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73"/>
  </p:notesMasterIdLst>
  <p:handoutMasterIdLst>
    <p:handoutMasterId r:id="rId74"/>
  </p:handoutMasterIdLst>
  <p:sldIdLst>
    <p:sldId id="1720" r:id="rId6"/>
    <p:sldId id="1660" r:id="rId7"/>
    <p:sldId id="1721" r:id="rId8"/>
    <p:sldId id="1748" r:id="rId9"/>
    <p:sldId id="1744" r:id="rId10"/>
    <p:sldId id="1746" r:id="rId11"/>
    <p:sldId id="1752" r:id="rId12"/>
    <p:sldId id="1747" r:id="rId13"/>
    <p:sldId id="1749" r:id="rId14"/>
    <p:sldId id="1751" r:id="rId15"/>
    <p:sldId id="1750" r:id="rId16"/>
    <p:sldId id="1757" r:id="rId17"/>
    <p:sldId id="1758" r:id="rId18"/>
    <p:sldId id="1760" r:id="rId19"/>
    <p:sldId id="1776" r:id="rId20"/>
    <p:sldId id="1745" r:id="rId21"/>
    <p:sldId id="1824" r:id="rId22"/>
    <p:sldId id="1768" r:id="rId23"/>
    <p:sldId id="1755" r:id="rId24"/>
    <p:sldId id="1754" r:id="rId25"/>
    <p:sldId id="1827" r:id="rId26"/>
    <p:sldId id="1826" r:id="rId27"/>
    <p:sldId id="1828" r:id="rId28"/>
    <p:sldId id="1767" r:id="rId29"/>
    <p:sldId id="1777" r:id="rId30"/>
    <p:sldId id="1766" r:id="rId31"/>
    <p:sldId id="1765" r:id="rId32"/>
    <p:sldId id="1769" r:id="rId33"/>
    <p:sldId id="1825" r:id="rId34"/>
    <p:sldId id="1788" r:id="rId35"/>
    <p:sldId id="1795" r:id="rId36"/>
    <p:sldId id="1794" r:id="rId37"/>
    <p:sldId id="1789" r:id="rId38"/>
    <p:sldId id="1790" r:id="rId39"/>
    <p:sldId id="1791" r:id="rId40"/>
    <p:sldId id="1797" r:id="rId41"/>
    <p:sldId id="1792" r:id="rId42"/>
    <p:sldId id="1793" r:id="rId43"/>
    <p:sldId id="1798" r:id="rId44"/>
    <p:sldId id="1775" r:id="rId45"/>
    <p:sldId id="1761" r:id="rId46"/>
    <p:sldId id="1763" r:id="rId47"/>
    <p:sldId id="1764" r:id="rId48"/>
    <p:sldId id="1786" r:id="rId49"/>
    <p:sldId id="1799" r:id="rId50"/>
    <p:sldId id="1801" r:id="rId51"/>
    <p:sldId id="1782" r:id="rId52"/>
    <p:sldId id="1784" r:id="rId53"/>
    <p:sldId id="1803" r:id="rId54"/>
    <p:sldId id="1783" r:id="rId55"/>
    <p:sldId id="1802" r:id="rId56"/>
    <p:sldId id="1815" r:id="rId57"/>
    <p:sldId id="1810" r:id="rId58"/>
    <p:sldId id="1811" r:id="rId59"/>
    <p:sldId id="1816" r:id="rId60"/>
    <p:sldId id="1817" r:id="rId61"/>
    <p:sldId id="1818" r:id="rId62"/>
    <p:sldId id="1812" r:id="rId63"/>
    <p:sldId id="1813" r:id="rId64"/>
    <p:sldId id="1809" r:id="rId65"/>
    <p:sldId id="1808" r:id="rId66"/>
    <p:sldId id="1800" r:id="rId67"/>
    <p:sldId id="1823" r:id="rId68"/>
    <p:sldId id="1819" r:id="rId69"/>
    <p:sldId id="1820" r:id="rId70"/>
    <p:sldId id="1821" r:id="rId71"/>
    <p:sldId id="1822"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20"/>
            <p14:sldId id="1660"/>
            <p14:sldId id="1721"/>
            <p14:sldId id="1748"/>
            <p14:sldId id="1744"/>
            <p14:sldId id="1746"/>
            <p14:sldId id="1752"/>
            <p14:sldId id="1747"/>
            <p14:sldId id="1749"/>
            <p14:sldId id="1751"/>
            <p14:sldId id="1750"/>
            <p14:sldId id="1757"/>
            <p14:sldId id="1758"/>
            <p14:sldId id="1760"/>
            <p14:sldId id="1776"/>
            <p14:sldId id="1745"/>
            <p14:sldId id="1824"/>
            <p14:sldId id="1768"/>
            <p14:sldId id="1755"/>
            <p14:sldId id="1754"/>
            <p14:sldId id="1827"/>
            <p14:sldId id="1826"/>
            <p14:sldId id="1828"/>
            <p14:sldId id="1767"/>
            <p14:sldId id="1777"/>
            <p14:sldId id="1766"/>
            <p14:sldId id="1765"/>
            <p14:sldId id="1769"/>
            <p14:sldId id="1825"/>
            <p14:sldId id="1788"/>
            <p14:sldId id="1795"/>
            <p14:sldId id="1794"/>
            <p14:sldId id="1789"/>
            <p14:sldId id="1790"/>
            <p14:sldId id="1791"/>
            <p14:sldId id="1797"/>
            <p14:sldId id="1792"/>
            <p14:sldId id="1793"/>
            <p14:sldId id="1798"/>
            <p14:sldId id="1775"/>
            <p14:sldId id="1761"/>
            <p14:sldId id="1763"/>
            <p14:sldId id="1764"/>
            <p14:sldId id="1786"/>
            <p14:sldId id="1799"/>
            <p14:sldId id="1801"/>
            <p14:sldId id="1782"/>
            <p14:sldId id="1784"/>
            <p14:sldId id="1803"/>
            <p14:sldId id="1783"/>
            <p14:sldId id="1802"/>
            <p14:sldId id="1815"/>
            <p14:sldId id="1810"/>
            <p14:sldId id="1811"/>
            <p14:sldId id="1816"/>
            <p14:sldId id="1817"/>
            <p14:sldId id="1818"/>
            <p14:sldId id="1812"/>
            <p14:sldId id="1813"/>
            <p14:sldId id="1809"/>
            <p14:sldId id="1808"/>
            <p14:sldId id="1800"/>
            <p14:sldId id="1823"/>
            <p14:sldId id="1819"/>
            <p14:sldId id="1820"/>
            <p14:sldId id="1821"/>
            <p14:sldId id="18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737373"/>
    <a:srgbClr val="B4009E"/>
    <a:srgbClr val="C0C0C0"/>
    <a:srgbClr val="E81123"/>
    <a:srgbClr val="172632"/>
    <a:srgbClr val="D73B01"/>
    <a:srgbClr val="525252"/>
    <a:srgbClr val="1A1A1A"/>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CD609D-3519-4617-81DE-121D7B80AFA5}" v="4631" dt="2020-06-15T04:03:17.6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68508" autoAdjust="0"/>
  </p:normalViewPr>
  <p:slideViewPr>
    <p:cSldViewPr snapToGrid="0">
      <p:cViewPr varScale="1">
        <p:scale>
          <a:sx n="78" d="100"/>
          <a:sy n="78" d="100"/>
        </p:scale>
        <p:origin x="2034" y="90"/>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en Zhang" userId="f4af6573-3f25-41cf-9cb1-ae14a6f09d34" providerId="ADAL" clId="{5AA5C680-DF54-431A-9549-58E586B48301}"/>
    <pc:docChg chg="undo custSel addSld delSld modSld sldOrd modSection">
      <pc:chgData name="Chen Zhang" userId="f4af6573-3f25-41cf-9cb1-ae14a6f09d34" providerId="ADAL" clId="{5AA5C680-DF54-431A-9549-58E586B48301}" dt="2020-06-08T09:24:16.192" v="1650" actId="478"/>
      <pc:docMkLst>
        <pc:docMk/>
      </pc:docMkLst>
      <pc:sldChg chg="modSp mod">
        <pc:chgData name="Chen Zhang" userId="f4af6573-3f25-41cf-9cb1-ae14a6f09d34" providerId="ADAL" clId="{5AA5C680-DF54-431A-9549-58E586B48301}" dt="2020-06-08T08:27:03.012" v="1629" actId="20577"/>
        <pc:sldMkLst>
          <pc:docMk/>
          <pc:sldMk cId="3957722359" sldId="1660"/>
        </pc:sldMkLst>
        <pc:spChg chg="mod">
          <ac:chgData name="Chen Zhang" userId="f4af6573-3f25-41cf-9cb1-ae14a6f09d34" providerId="ADAL" clId="{5AA5C680-DF54-431A-9549-58E586B48301}" dt="2020-06-08T08:27:03.012" v="1629" actId="20577"/>
          <ac:spMkLst>
            <pc:docMk/>
            <pc:sldMk cId="3957722359" sldId="1660"/>
            <ac:spMk id="6" creationId="{00000000-0000-0000-0000-000000000000}"/>
          </ac:spMkLst>
        </pc:spChg>
      </pc:sldChg>
      <pc:sldChg chg="modNotesTx">
        <pc:chgData name="Chen Zhang" userId="f4af6573-3f25-41cf-9cb1-ae14a6f09d34" providerId="ADAL" clId="{5AA5C680-DF54-431A-9549-58E586B48301}" dt="2020-06-08T06:41:27.092" v="1477" actId="20577"/>
        <pc:sldMkLst>
          <pc:docMk/>
          <pc:sldMk cId="3182288875" sldId="1720"/>
        </pc:sldMkLst>
      </pc:sldChg>
      <pc:sldChg chg="addSp delSp modSp add del mod modNotesTx">
        <pc:chgData name="Chen Zhang" userId="f4af6573-3f25-41cf-9cb1-ae14a6f09d34" providerId="ADAL" clId="{5AA5C680-DF54-431A-9549-58E586B48301}" dt="2020-06-08T06:57:31.056" v="1526" actId="1076"/>
        <pc:sldMkLst>
          <pc:docMk/>
          <pc:sldMk cId="2177414094" sldId="1721"/>
        </pc:sldMkLst>
        <pc:spChg chg="mod">
          <ac:chgData name="Chen Zhang" userId="f4af6573-3f25-41cf-9cb1-ae14a6f09d34" providerId="ADAL" clId="{5AA5C680-DF54-431A-9549-58E586B48301}" dt="2020-06-08T05:52:13.698" v="804" actId="20577"/>
          <ac:spMkLst>
            <pc:docMk/>
            <pc:sldMk cId="2177414094" sldId="1721"/>
            <ac:spMk id="2" creationId="{159E11B7-A4CE-4227-9463-9042C41D4CBC}"/>
          </ac:spMkLst>
        </pc:spChg>
        <pc:spChg chg="del">
          <ac:chgData name="Chen Zhang" userId="f4af6573-3f25-41cf-9cb1-ae14a6f09d34" providerId="ADAL" clId="{5AA5C680-DF54-431A-9549-58E586B48301}" dt="2020-06-08T04:12:25.791" v="195" actId="478"/>
          <ac:spMkLst>
            <pc:docMk/>
            <pc:sldMk cId="2177414094" sldId="1721"/>
            <ac:spMk id="3" creationId="{B7274F91-31F7-43A6-85FB-048FD266A4D4}"/>
          </ac:spMkLst>
        </pc:spChg>
        <pc:spChg chg="add mod">
          <ac:chgData name="Chen Zhang" userId="f4af6573-3f25-41cf-9cb1-ae14a6f09d34" providerId="ADAL" clId="{5AA5C680-DF54-431A-9549-58E586B48301}" dt="2020-06-08T06:57:31.056" v="1526" actId="1076"/>
          <ac:spMkLst>
            <pc:docMk/>
            <pc:sldMk cId="2177414094" sldId="1721"/>
            <ac:spMk id="3" creationId="{C7573F1B-9FAD-49A3-86B8-2E191F5339D9}"/>
          </ac:spMkLst>
        </pc:spChg>
        <pc:spChg chg="add del mod">
          <ac:chgData name="Chen Zhang" userId="f4af6573-3f25-41cf-9cb1-ae14a6f09d34" providerId="ADAL" clId="{5AA5C680-DF54-431A-9549-58E586B48301}" dt="2020-06-08T04:28:31.912" v="481" actId="478"/>
          <ac:spMkLst>
            <pc:docMk/>
            <pc:sldMk cId="2177414094" sldId="1721"/>
            <ac:spMk id="4" creationId="{67E6062B-D9B4-4C7E-80DD-122DBC5BB35C}"/>
          </ac:spMkLst>
        </pc:spChg>
        <pc:spChg chg="add mod">
          <ac:chgData name="Chen Zhang" userId="f4af6573-3f25-41cf-9cb1-ae14a6f09d34" providerId="ADAL" clId="{5AA5C680-DF54-431A-9549-58E586B48301}" dt="2020-06-08T06:57:31.056" v="1526" actId="1076"/>
          <ac:spMkLst>
            <pc:docMk/>
            <pc:sldMk cId="2177414094" sldId="1721"/>
            <ac:spMk id="4" creationId="{F9EBA822-8CE6-47F3-83C8-0C441D4383C6}"/>
          </ac:spMkLst>
        </pc:spChg>
        <pc:spChg chg="add del">
          <ac:chgData name="Chen Zhang" userId="f4af6573-3f25-41cf-9cb1-ae14a6f09d34" providerId="ADAL" clId="{5AA5C680-DF54-431A-9549-58E586B48301}" dt="2020-06-08T04:28:31.912" v="481" actId="478"/>
          <ac:spMkLst>
            <pc:docMk/>
            <pc:sldMk cId="2177414094" sldId="1721"/>
            <ac:spMk id="8" creationId="{7F6408E1-FA62-4F40-9C27-C41BB96E4BB8}"/>
          </ac:spMkLst>
        </pc:spChg>
        <pc:spChg chg="add del">
          <ac:chgData name="Chen Zhang" userId="f4af6573-3f25-41cf-9cb1-ae14a6f09d34" providerId="ADAL" clId="{5AA5C680-DF54-431A-9549-58E586B48301}" dt="2020-06-08T04:28:31.912" v="481" actId="478"/>
          <ac:spMkLst>
            <pc:docMk/>
            <pc:sldMk cId="2177414094" sldId="1721"/>
            <ac:spMk id="10" creationId="{712DB41B-3FFA-4D65-8707-5D617F0A2750}"/>
          </ac:spMkLst>
        </pc:spChg>
        <pc:spChg chg="add mod">
          <ac:chgData name="Chen Zhang" userId="f4af6573-3f25-41cf-9cb1-ae14a6f09d34" providerId="ADAL" clId="{5AA5C680-DF54-431A-9549-58E586B48301}" dt="2020-06-08T06:57:31.056" v="1526" actId="1076"/>
          <ac:spMkLst>
            <pc:docMk/>
            <pc:sldMk cId="2177414094" sldId="1721"/>
            <ac:spMk id="12" creationId="{590BC517-97CE-4DF0-9570-0D60EC41F317}"/>
          </ac:spMkLst>
        </pc:spChg>
        <pc:spChg chg="add del">
          <ac:chgData name="Chen Zhang" userId="f4af6573-3f25-41cf-9cb1-ae14a6f09d34" providerId="ADAL" clId="{5AA5C680-DF54-431A-9549-58E586B48301}" dt="2020-06-08T04:28:31.912" v="481" actId="478"/>
          <ac:spMkLst>
            <pc:docMk/>
            <pc:sldMk cId="2177414094" sldId="1721"/>
            <ac:spMk id="12" creationId="{D863FCC5-0F78-4650-916C-DDDC39CCC2F1}"/>
          </ac:spMkLst>
        </pc:spChg>
        <pc:spChg chg="add mod">
          <ac:chgData name="Chen Zhang" userId="f4af6573-3f25-41cf-9cb1-ae14a6f09d34" providerId="ADAL" clId="{5AA5C680-DF54-431A-9549-58E586B48301}" dt="2020-06-08T06:57:31.056" v="1526" actId="1076"/>
          <ac:spMkLst>
            <pc:docMk/>
            <pc:sldMk cId="2177414094" sldId="1721"/>
            <ac:spMk id="14" creationId="{4D29EFFB-3F97-45D6-A083-ABFFBA896140}"/>
          </ac:spMkLst>
        </pc:spChg>
        <pc:spChg chg="add del">
          <ac:chgData name="Chen Zhang" userId="f4af6573-3f25-41cf-9cb1-ae14a6f09d34" providerId="ADAL" clId="{5AA5C680-DF54-431A-9549-58E586B48301}" dt="2020-06-08T04:16:30.968" v="207" actId="478"/>
          <ac:spMkLst>
            <pc:docMk/>
            <pc:sldMk cId="2177414094" sldId="1721"/>
            <ac:spMk id="15" creationId="{896335FA-E3C7-4B43-8EBE-BDE15B2D9C99}"/>
          </ac:spMkLst>
        </pc:spChg>
        <pc:spChg chg="add del mod">
          <ac:chgData name="Chen Zhang" userId="f4af6573-3f25-41cf-9cb1-ae14a6f09d34" providerId="ADAL" clId="{5AA5C680-DF54-431A-9549-58E586B48301}" dt="2020-06-08T04:17:39.327" v="233" actId="478"/>
          <ac:spMkLst>
            <pc:docMk/>
            <pc:sldMk cId="2177414094" sldId="1721"/>
            <ac:spMk id="17" creationId="{D6C9E419-9D91-4308-813A-6F250E858FE8}"/>
          </ac:spMkLst>
        </pc:spChg>
        <pc:spChg chg="add del mod">
          <ac:chgData name="Chen Zhang" userId="f4af6573-3f25-41cf-9cb1-ae14a6f09d34" providerId="ADAL" clId="{5AA5C680-DF54-431A-9549-58E586B48301}" dt="2020-06-08T04:16:37.498" v="210" actId="478"/>
          <ac:spMkLst>
            <pc:docMk/>
            <pc:sldMk cId="2177414094" sldId="1721"/>
            <ac:spMk id="19" creationId="{4810DB88-B687-42C2-98A8-E0D6740F1CF7}"/>
          </ac:spMkLst>
        </pc:spChg>
        <pc:spChg chg="add del mod">
          <ac:chgData name="Chen Zhang" userId="f4af6573-3f25-41cf-9cb1-ae14a6f09d34" providerId="ADAL" clId="{5AA5C680-DF54-431A-9549-58E586B48301}" dt="2020-06-08T04:16:38.418" v="211" actId="478"/>
          <ac:spMkLst>
            <pc:docMk/>
            <pc:sldMk cId="2177414094" sldId="1721"/>
            <ac:spMk id="21" creationId="{861EAAEF-AC65-44F2-AA92-9DC39EE11027}"/>
          </ac:spMkLst>
        </pc:spChg>
        <pc:spChg chg="add del mod">
          <ac:chgData name="Chen Zhang" userId="f4af6573-3f25-41cf-9cb1-ae14a6f09d34" providerId="ADAL" clId="{5AA5C680-DF54-431A-9549-58E586B48301}" dt="2020-06-08T05:35:54.194" v="594" actId="478"/>
          <ac:spMkLst>
            <pc:docMk/>
            <pc:sldMk cId="2177414094" sldId="1721"/>
            <ac:spMk id="22" creationId="{87CF5EB3-AE0E-451B-B470-BAAF1B717273}"/>
          </ac:spMkLst>
        </pc:spChg>
        <pc:spChg chg="add del mod">
          <ac:chgData name="Chen Zhang" userId="f4af6573-3f25-41cf-9cb1-ae14a6f09d34" providerId="ADAL" clId="{5AA5C680-DF54-431A-9549-58E586B48301}" dt="2020-06-08T04:16:39.294" v="212" actId="478"/>
          <ac:spMkLst>
            <pc:docMk/>
            <pc:sldMk cId="2177414094" sldId="1721"/>
            <ac:spMk id="23" creationId="{A6AB5E4B-08A7-4147-999D-9F7C06D3CCF3}"/>
          </ac:spMkLst>
        </pc:spChg>
        <pc:spChg chg="add del mod">
          <ac:chgData name="Chen Zhang" userId="f4af6573-3f25-41cf-9cb1-ae14a6f09d34" providerId="ADAL" clId="{5AA5C680-DF54-431A-9549-58E586B48301}" dt="2020-06-08T04:17:30.932" v="230" actId="478"/>
          <ac:spMkLst>
            <pc:docMk/>
            <pc:sldMk cId="2177414094" sldId="1721"/>
            <ac:spMk id="25" creationId="{0E3BDC55-9E54-42EB-A916-CCBCC697D5CC}"/>
          </ac:spMkLst>
        </pc:spChg>
        <pc:spChg chg="add del">
          <ac:chgData name="Chen Zhang" userId="f4af6573-3f25-41cf-9cb1-ae14a6f09d34" providerId="ADAL" clId="{5AA5C680-DF54-431A-9549-58E586B48301}" dt="2020-06-08T04:17:21.711" v="225" actId="478"/>
          <ac:spMkLst>
            <pc:docMk/>
            <pc:sldMk cId="2177414094" sldId="1721"/>
            <ac:spMk id="33" creationId="{8719FFE8-E7D6-47EA-AD8C-64F0C3BEFDF7}"/>
          </ac:spMkLst>
        </pc:spChg>
        <pc:spChg chg="add mod">
          <ac:chgData name="Chen Zhang" userId="f4af6573-3f25-41cf-9cb1-ae14a6f09d34" providerId="ADAL" clId="{5AA5C680-DF54-431A-9549-58E586B48301}" dt="2020-06-08T06:57:31.056" v="1526" actId="1076"/>
          <ac:spMkLst>
            <pc:docMk/>
            <pc:sldMk cId="2177414094" sldId="1721"/>
            <ac:spMk id="34" creationId="{208E6E37-E498-4FFF-848B-AD64FF32CCAE}"/>
          </ac:spMkLst>
        </pc:spChg>
        <pc:spChg chg="add mod">
          <ac:chgData name="Chen Zhang" userId="f4af6573-3f25-41cf-9cb1-ae14a6f09d34" providerId="ADAL" clId="{5AA5C680-DF54-431A-9549-58E586B48301}" dt="2020-06-08T04:18:00.729" v="241" actId="164"/>
          <ac:spMkLst>
            <pc:docMk/>
            <pc:sldMk cId="2177414094" sldId="1721"/>
            <ac:spMk id="35" creationId="{6F33C503-CE77-4643-8C5F-6D58B8C9EACA}"/>
          </ac:spMkLst>
        </pc:spChg>
        <pc:spChg chg="add del">
          <ac:chgData name="Chen Zhang" userId="f4af6573-3f25-41cf-9cb1-ae14a6f09d34" providerId="ADAL" clId="{5AA5C680-DF54-431A-9549-58E586B48301}" dt="2020-06-08T04:17:23.041" v="226" actId="478"/>
          <ac:spMkLst>
            <pc:docMk/>
            <pc:sldMk cId="2177414094" sldId="1721"/>
            <ac:spMk id="37" creationId="{7CAC634C-9C9B-41C8-A68B-D227F4F1072A}"/>
          </ac:spMkLst>
        </pc:spChg>
        <pc:spChg chg="add mod">
          <ac:chgData name="Chen Zhang" userId="f4af6573-3f25-41cf-9cb1-ae14a6f09d34" providerId="ADAL" clId="{5AA5C680-DF54-431A-9549-58E586B48301}" dt="2020-06-08T06:57:31.056" v="1526" actId="1076"/>
          <ac:spMkLst>
            <pc:docMk/>
            <pc:sldMk cId="2177414094" sldId="1721"/>
            <ac:spMk id="37" creationId="{FB658E9A-A691-4A9B-8B48-D32E6DAD2019}"/>
          </ac:spMkLst>
        </pc:spChg>
        <pc:spChg chg="add mod ord">
          <ac:chgData name="Chen Zhang" userId="f4af6573-3f25-41cf-9cb1-ae14a6f09d34" providerId="ADAL" clId="{5AA5C680-DF54-431A-9549-58E586B48301}" dt="2020-06-08T06:57:31.056" v="1526" actId="1076"/>
          <ac:spMkLst>
            <pc:docMk/>
            <pc:sldMk cId="2177414094" sldId="1721"/>
            <ac:spMk id="38" creationId="{13D97F08-8720-46E5-9381-62380EC06A71}"/>
          </ac:spMkLst>
        </pc:spChg>
        <pc:spChg chg="add del">
          <ac:chgData name="Chen Zhang" userId="f4af6573-3f25-41cf-9cb1-ae14a6f09d34" providerId="ADAL" clId="{5AA5C680-DF54-431A-9549-58E586B48301}" dt="2020-06-08T04:17:20.317" v="224" actId="478"/>
          <ac:spMkLst>
            <pc:docMk/>
            <pc:sldMk cId="2177414094" sldId="1721"/>
            <ac:spMk id="39" creationId="{8F7157E5-13F4-4695-9ED5-9F00FC2FBDFB}"/>
          </ac:spMkLst>
        </pc:spChg>
        <pc:spChg chg="add del">
          <ac:chgData name="Chen Zhang" userId="f4af6573-3f25-41cf-9cb1-ae14a6f09d34" providerId="ADAL" clId="{5AA5C680-DF54-431A-9549-58E586B48301}" dt="2020-06-08T05:43:33.829" v="636" actId="22"/>
          <ac:spMkLst>
            <pc:docMk/>
            <pc:sldMk cId="2177414094" sldId="1721"/>
            <ac:spMk id="40" creationId="{C072227A-75A3-4BD1-ADA1-0C3F71791D55}"/>
          </ac:spMkLst>
        </pc:spChg>
        <pc:spChg chg="add mod">
          <ac:chgData name="Chen Zhang" userId="f4af6573-3f25-41cf-9cb1-ae14a6f09d34" providerId="ADAL" clId="{5AA5C680-DF54-431A-9549-58E586B48301}" dt="2020-06-08T06:57:31.056" v="1526" actId="1076"/>
          <ac:spMkLst>
            <pc:docMk/>
            <pc:sldMk cId="2177414094" sldId="1721"/>
            <ac:spMk id="53" creationId="{D439694E-D259-44D8-8867-A608BEEFA60B}"/>
          </ac:spMkLst>
        </pc:spChg>
        <pc:spChg chg="mod">
          <ac:chgData name="Chen Zhang" userId="f4af6573-3f25-41cf-9cb1-ae14a6f09d34" providerId="ADAL" clId="{5AA5C680-DF54-431A-9549-58E586B48301}" dt="2020-06-08T04:21:24.723" v="257" actId="207"/>
          <ac:spMkLst>
            <pc:docMk/>
            <pc:sldMk cId="2177414094" sldId="1721"/>
            <ac:spMk id="56" creationId="{E93D9EC4-79B5-44CE-A918-CFD6B78B62AE}"/>
          </ac:spMkLst>
        </pc:spChg>
        <pc:spChg chg="mod">
          <ac:chgData name="Chen Zhang" userId="f4af6573-3f25-41cf-9cb1-ae14a6f09d34" providerId="ADAL" clId="{5AA5C680-DF54-431A-9549-58E586B48301}" dt="2020-06-08T04:21:24.723" v="257" actId="207"/>
          <ac:spMkLst>
            <pc:docMk/>
            <pc:sldMk cId="2177414094" sldId="1721"/>
            <ac:spMk id="57" creationId="{14C62A86-FFB4-46E6-83DF-5C5715EF8DE3}"/>
          </ac:spMkLst>
        </pc:spChg>
        <pc:spChg chg="mod">
          <ac:chgData name="Chen Zhang" userId="f4af6573-3f25-41cf-9cb1-ae14a6f09d34" providerId="ADAL" clId="{5AA5C680-DF54-431A-9549-58E586B48301}" dt="2020-06-08T04:21:24.723" v="257" actId="207"/>
          <ac:spMkLst>
            <pc:docMk/>
            <pc:sldMk cId="2177414094" sldId="1721"/>
            <ac:spMk id="60" creationId="{3DE33264-F0F0-4677-911A-E0169F672091}"/>
          </ac:spMkLst>
        </pc:spChg>
        <pc:spChg chg="mod">
          <ac:chgData name="Chen Zhang" userId="f4af6573-3f25-41cf-9cb1-ae14a6f09d34" providerId="ADAL" clId="{5AA5C680-DF54-431A-9549-58E586B48301}" dt="2020-06-08T04:21:24.723" v="257" actId="207"/>
          <ac:spMkLst>
            <pc:docMk/>
            <pc:sldMk cId="2177414094" sldId="1721"/>
            <ac:spMk id="61" creationId="{547CB277-81DE-4713-9D8B-145C2FC2E2DF}"/>
          </ac:spMkLst>
        </pc:spChg>
        <pc:spChg chg="mod">
          <ac:chgData name="Chen Zhang" userId="f4af6573-3f25-41cf-9cb1-ae14a6f09d34" providerId="ADAL" clId="{5AA5C680-DF54-431A-9549-58E586B48301}" dt="2020-06-08T04:21:24.723" v="257" actId="207"/>
          <ac:spMkLst>
            <pc:docMk/>
            <pc:sldMk cId="2177414094" sldId="1721"/>
            <ac:spMk id="64" creationId="{D952A8CC-07D3-4AA8-81AA-BFE60CA34226}"/>
          </ac:spMkLst>
        </pc:spChg>
        <pc:spChg chg="mod">
          <ac:chgData name="Chen Zhang" userId="f4af6573-3f25-41cf-9cb1-ae14a6f09d34" providerId="ADAL" clId="{5AA5C680-DF54-431A-9549-58E586B48301}" dt="2020-06-08T04:21:24.723" v="257" actId="207"/>
          <ac:spMkLst>
            <pc:docMk/>
            <pc:sldMk cId="2177414094" sldId="1721"/>
            <ac:spMk id="65" creationId="{C5152C11-99B6-45A3-B477-5FA0773A3D28}"/>
          </ac:spMkLst>
        </pc:spChg>
        <pc:spChg chg="mod">
          <ac:chgData name="Chen Zhang" userId="f4af6573-3f25-41cf-9cb1-ae14a6f09d34" providerId="ADAL" clId="{5AA5C680-DF54-431A-9549-58E586B48301}" dt="2020-06-08T04:21:24.723" v="257" actId="207"/>
          <ac:spMkLst>
            <pc:docMk/>
            <pc:sldMk cId="2177414094" sldId="1721"/>
            <ac:spMk id="68" creationId="{4ECAC135-759C-4582-A8C4-450D1EBA01A5}"/>
          </ac:spMkLst>
        </pc:spChg>
        <pc:spChg chg="mod">
          <ac:chgData name="Chen Zhang" userId="f4af6573-3f25-41cf-9cb1-ae14a6f09d34" providerId="ADAL" clId="{5AA5C680-DF54-431A-9549-58E586B48301}" dt="2020-06-08T04:21:24.723" v="257" actId="207"/>
          <ac:spMkLst>
            <pc:docMk/>
            <pc:sldMk cId="2177414094" sldId="1721"/>
            <ac:spMk id="69" creationId="{173888AB-FE9F-4658-8867-E47F667DECE8}"/>
          </ac:spMkLst>
        </pc:spChg>
        <pc:spChg chg="mod">
          <ac:chgData name="Chen Zhang" userId="f4af6573-3f25-41cf-9cb1-ae14a6f09d34" providerId="ADAL" clId="{5AA5C680-DF54-431A-9549-58E586B48301}" dt="2020-06-08T04:21:24.723" v="257" actId="207"/>
          <ac:spMkLst>
            <pc:docMk/>
            <pc:sldMk cId="2177414094" sldId="1721"/>
            <ac:spMk id="72" creationId="{374E6BE3-1DDA-404E-8588-17FE3204A143}"/>
          </ac:spMkLst>
        </pc:spChg>
        <pc:spChg chg="mod">
          <ac:chgData name="Chen Zhang" userId="f4af6573-3f25-41cf-9cb1-ae14a6f09d34" providerId="ADAL" clId="{5AA5C680-DF54-431A-9549-58E586B48301}" dt="2020-06-08T04:21:24.723" v="257" actId="207"/>
          <ac:spMkLst>
            <pc:docMk/>
            <pc:sldMk cId="2177414094" sldId="1721"/>
            <ac:spMk id="73" creationId="{B6EC90F5-FFDE-41ED-94D0-4F0D59F4C0E1}"/>
          </ac:spMkLst>
        </pc:spChg>
        <pc:spChg chg="mod">
          <ac:chgData name="Chen Zhang" userId="f4af6573-3f25-41cf-9cb1-ae14a6f09d34" providerId="ADAL" clId="{5AA5C680-DF54-431A-9549-58E586B48301}" dt="2020-06-08T06:57:31.056" v="1526" actId="1076"/>
          <ac:spMkLst>
            <pc:docMk/>
            <pc:sldMk cId="2177414094" sldId="1721"/>
            <ac:spMk id="88" creationId="{96B70ED9-3666-40D2-A04C-1EE1E27CD708}"/>
          </ac:spMkLst>
        </pc:spChg>
        <pc:spChg chg="mod">
          <ac:chgData name="Chen Zhang" userId="f4af6573-3f25-41cf-9cb1-ae14a6f09d34" providerId="ADAL" clId="{5AA5C680-DF54-431A-9549-58E586B48301}" dt="2020-06-08T06:57:31.056" v="1526" actId="1076"/>
          <ac:spMkLst>
            <pc:docMk/>
            <pc:sldMk cId="2177414094" sldId="1721"/>
            <ac:spMk id="89" creationId="{119353E1-A92B-44D6-8C90-D8611DF7770B}"/>
          </ac:spMkLst>
        </pc:spChg>
        <pc:spChg chg="mod">
          <ac:chgData name="Chen Zhang" userId="f4af6573-3f25-41cf-9cb1-ae14a6f09d34" providerId="ADAL" clId="{5AA5C680-DF54-431A-9549-58E586B48301}" dt="2020-06-08T06:57:31.056" v="1526" actId="1076"/>
          <ac:spMkLst>
            <pc:docMk/>
            <pc:sldMk cId="2177414094" sldId="1721"/>
            <ac:spMk id="92" creationId="{C00B3A82-4799-485B-BF65-382FF4051275}"/>
          </ac:spMkLst>
        </pc:spChg>
        <pc:spChg chg="mod">
          <ac:chgData name="Chen Zhang" userId="f4af6573-3f25-41cf-9cb1-ae14a6f09d34" providerId="ADAL" clId="{5AA5C680-DF54-431A-9549-58E586B48301}" dt="2020-06-08T06:57:31.056" v="1526" actId="1076"/>
          <ac:spMkLst>
            <pc:docMk/>
            <pc:sldMk cId="2177414094" sldId="1721"/>
            <ac:spMk id="93" creationId="{1E335860-93C1-45E3-8850-BBC94E3D8567}"/>
          </ac:spMkLst>
        </pc:spChg>
        <pc:spChg chg="mod">
          <ac:chgData name="Chen Zhang" userId="f4af6573-3f25-41cf-9cb1-ae14a6f09d34" providerId="ADAL" clId="{5AA5C680-DF54-431A-9549-58E586B48301}" dt="2020-06-08T06:57:31.056" v="1526" actId="1076"/>
          <ac:spMkLst>
            <pc:docMk/>
            <pc:sldMk cId="2177414094" sldId="1721"/>
            <ac:spMk id="96" creationId="{1A712E09-D41E-46F3-A137-C093A5492327}"/>
          </ac:spMkLst>
        </pc:spChg>
        <pc:spChg chg="mod">
          <ac:chgData name="Chen Zhang" userId="f4af6573-3f25-41cf-9cb1-ae14a6f09d34" providerId="ADAL" clId="{5AA5C680-DF54-431A-9549-58E586B48301}" dt="2020-06-08T06:57:31.056" v="1526" actId="1076"/>
          <ac:spMkLst>
            <pc:docMk/>
            <pc:sldMk cId="2177414094" sldId="1721"/>
            <ac:spMk id="97" creationId="{12D1574E-2ED1-40A9-A071-96A80033776C}"/>
          </ac:spMkLst>
        </pc:spChg>
        <pc:spChg chg="add mod">
          <ac:chgData name="Chen Zhang" userId="f4af6573-3f25-41cf-9cb1-ae14a6f09d34" providerId="ADAL" clId="{5AA5C680-DF54-431A-9549-58E586B48301}" dt="2020-06-08T06:57:31.056" v="1526" actId="1076"/>
          <ac:spMkLst>
            <pc:docMk/>
            <pc:sldMk cId="2177414094" sldId="1721"/>
            <ac:spMk id="99" creationId="{DA65E759-FF87-49E7-8A00-DE33AE725FA6}"/>
          </ac:spMkLst>
        </pc:spChg>
        <pc:spChg chg="add mod">
          <ac:chgData name="Chen Zhang" userId="f4af6573-3f25-41cf-9cb1-ae14a6f09d34" providerId="ADAL" clId="{5AA5C680-DF54-431A-9549-58E586B48301}" dt="2020-06-08T06:57:31.056" v="1526" actId="1076"/>
          <ac:spMkLst>
            <pc:docMk/>
            <pc:sldMk cId="2177414094" sldId="1721"/>
            <ac:spMk id="101" creationId="{705F1922-D75A-48BC-AEA7-8A51D9C1DD78}"/>
          </ac:spMkLst>
        </pc:spChg>
        <pc:spChg chg="add mod">
          <ac:chgData name="Chen Zhang" userId="f4af6573-3f25-41cf-9cb1-ae14a6f09d34" providerId="ADAL" clId="{5AA5C680-DF54-431A-9549-58E586B48301}" dt="2020-06-08T06:57:31.056" v="1526" actId="1076"/>
          <ac:spMkLst>
            <pc:docMk/>
            <pc:sldMk cId="2177414094" sldId="1721"/>
            <ac:spMk id="102" creationId="{0F3777EB-42CA-4B33-8C4F-6F70B726523D}"/>
          </ac:spMkLst>
        </pc:spChg>
        <pc:spChg chg="add mod">
          <ac:chgData name="Chen Zhang" userId="f4af6573-3f25-41cf-9cb1-ae14a6f09d34" providerId="ADAL" clId="{5AA5C680-DF54-431A-9549-58E586B48301}" dt="2020-06-08T06:57:31.056" v="1526" actId="1076"/>
          <ac:spMkLst>
            <pc:docMk/>
            <pc:sldMk cId="2177414094" sldId="1721"/>
            <ac:spMk id="103" creationId="{DE43F8DA-2420-4AE0-9FAA-05C2A3D52B0B}"/>
          </ac:spMkLst>
        </pc:spChg>
        <pc:spChg chg="mod">
          <ac:chgData name="Chen Zhang" userId="f4af6573-3f25-41cf-9cb1-ae14a6f09d34" providerId="ADAL" clId="{5AA5C680-DF54-431A-9549-58E586B48301}" dt="2020-06-08T06:57:31.056" v="1526" actId="1076"/>
          <ac:spMkLst>
            <pc:docMk/>
            <pc:sldMk cId="2177414094" sldId="1721"/>
            <ac:spMk id="104" creationId="{19C57055-C4B2-45B8-8E90-C612036D93BD}"/>
          </ac:spMkLst>
        </pc:spChg>
        <pc:spChg chg="mod">
          <ac:chgData name="Chen Zhang" userId="f4af6573-3f25-41cf-9cb1-ae14a6f09d34" providerId="ADAL" clId="{5AA5C680-DF54-431A-9549-58E586B48301}" dt="2020-06-08T06:57:31.056" v="1526" actId="1076"/>
          <ac:spMkLst>
            <pc:docMk/>
            <pc:sldMk cId="2177414094" sldId="1721"/>
            <ac:spMk id="105" creationId="{C926E192-4FC2-443F-B3D6-3693D974C93A}"/>
          </ac:spMkLst>
        </pc:spChg>
        <pc:spChg chg="mod">
          <ac:chgData name="Chen Zhang" userId="f4af6573-3f25-41cf-9cb1-ae14a6f09d34" providerId="ADAL" clId="{5AA5C680-DF54-431A-9549-58E586B48301}" dt="2020-06-08T06:57:31.056" v="1526" actId="1076"/>
          <ac:spMkLst>
            <pc:docMk/>
            <pc:sldMk cId="2177414094" sldId="1721"/>
            <ac:spMk id="109" creationId="{667022C0-B816-483A-9AEF-B8C14A442D19}"/>
          </ac:spMkLst>
        </pc:spChg>
        <pc:spChg chg="mod">
          <ac:chgData name="Chen Zhang" userId="f4af6573-3f25-41cf-9cb1-ae14a6f09d34" providerId="ADAL" clId="{5AA5C680-DF54-431A-9549-58E586B48301}" dt="2020-06-08T06:57:31.056" v="1526" actId="1076"/>
          <ac:spMkLst>
            <pc:docMk/>
            <pc:sldMk cId="2177414094" sldId="1721"/>
            <ac:spMk id="110" creationId="{92F61734-F049-46E5-AE7E-395CF25E3C68}"/>
          </ac:spMkLst>
        </pc:spChg>
        <pc:spChg chg="mod">
          <ac:chgData name="Chen Zhang" userId="f4af6573-3f25-41cf-9cb1-ae14a6f09d34" providerId="ADAL" clId="{5AA5C680-DF54-431A-9549-58E586B48301}" dt="2020-06-08T06:57:31.056" v="1526" actId="1076"/>
          <ac:spMkLst>
            <pc:docMk/>
            <pc:sldMk cId="2177414094" sldId="1721"/>
            <ac:spMk id="111" creationId="{F7CD7895-8F89-4CDC-ADB7-B7308CC55485}"/>
          </ac:spMkLst>
        </pc:spChg>
        <pc:spChg chg="mod">
          <ac:chgData name="Chen Zhang" userId="f4af6573-3f25-41cf-9cb1-ae14a6f09d34" providerId="ADAL" clId="{5AA5C680-DF54-431A-9549-58E586B48301}" dt="2020-06-08T06:57:31.056" v="1526" actId="1076"/>
          <ac:spMkLst>
            <pc:docMk/>
            <pc:sldMk cId="2177414094" sldId="1721"/>
            <ac:spMk id="112" creationId="{CF8663F6-4AC8-417A-AB74-9774F1C44376}"/>
          </ac:spMkLst>
        </pc:spChg>
        <pc:spChg chg="mod">
          <ac:chgData name="Chen Zhang" userId="f4af6573-3f25-41cf-9cb1-ae14a6f09d34" providerId="ADAL" clId="{5AA5C680-DF54-431A-9549-58E586B48301}" dt="2020-06-08T06:57:31.056" v="1526" actId="1076"/>
          <ac:spMkLst>
            <pc:docMk/>
            <pc:sldMk cId="2177414094" sldId="1721"/>
            <ac:spMk id="114" creationId="{91C41ED4-8F25-441A-B08E-9F7D8646606F}"/>
          </ac:spMkLst>
        </pc:spChg>
        <pc:spChg chg="mod">
          <ac:chgData name="Chen Zhang" userId="f4af6573-3f25-41cf-9cb1-ae14a6f09d34" providerId="ADAL" clId="{5AA5C680-DF54-431A-9549-58E586B48301}" dt="2020-06-08T06:57:31.056" v="1526" actId="1076"/>
          <ac:spMkLst>
            <pc:docMk/>
            <pc:sldMk cId="2177414094" sldId="1721"/>
            <ac:spMk id="116" creationId="{8CB2FA8A-F77E-47F7-BFC6-F6261F2F32E5}"/>
          </ac:spMkLst>
        </pc:spChg>
        <pc:spChg chg="mod">
          <ac:chgData name="Chen Zhang" userId="f4af6573-3f25-41cf-9cb1-ae14a6f09d34" providerId="ADAL" clId="{5AA5C680-DF54-431A-9549-58E586B48301}" dt="2020-06-08T06:57:31.056" v="1526" actId="1076"/>
          <ac:spMkLst>
            <pc:docMk/>
            <pc:sldMk cId="2177414094" sldId="1721"/>
            <ac:spMk id="127" creationId="{76762F5D-5AC1-4D77-B270-97EFC0B8BE1D}"/>
          </ac:spMkLst>
        </pc:spChg>
        <pc:spChg chg="mod">
          <ac:chgData name="Chen Zhang" userId="f4af6573-3f25-41cf-9cb1-ae14a6f09d34" providerId="ADAL" clId="{5AA5C680-DF54-431A-9549-58E586B48301}" dt="2020-06-08T06:57:31.056" v="1526" actId="1076"/>
          <ac:spMkLst>
            <pc:docMk/>
            <pc:sldMk cId="2177414094" sldId="1721"/>
            <ac:spMk id="128" creationId="{F38C982E-2BB7-4638-B4E0-7C0B02B64606}"/>
          </ac:spMkLst>
        </pc:spChg>
        <pc:spChg chg="mod topLvl">
          <ac:chgData name="Chen Zhang" userId="f4af6573-3f25-41cf-9cb1-ae14a6f09d34" providerId="ADAL" clId="{5AA5C680-DF54-431A-9549-58E586B48301}" dt="2020-06-08T06:57:31.056" v="1526" actId="1076"/>
          <ac:spMkLst>
            <pc:docMk/>
            <pc:sldMk cId="2177414094" sldId="1721"/>
            <ac:spMk id="129" creationId="{A5A2F268-BAB8-493C-8E7D-A345EC056EDF}"/>
          </ac:spMkLst>
        </pc:spChg>
        <pc:spChg chg="del mod topLvl">
          <ac:chgData name="Chen Zhang" userId="f4af6573-3f25-41cf-9cb1-ae14a6f09d34" providerId="ADAL" clId="{5AA5C680-DF54-431A-9549-58E586B48301}" dt="2020-06-08T04:29:06.592" v="490" actId="478"/>
          <ac:spMkLst>
            <pc:docMk/>
            <pc:sldMk cId="2177414094" sldId="1721"/>
            <ac:spMk id="130" creationId="{26625B40-BCC9-40C2-9EDA-462AF6EE23AB}"/>
          </ac:spMkLst>
        </pc:spChg>
        <pc:spChg chg="mod topLvl">
          <ac:chgData name="Chen Zhang" userId="f4af6573-3f25-41cf-9cb1-ae14a6f09d34" providerId="ADAL" clId="{5AA5C680-DF54-431A-9549-58E586B48301}" dt="2020-06-08T06:57:31.056" v="1526" actId="1076"/>
          <ac:spMkLst>
            <pc:docMk/>
            <pc:sldMk cId="2177414094" sldId="1721"/>
            <ac:spMk id="131" creationId="{2B5936B4-4D29-4F5A-8336-B00EA54165D5}"/>
          </ac:spMkLst>
        </pc:spChg>
        <pc:spChg chg="del mod topLvl">
          <ac:chgData name="Chen Zhang" userId="f4af6573-3f25-41cf-9cb1-ae14a6f09d34" providerId="ADAL" clId="{5AA5C680-DF54-431A-9549-58E586B48301}" dt="2020-06-08T04:29:43.262" v="496" actId="478"/>
          <ac:spMkLst>
            <pc:docMk/>
            <pc:sldMk cId="2177414094" sldId="1721"/>
            <ac:spMk id="132" creationId="{9FA6313E-CBE2-410D-AAC7-C4B4D9250E7B}"/>
          </ac:spMkLst>
        </pc:spChg>
        <pc:spChg chg="mod topLvl">
          <ac:chgData name="Chen Zhang" userId="f4af6573-3f25-41cf-9cb1-ae14a6f09d34" providerId="ADAL" clId="{5AA5C680-DF54-431A-9549-58E586B48301}" dt="2020-06-08T06:57:31.056" v="1526" actId="1076"/>
          <ac:spMkLst>
            <pc:docMk/>
            <pc:sldMk cId="2177414094" sldId="1721"/>
            <ac:spMk id="133" creationId="{46791A3C-66A2-47CF-A29B-31CEE92AF312}"/>
          </ac:spMkLst>
        </pc:spChg>
        <pc:spChg chg="del mod topLvl">
          <ac:chgData name="Chen Zhang" userId="f4af6573-3f25-41cf-9cb1-ae14a6f09d34" providerId="ADAL" clId="{5AA5C680-DF54-431A-9549-58E586B48301}" dt="2020-06-08T04:29:40.442" v="494" actId="478"/>
          <ac:spMkLst>
            <pc:docMk/>
            <pc:sldMk cId="2177414094" sldId="1721"/>
            <ac:spMk id="134" creationId="{D998BC60-5B0E-4D23-A99F-74BB3A665B24}"/>
          </ac:spMkLst>
        </pc:spChg>
        <pc:spChg chg="mod topLvl">
          <ac:chgData name="Chen Zhang" userId="f4af6573-3f25-41cf-9cb1-ae14a6f09d34" providerId="ADAL" clId="{5AA5C680-DF54-431A-9549-58E586B48301}" dt="2020-06-08T06:57:31.056" v="1526" actId="1076"/>
          <ac:spMkLst>
            <pc:docMk/>
            <pc:sldMk cId="2177414094" sldId="1721"/>
            <ac:spMk id="135" creationId="{978FDC29-326B-4CC3-9E73-69274A15B6BD}"/>
          </ac:spMkLst>
        </pc:spChg>
        <pc:spChg chg="del mod topLvl">
          <ac:chgData name="Chen Zhang" userId="f4af6573-3f25-41cf-9cb1-ae14a6f09d34" providerId="ADAL" clId="{5AA5C680-DF54-431A-9549-58E586B48301}" dt="2020-06-08T04:29:41.742" v="495" actId="478"/>
          <ac:spMkLst>
            <pc:docMk/>
            <pc:sldMk cId="2177414094" sldId="1721"/>
            <ac:spMk id="136" creationId="{50E88CD0-0367-4BFF-9991-A81AF0536B71}"/>
          </ac:spMkLst>
        </pc:spChg>
        <pc:spChg chg="mod">
          <ac:chgData name="Chen Zhang" userId="f4af6573-3f25-41cf-9cb1-ae14a6f09d34" providerId="ADAL" clId="{5AA5C680-DF54-431A-9549-58E586B48301}" dt="2020-06-08T06:57:31.056" v="1526" actId="1076"/>
          <ac:spMkLst>
            <pc:docMk/>
            <pc:sldMk cId="2177414094" sldId="1721"/>
            <ac:spMk id="162" creationId="{EC99430F-10E3-4916-8A5F-FD4B63134E80}"/>
          </ac:spMkLst>
        </pc:spChg>
        <pc:spChg chg="mod">
          <ac:chgData name="Chen Zhang" userId="f4af6573-3f25-41cf-9cb1-ae14a6f09d34" providerId="ADAL" clId="{5AA5C680-DF54-431A-9549-58E586B48301}" dt="2020-06-08T06:57:31.056" v="1526" actId="1076"/>
          <ac:spMkLst>
            <pc:docMk/>
            <pc:sldMk cId="2177414094" sldId="1721"/>
            <ac:spMk id="163" creationId="{96A824E5-1FEE-4715-B5E9-1E9C39D65E29}"/>
          </ac:spMkLst>
        </pc:spChg>
        <pc:spChg chg="mod">
          <ac:chgData name="Chen Zhang" userId="f4af6573-3f25-41cf-9cb1-ae14a6f09d34" providerId="ADAL" clId="{5AA5C680-DF54-431A-9549-58E586B48301}" dt="2020-06-08T06:57:31.056" v="1526" actId="1076"/>
          <ac:spMkLst>
            <pc:docMk/>
            <pc:sldMk cId="2177414094" sldId="1721"/>
            <ac:spMk id="164" creationId="{E6A26957-F27D-4E94-837F-B85603265FB3}"/>
          </ac:spMkLst>
        </pc:spChg>
        <pc:spChg chg="mod">
          <ac:chgData name="Chen Zhang" userId="f4af6573-3f25-41cf-9cb1-ae14a6f09d34" providerId="ADAL" clId="{5AA5C680-DF54-431A-9549-58E586B48301}" dt="2020-06-08T06:57:31.056" v="1526" actId="1076"/>
          <ac:spMkLst>
            <pc:docMk/>
            <pc:sldMk cId="2177414094" sldId="1721"/>
            <ac:spMk id="165" creationId="{E744EDD9-7C86-47B6-86DA-476E18908B9B}"/>
          </ac:spMkLst>
        </pc:spChg>
        <pc:spChg chg="mod">
          <ac:chgData name="Chen Zhang" userId="f4af6573-3f25-41cf-9cb1-ae14a6f09d34" providerId="ADAL" clId="{5AA5C680-DF54-431A-9549-58E586B48301}" dt="2020-06-08T06:57:31.056" v="1526" actId="1076"/>
          <ac:spMkLst>
            <pc:docMk/>
            <pc:sldMk cId="2177414094" sldId="1721"/>
            <ac:spMk id="167" creationId="{0EA2797C-5776-41CD-92E2-8CF166179E02}"/>
          </ac:spMkLst>
        </pc:spChg>
        <pc:spChg chg="mod">
          <ac:chgData name="Chen Zhang" userId="f4af6573-3f25-41cf-9cb1-ae14a6f09d34" providerId="ADAL" clId="{5AA5C680-DF54-431A-9549-58E586B48301}" dt="2020-06-08T06:57:31.056" v="1526" actId="1076"/>
          <ac:spMkLst>
            <pc:docMk/>
            <pc:sldMk cId="2177414094" sldId="1721"/>
            <ac:spMk id="168" creationId="{B9947C46-6EFD-4D9E-81CF-6F7282D9CCFD}"/>
          </ac:spMkLst>
        </pc:spChg>
        <pc:spChg chg="mod">
          <ac:chgData name="Chen Zhang" userId="f4af6573-3f25-41cf-9cb1-ae14a6f09d34" providerId="ADAL" clId="{5AA5C680-DF54-431A-9549-58E586B48301}" dt="2020-06-08T06:57:31.056" v="1526" actId="1076"/>
          <ac:spMkLst>
            <pc:docMk/>
            <pc:sldMk cId="2177414094" sldId="1721"/>
            <ac:spMk id="171" creationId="{57320586-63D6-45C5-BCC6-9BB865C7D850}"/>
          </ac:spMkLst>
        </pc:spChg>
        <pc:spChg chg="mod">
          <ac:chgData name="Chen Zhang" userId="f4af6573-3f25-41cf-9cb1-ae14a6f09d34" providerId="ADAL" clId="{5AA5C680-DF54-431A-9549-58E586B48301}" dt="2020-06-08T06:57:31.056" v="1526" actId="1076"/>
          <ac:spMkLst>
            <pc:docMk/>
            <pc:sldMk cId="2177414094" sldId="1721"/>
            <ac:spMk id="172" creationId="{E5565350-B390-4E05-81AE-48C2EE8C8746}"/>
          </ac:spMkLst>
        </pc:spChg>
        <pc:spChg chg="mod">
          <ac:chgData name="Chen Zhang" userId="f4af6573-3f25-41cf-9cb1-ae14a6f09d34" providerId="ADAL" clId="{5AA5C680-DF54-431A-9549-58E586B48301}" dt="2020-06-08T06:57:31.056" v="1526" actId="1076"/>
          <ac:spMkLst>
            <pc:docMk/>
            <pc:sldMk cId="2177414094" sldId="1721"/>
            <ac:spMk id="173" creationId="{8783D88E-E79C-4370-8BD2-BDBAFE5E6A42}"/>
          </ac:spMkLst>
        </pc:spChg>
        <pc:spChg chg="mod">
          <ac:chgData name="Chen Zhang" userId="f4af6573-3f25-41cf-9cb1-ae14a6f09d34" providerId="ADAL" clId="{5AA5C680-DF54-431A-9549-58E586B48301}" dt="2020-06-08T06:57:31.056" v="1526" actId="1076"/>
          <ac:spMkLst>
            <pc:docMk/>
            <pc:sldMk cId="2177414094" sldId="1721"/>
            <ac:spMk id="174" creationId="{0EB62169-F06C-4266-B075-EF6CBFAFC442}"/>
          </ac:spMkLst>
        </pc:spChg>
        <pc:spChg chg="mod">
          <ac:chgData name="Chen Zhang" userId="f4af6573-3f25-41cf-9cb1-ae14a6f09d34" providerId="ADAL" clId="{5AA5C680-DF54-431A-9549-58E586B48301}" dt="2020-06-08T06:57:31.056" v="1526" actId="1076"/>
          <ac:spMkLst>
            <pc:docMk/>
            <pc:sldMk cId="2177414094" sldId="1721"/>
            <ac:spMk id="176" creationId="{730E7333-7B74-44B4-99B3-2F6CB893F298}"/>
          </ac:spMkLst>
        </pc:spChg>
        <pc:spChg chg="mod">
          <ac:chgData name="Chen Zhang" userId="f4af6573-3f25-41cf-9cb1-ae14a6f09d34" providerId="ADAL" clId="{5AA5C680-DF54-431A-9549-58E586B48301}" dt="2020-06-08T06:57:31.056" v="1526" actId="1076"/>
          <ac:spMkLst>
            <pc:docMk/>
            <pc:sldMk cId="2177414094" sldId="1721"/>
            <ac:spMk id="177" creationId="{9B7B7DDE-9B5D-4B73-A1F3-BC4076743468}"/>
          </ac:spMkLst>
        </pc:spChg>
        <pc:spChg chg="add mod">
          <ac:chgData name="Chen Zhang" userId="f4af6573-3f25-41cf-9cb1-ae14a6f09d34" providerId="ADAL" clId="{5AA5C680-DF54-431A-9549-58E586B48301}" dt="2020-06-08T06:57:31.056" v="1526" actId="1076"/>
          <ac:spMkLst>
            <pc:docMk/>
            <pc:sldMk cId="2177414094" sldId="1721"/>
            <ac:spMk id="239" creationId="{9DDD9315-AD83-44A1-9B93-9757749EFD14}"/>
          </ac:spMkLst>
        </pc:spChg>
        <pc:spChg chg="add mod">
          <ac:chgData name="Chen Zhang" userId="f4af6573-3f25-41cf-9cb1-ae14a6f09d34" providerId="ADAL" clId="{5AA5C680-DF54-431A-9549-58E586B48301}" dt="2020-06-08T06:57:31.056" v="1526" actId="1076"/>
          <ac:spMkLst>
            <pc:docMk/>
            <pc:sldMk cId="2177414094" sldId="1721"/>
            <ac:spMk id="240" creationId="{92E28E8E-427A-46CF-984D-A4479A2398BA}"/>
          </ac:spMkLst>
        </pc:spChg>
        <pc:spChg chg="add mod">
          <ac:chgData name="Chen Zhang" userId="f4af6573-3f25-41cf-9cb1-ae14a6f09d34" providerId="ADAL" clId="{5AA5C680-DF54-431A-9549-58E586B48301}" dt="2020-06-08T06:57:31.056" v="1526" actId="1076"/>
          <ac:spMkLst>
            <pc:docMk/>
            <pc:sldMk cId="2177414094" sldId="1721"/>
            <ac:spMk id="241" creationId="{F2C9C465-92E6-4DC7-AC47-18784D6C76F5}"/>
          </ac:spMkLst>
        </pc:spChg>
        <pc:spChg chg="add mod">
          <ac:chgData name="Chen Zhang" userId="f4af6573-3f25-41cf-9cb1-ae14a6f09d34" providerId="ADAL" clId="{5AA5C680-DF54-431A-9549-58E586B48301}" dt="2020-06-08T06:57:31.056" v="1526" actId="1076"/>
          <ac:spMkLst>
            <pc:docMk/>
            <pc:sldMk cId="2177414094" sldId="1721"/>
            <ac:spMk id="242" creationId="{B5BD084A-771D-4053-9E3B-A6C409C285C0}"/>
          </ac:spMkLst>
        </pc:spChg>
        <pc:spChg chg="add mod">
          <ac:chgData name="Chen Zhang" userId="f4af6573-3f25-41cf-9cb1-ae14a6f09d34" providerId="ADAL" clId="{5AA5C680-DF54-431A-9549-58E586B48301}" dt="2020-06-08T05:53:54.287" v="838"/>
          <ac:spMkLst>
            <pc:docMk/>
            <pc:sldMk cId="2177414094" sldId="1721"/>
            <ac:spMk id="251" creationId="{67DAAC99-E25B-46FE-9976-49A720F5D92D}"/>
          </ac:spMkLst>
        </pc:spChg>
        <pc:spChg chg="add mod">
          <ac:chgData name="Chen Zhang" userId="f4af6573-3f25-41cf-9cb1-ae14a6f09d34" providerId="ADAL" clId="{5AA5C680-DF54-431A-9549-58E586B48301}" dt="2020-06-08T05:58:17.645" v="870" actId="1076"/>
          <ac:spMkLst>
            <pc:docMk/>
            <pc:sldMk cId="2177414094" sldId="1721"/>
            <ac:spMk id="257" creationId="{F877E1CE-7292-42C2-8BDF-4892D2EFA4A4}"/>
          </ac:spMkLst>
        </pc:spChg>
        <pc:spChg chg="add mod">
          <ac:chgData name="Chen Zhang" userId="f4af6573-3f25-41cf-9cb1-ae14a6f09d34" providerId="ADAL" clId="{5AA5C680-DF54-431A-9549-58E586B48301}" dt="2020-06-08T05:58:17.645" v="870" actId="1076"/>
          <ac:spMkLst>
            <pc:docMk/>
            <pc:sldMk cId="2177414094" sldId="1721"/>
            <ac:spMk id="258" creationId="{EC187172-B904-44B1-B102-47DB2976DB20}"/>
          </ac:spMkLst>
        </pc:spChg>
        <pc:spChg chg="add mod">
          <ac:chgData name="Chen Zhang" userId="f4af6573-3f25-41cf-9cb1-ae14a6f09d34" providerId="ADAL" clId="{5AA5C680-DF54-431A-9549-58E586B48301}" dt="2020-06-08T05:58:25.115" v="877" actId="571"/>
          <ac:spMkLst>
            <pc:docMk/>
            <pc:sldMk cId="2177414094" sldId="1721"/>
            <ac:spMk id="261" creationId="{A5A4B9DA-BD2B-49C2-AFC5-B8D77CAC07E8}"/>
          </ac:spMkLst>
        </pc:spChg>
        <pc:spChg chg="add mod">
          <ac:chgData name="Chen Zhang" userId="f4af6573-3f25-41cf-9cb1-ae14a6f09d34" providerId="ADAL" clId="{5AA5C680-DF54-431A-9549-58E586B48301}" dt="2020-06-08T05:58:31.745" v="879" actId="208"/>
          <ac:spMkLst>
            <pc:docMk/>
            <pc:sldMk cId="2177414094" sldId="1721"/>
            <ac:spMk id="262" creationId="{AAD4D26D-D753-4EC5-9D3E-FBF694B4456A}"/>
          </ac:spMkLst>
        </pc:spChg>
        <pc:spChg chg="add mod">
          <ac:chgData name="Chen Zhang" userId="f4af6573-3f25-41cf-9cb1-ae14a6f09d34" providerId="ADAL" clId="{5AA5C680-DF54-431A-9549-58E586B48301}" dt="2020-06-08T05:59:50.859" v="910" actId="164"/>
          <ac:spMkLst>
            <pc:docMk/>
            <pc:sldMk cId="2177414094" sldId="1721"/>
            <ac:spMk id="272" creationId="{87739310-4F10-4F3B-873E-74FD372B9BD9}"/>
          </ac:spMkLst>
        </pc:spChg>
        <pc:spChg chg="add mod">
          <ac:chgData name="Chen Zhang" userId="f4af6573-3f25-41cf-9cb1-ae14a6f09d34" providerId="ADAL" clId="{5AA5C680-DF54-431A-9549-58E586B48301}" dt="2020-06-08T05:59:50.859" v="910" actId="164"/>
          <ac:spMkLst>
            <pc:docMk/>
            <pc:sldMk cId="2177414094" sldId="1721"/>
            <ac:spMk id="273" creationId="{C4BB6D5B-0B43-45DB-8348-6608BDE2C0AA}"/>
          </ac:spMkLst>
        </pc:spChg>
        <pc:spChg chg="add mod">
          <ac:chgData name="Chen Zhang" userId="f4af6573-3f25-41cf-9cb1-ae14a6f09d34" providerId="ADAL" clId="{5AA5C680-DF54-431A-9549-58E586B48301}" dt="2020-06-08T05:59:50.859" v="910" actId="164"/>
          <ac:spMkLst>
            <pc:docMk/>
            <pc:sldMk cId="2177414094" sldId="1721"/>
            <ac:spMk id="274" creationId="{66156A0B-4887-4A49-BC3C-DD78D0584E2E}"/>
          </ac:spMkLst>
        </pc:spChg>
        <pc:spChg chg="add mod">
          <ac:chgData name="Chen Zhang" userId="f4af6573-3f25-41cf-9cb1-ae14a6f09d34" providerId="ADAL" clId="{5AA5C680-DF54-431A-9549-58E586B48301}" dt="2020-06-08T05:59:50.859" v="910" actId="164"/>
          <ac:spMkLst>
            <pc:docMk/>
            <pc:sldMk cId="2177414094" sldId="1721"/>
            <ac:spMk id="275" creationId="{1D38A507-A6CA-4DDE-B41F-4E2BF51B1C09}"/>
          </ac:spMkLst>
        </pc:spChg>
        <pc:spChg chg="add mod">
          <ac:chgData name="Chen Zhang" userId="f4af6573-3f25-41cf-9cb1-ae14a6f09d34" providerId="ADAL" clId="{5AA5C680-DF54-431A-9549-58E586B48301}" dt="2020-06-08T05:59:50.859" v="910" actId="164"/>
          <ac:spMkLst>
            <pc:docMk/>
            <pc:sldMk cId="2177414094" sldId="1721"/>
            <ac:spMk id="276" creationId="{CF17D8CB-4A04-4C73-B214-CD66D922E5C4}"/>
          </ac:spMkLst>
        </pc:spChg>
        <pc:spChg chg="add mod">
          <ac:chgData name="Chen Zhang" userId="f4af6573-3f25-41cf-9cb1-ae14a6f09d34" providerId="ADAL" clId="{5AA5C680-DF54-431A-9549-58E586B48301}" dt="2020-06-08T05:59:50.859" v="910" actId="164"/>
          <ac:spMkLst>
            <pc:docMk/>
            <pc:sldMk cId="2177414094" sldId="1721"/>
            <ac:spMk id="277" creationId="{497C40AC-3812-48E1-ACF2-F61B34F4DCC3}"/>
          </ac:spMkLst>
        </pc:spChg>
        <pc:spChg chg="mod">
          <ac:chgData name="Chen Zhang" userId="f4af6573-3f25-41cf-9cb1-ae14a6f09d34" providerId="ADAL" clId="{5AA5C680-DF54-431A-9549-58E586B48301}" dt="2020-06-08T05:59:54.635" v="911" actId="571"/>
          <ac:spMkLst>
            <pc:docMk/>
            <pc:sldMk cId="2177414094" sldId="1721"/>
            <ac:spMk id="284" creationId="{AE491933-9ED8-46BF-87A1-A28171323AA8}"/>
          </ac:spMkLst>
        </pc:spChg>
        <pc:spChg chg="mod">
          <ac:chgData name="Chen Zhang" userId="f4af6573-3f25-41cf-9cb1-ae14a6f09d34" providerId="ADAL" clId="{5AA5C680-DF54-431A-9549-58E586B48301}" dt="2020-06-08T05:59:54.635" v="911" actId="571"/>
          <ac:spMkLst>
            <pc:docMk/>
            <pc:sldMk cId="2177414094" sldId="1721"/>
            <ac:spMk id="285" creationId="{35D898B1-75FA-47DE-B2A7-8503DC57724A}"/>
          </ac:spMkLst>
        </pc:spChg>
        <pc:spChg chg="mod">
          <ac:chgData name="Chen Zhang" userId="f4af6573-3f25-41cf-9cb1-ae14a6f09d34" providerId="ADAL" clId="{5AA5C680-DF54-431A-9549-58E586B48301}" dt="2020-06-08T05:59:54.635" v="911" actId="571"/>
          <ac:spMkLst>
            <pc:docMk/>
            <pc:sldMk cId="2177414094" sldId="1721"/>
            <ac:spMk id="286" creationId="{7EA55C24-7D6D-4103-8349-AAA344B6B90B}"/>
          </ac:spMkLst>
        </pc:spChg>
        <pc:spChg chg="mod">
          <ac:chgData name="Chen Zhang" userId="f4af6573-3f25-41cf-9cb1-ae14a6f09d34" providerId="ADAL" clId="{5AA5C680-DF54-431A-9549-58E586B48301}" dt="2020-06-08T05:59:54.635" v="911" actId="571"/>
          <ac:spMkLst>
            <pc:docMk/>
            <pc:sldMk cId="2177414094" sldId="1721"/>
            <ac:spMk id="287" creationId="{93D60877-49BB-4B13-981B-7D6EC5EEB2EF}"/>
          </ac:spMkLst>
        </pc:spChg>
        <pc:spChg chg="mod">
          <ac:chgData name="Chen Zhang" userId="f4af6573-3f25-41cf-9cb1-ae14a6f09d34" providerId="ADAL" clId="{5AA5C680-DF54-431A-9549-58E586B48301}" dt="2020-06-08T05:59:54.635" v="911" actId="571"/>
          <ac:spMkLst>
            <pc:docMk/>
            <pc:sldMk cId="2177414094" sldId="1721"/>
            <ac:spMk id="288" creationId="{84212C50-F1A3-40B8-97DD-71DD7A65664C}"/>
          </ac:spMkLst>
        </pc:spChg>
        <pc:spChg chg="mod">
          <ac:chgData name="Chen Zhang" userId="f4af6573-3f25-41cf-9cb1-ae14a6f09d34" providerId="ADAL" clId="{5AA5C680-DF54-431A-9549-58E586B48301}" dt="2020-06-08T05:59:54.635" v="911" actId="571"/>
          <ac:spMkLst>
            <pc:docMk/>
            <pc:sldMk cId="2177414094" sldId="1721"/>
            <ac:spMk id="289" creationId="{DFC26DC2-C472-4404-9E85-6CCDBB938F2A}"/>
          </ac:spMkLst>
        </pc:spChg>
        <pc:spChg chg="mod">
          <ac:chgData name="Chen Zhang" userId="f4af6573-3f25-41cf-9cb1-ae14a6f09d34" providerId="ADAL" clId="{5AA5C680-DF54-431A-9549-58E586B48301}" dt="2020-06-08T05:59:57.344" v="912" actId="571"/>
          <ac:spMkLst>
            <pc:docMk/>
            <pc:sldMk cId="2177414094" sldId="1721"/>
            <ac:spMk id="293" creationId="{A04164BD-619E-4667-BC31-039253E36F11}"/>
          </ac:spMkLst>
        </pc:spChg>
        <pc:spChg chg="mod">
          <ac:chgData name="Chen Zhang" userId="f4af6573-3f25-41cf-9cb1-ae14a6f09d34" providerId="ADAL" clId="{5AA5C680-DF54-431A-9549-58E586B48301}" dt="2020-06-08T05:59:57.344" v="912" actId="571"/>
          <ac:spMkLst>
            <pc:docMk/>
            <pc:sldMk cId="2177414094" sldId="1721"/>
            <ac:spMk id="294" creationId="{9AF08DDE-BD0B-411E-BD2C-6FDB16F59AEC}"/>
          </ac:spMkLst>
        </pc:spChg>
        <pc:spChg chg="mod">
          <ac:chgData name="Chen Zhang" userId="f4af6573-3f25-41cf-9cb1-ae14a6f09d34" providerId="ADAL" clId="{5AA5C680-DF54-431A-9549-58E586B48301}" dt="2020-06-08T05:59:57.344" v="912" actId="571"/>
          <ac:spMkLst>
            <pc:docMk/>
            <pc:sldMk cId="2177414094" sldId="1721"/>
            <ac:spMk id="295" creationId="{C0B0F662-334E-4172-9E84-2B7CAC77DCB3}"/>
          </ac:spMkLst>
        </pc:spChg>
        <pc:spChg chg="mod">
          <ac:chgData name="Chen Zhang" userId="f4af6573-3f25-41cf-9cb1-ae14a6f09d34" providerId="ADAL" clId="{5AA5C680-DF54-431A-9549-58E586B48301}" dt="2020-06-08T05:59:57.344" v="912" actId="571"/>
          <ac:spMkLst>
            <pc:docMk/>
            <pc:sldMk cId="2177414094" sldId="1721"/>
            <ac:spMk id="296" creationId="{6BBEDC9A-B5AE-474D-85EC-F557F3876413}"/>
          </ac:spMkLst>
        </pc:spChg>
        <pc:spChg chg="mod">
          <ac:chgData name="Chen Zhang" userId="f4af6573-3f25-41cf-9cb1-ae14a6f09d34" providerId="ADAL" clId="{5AA5C680-DF54-431A-9549-58E586B48301}" dt="2020-06-08T05:59:57.344" v="912" actId="571"/>
          <ac:spMkLst>
            <pc:docMk/>
            <pc:sldMk cId="2177414094" sldId="1721"/>
            <ac:spMk id="297" creationId="{85A131A2-FCA4-4AC4-9048-146FC4A41BE4}"/>
          </ac:spMkLst>
        </pc:spChg>
        <pc:spChg chg="mod">
          <ac:chgData name="Chen Zhang" userId="f4af6573-3f25-41cf-9cb1-ae14a6f09d34" providerId="ADAL" clId="{5AA5C680-DF54-431A-9549-58E586B48301}" dt="2020-06-08T05:59:57.344" v="912" actId="571"/>
          <ac:spMkLst>
            <pc:docMk/>
            <pc:sldMk cId="2177414094" sldId="1721"/>
            <ac:spMk id="298" creationId="{AC0BB9E3-EA65-4E99-8A74-66C175D37858}"/>
          </ac:spMkLst>
        </pc:spChg>
        <pc:spChg chg="add mod">
          <ac:chgData name="Chen Zhang" userId="f4af6573-3f25-41cf-9cb1-ae14a6f09d34" providerId="ADAL" clId="{5AA5C680-DF54-431A-9549-58E586B48301}" dt="2020-06-08T06:00:11.864" v="916" actId="571"/>
          <ac:spMkLst>
            <pc:docMk/>
            <pc:sldMk cId="2177414094" sldId="1721"/>
            <ac:spMk id="303" creationId="{56062AD5-6EEB-4737-943D-A3F0869FB033}"/>
          </ac:spMkLst>
        </pc:spChg>
        <pc:spChg chg="add mod">
          <ac:chgData name="Chen Zhang" userId="f4af6573-3f25-41cf-9cb1-ae14a6f09d34" providerId="ADAL" clId="{5AA5C680-DF54-431A-9549-58E586B48301}" dt="2020-06-08T06:57:31.056" v="1526" actId="1076"/>
          <ac:spMkLst>
            <pc:docMk/>
            <pc:sldMk cId="2177414094" sldId="1721"/>
            <ac:spMk id="1053" creationId="{70ECB0A8-7C12-4C48-83A0-20BAAF230995}"/>
          </ac:spMkLst>
        </pc:spChg>
        <pc:spChg chg="add mod">
          <ac:chgData name="Chen Zhang" userId="f4af6573-3f25-41cf-9cb1-ae14a6f09d34" providerId="ADAL" clId="{5AA5C680-DF54-431A-9549-58E586B48301}" dt="2020-06-08T06:57:31.056" v="1526" actId="1076"/>
          <ac:spMkLst>
            <pc:docMk/>
            <pc:sldMk cId="2177414094" sldId="1721"/>
            <ac:spMk id="1054" creationId="{0001BFE2-3241-4797-873C-E1395B184D50}"/>
          </ac:spMkLst>
        </pc:spChg>
        <pc:spChg chg="add mod">
          <ac:chgData name="Chen Zhang" userId="f4af6573-3f25-41cf-9cb1-ae14a6f09d34" providerId="ADAL" clId="{5AA5C680-DF54-431A-9549-58E586B48301}" dt="2020-06-08T06:57:31.056" v="1526" actId="1076"/>
          <ac:spMkLst>
            <pc:docMk/>
            <pc:sldMk cId="2177414094" sldId="1721"/>
            <ac:spMk id="1055" creationId="{4991FB78-E07C-4D91-BCE6-3ABD066DF53E}"/>
          </ac:spMkLst>
        </pc:spChg>
        <pc:spChg chg="add mod">
          <ac:chgData name="Chen Zhang" userId="f4af6573-3f25-41cf-9cb1-ae14a6f09d34" providerId="ADAL" clId="{5AA5C680-DF54-431A-9549-58E586B48301}" dt="2020-06-08T06:57:31.056" v="1526" actId="1076"/>
          <ac:spMkLst>
            <pc:docMk/>
            <pc:sldMk cId="2177414094" sldId="1721"/>
            <ac:spMk id="1056" creationId="{1BA9B75F-E9C2-4E10-823E-D66ABF3CB9A9}"/>
          </ac:spMkLst>
        </pc:spChg>
        <pc:spChg chg="add mod">
          <ac:chgData name="Chen Zhang" userId="f4af6573-3f25-41cf-9cb1-ae14a6f09d34" providerId="ADAL" clId="{5AA5C680-DF54-431A-9549-58E586B48301}" dt="2020-06-08T06:57:31.056" v="1526" actId="1076"/>
          <ac:spMkLst>
            <pc:docMk/>
            <pc:sldMk cId="2177414094" sldId="1721"/>
            <ac:spMk id="1057" creationId="{6E296791-A048-408D-A85A-0F694D53A207}"/>
          </ac:spMkLst>
        </pc:spChg>
        <pc:spChg chg="add mod">
          <ac:chgData name="Chen Zhang" userId="f4af6573-3f25-41cf-9cb1-ae14a6f09d34" providerId="ADAL" clId="{5AA5C680-DF54-431A-9549-58E586B48301}" dt="2020-06-08T06:57:31.056" v="1526" actId="1076"/>
          <ac:spMkLst>
            <pc:docMk/>
            <pc:sldMk cId="2177414094" sldId="1721"/>
            <ac:spMk id="1058" creationId="{033B18FE-6DF2-4E1D-B66D-B846F032BF77}"/>
          </ac:spMkLst>
        </pc:spChg>
        <pc:spChg chg="add mod">
          <ac:chgData name="Chen Zhang" userId="f4af6573-3f25-41cf-9cb1-ae14a6f09d34" providerId="ADAL" clId="{5AA5C680-DF54-431A-9549-58E586B48301}" dt="2020-06-08T06:57:31.056" v="1526" actId="1076"/>
          <ac:spMkLst>
            <pc:docMk/>
            <pc:sldMk cId="2177414094" sldId="1721"/>
            <ac:spMk id="1063" creationId="{10FBB472-31F5-4351-8453-DC070CA408EB}"/>
          </ac:spMkLst>
        </pc:spChg>
        <pc:spChg chg="add mod">
          <ac:chgData name="Chen Zhang" userId="f4af6573-3f25-41cf-9cb1-ae14a6f09d34" providerId="ADAL" clId="{5AA5C680-DF54-431A-9549-58E586B48301}" dt="2020-06-08T05:53:39.647" v="830"/>
          <ac:spMkLst>
            <pc:docMk/>
            <pc:sldMk cId="2177414094" sldId="1721"/>
            <ac:spMk id="1064" creationId="{863BC75E-7850-4C05-88BA-E76155D575D8}"/>
          </ac:spMkLst>
        </pc:spChg>
        <pc:spChg chg="add mod">
          <ac:chgData name="Chen Zhang" userId="f4af6573-3f25-41cf-9cb1-ae14a6f09d34" providerId="ADAL" clId="{5AA5C680-DF54-431A-9549-58E586B48301}" dt="2020-06-08T05:58:17.645" v="870" actId="1076"/>
          <ac:spMkLst>
            <pc:docMk/>
            <pc:sldMk cId="2177414094" sldId="1721"/>
            <ac:spMk id="1069" creationId="{BDE87E2A-2DA1-4602-B87D-068300599A36}"/>
          </ac:spMkLst>
        </pc:spChg>
        <pc:spChg chg="add mod">
          <ac:chgData name="Chen Zhang" userId="f4af6573-3f25-41cf-9cb1-ae14a6f09d34" providerId="ADAL" clId="{5AA5C680-DF54-431A-9549-58E586B48301}" dt="2020-06-08T05:58:21.795" v="876" actId="1038"/>
          <ac:spMkLst>
            <pc:docMk/>
            <pc:sldMk cId="2177414094" sldId="1721"/>
            <ac:spMk id="1070" creationId="{55B0F256-866A-4A4E-AFC6-1772C38F39F3}"/>
          </ac:spMkLst>
        </pc:spChg>
        <pc:spChg chg="add del mod">
          <ac:chgData name="Chen Zhang" userId="f4af6573-3f25-41cf-9cb1-ae14a6f09d34" providerId="ADAL" clId="{5AA5C680-DF54-431A-9549-58E586B48301}" dt="2020-06-08T05:57:55.586" v="865" actId="478"/>
          <ac:spMkLst>
            <pc:docMk/>
            <pc:sldMk cId="2177414094" sldId="1721"/>
            <ac:spMk id="1071" creationId="{272DE8BF-F06B-4436-B4AA-7944073708B7}"/>
          </ac:spMkLst>
        </pc:spChg>
        <pc:spChg chg="add del mod">
          <ac:chgData name="Chen Zhang" userId="f4af6573-3f25-41cf-9cb1-ae14a6f09d34" providerId="ADAL" clId="{5AA5C680-DF54-431A-9549-58E586B48301}" dt="2020-06-08T05:59:36.814" v="903"/>
          <ac:spMkLst>
            <pc:docMk/>
            <pc:sldMk cId="2177414094" sldId="1721"/>
            <ac:spMk id="1080" creationId="{56DFDAD8-0137-4048-9CB2-266B6AAA5A39}"/>
          </ac:spMkLst>
        </pc:spChg>
        <pc:spChg chg="add mod">
          <ac:chgData name="Chen Zhang" userId="f4af6573-3f25-41cf-9cb1-ae14a6f09d34" providerId="ADAL" clId="{5AA5C680-DF54-431A-9549-58E586B48301}" dt="2020-06-08T05:59:36.544" v="901" actId="1076"/>
          <ac:spMkLst>
            <pc:docMk/>
            <pc:sldMk cId="2177414094" sldId="1721"/>
            <ac:spMk id="1081" creationId="{A77C0258-A7E1-454F-A645-80F57B34C5C4}"/>
          </ac:spMkLst>
        </pc:spChg>
        <pc:spChg chg="add mod">
          <ac:chgData name="Chen Zhang" userId="f4af6573-3f25-41cf-9cb1-ae14a6f09d34" providerId="ADAL" clId="{5AA5C680-DF54-431A-9549-58E586B48301}" dt="2020-06-08T06:00:08.404" v="915" actId="1076"/>
          <ac:spMkLst>
            <pc:docMk/>
            <pc:sldMk cId="2177414094" sldId="1721"/>
            <ac:spMk id="1083" creationId="{4052DBAD-ED50-4F71-88F0-420A8A45C775}"/>
          </ac:spMkLst>
        </pc:spChg>
        <pc:spChg chg="add mod">
          <ac:chgData name="Chen Zhang" userId="f4af6573-3f25-41cf-9cb1-ae14a6f09d34" providerId="ADAL" clId="{5AA5C680-DF54-431A-9549-58E586B48301}" dt="2020-06-08T06:02:27.147" v="936" actId="14100"/>
          <ac:spMkLst>
            <pc:docMk/>
            <pc:sldMk cId="2177414094" sldId="1721"/>
            <ac:spMk id="1086" creationId="{FE145D85-D7B8-48B0-B5D1-003C3131FFCE}"/>
          </ac:spMkLst>
        </pc:spChg>
        <pc:spChg chg="add mod">
          <ac:chgData name="Chen Zhang" userId="f4af6573-3f25-41cf-9cb1-ae14a6f09d34" providerId="ADAL" clId="{5AA5C680-DF54-431A-9549-58E586B48301}" dt="2020-06-08T06:08:03.192" v="952" actId="692"/>
          <ac:spMkLst>
            <pc:docMk/>
            <pc:sldMk cId="2177414094" sldId="1721"/>
            <ac:spMk id="1087" creationId="{1D1C9BCB-7B80-462E-8E5C-006A93B866D1}"/>
          </ac:spMkLst>
        </pc:spChg>
        <pc:grpChg chg="add mod">
          <ac:chgData name="Chen Zhang" userId="f4af6573-3f25-41cf-9cb1-ae14a6f09d34" providerId="ADAL" clId="{5AA5C680-DF54-431A-9549-58E586B48301}" dt="2020-06-08T06:57:31.056" v="1526" actId="1076"/>
          <ac:grpSpMkLst>
            <pc:docMk/>
            <pc:sldMk cId="2177414094" sldId="1721"/>
            <ac:grpSpMk id="39" creationId="{A953CB20-B911-4CCA-9B6B-3064DFDB854B}"/>
          </ac:grpSpMkLst>
        </pc:grpChg>
        <pc:grpChg chg="add mod">
          <ac:chgData name="Chen Zhang" userId="f4af6573-3f25-41cf-9cb1-ae14a6f09d34" providerId="ADAL" clId="{5AA5C680-DF54-431A-9549-58E586B48301}" dt="2020-06-08T06:57:31.056" v="1526" actId="1076"/>
          <ac:grpSpMkLst>
            <pc:docMk/>
            <pc:sldMk cId="2177414094" sldId="1721"/>
            <ac:grpSpMk id="41" creationId="{6479E050-DFCF-4C8B-B4F3-7B8ABC2985FD}"/>
          </ac:grpSpMkLst>
        </pc:grpChg>
        <pc:grpChg chg="add del mod">
          <ac:chgData name="Chen Zhang" userId="f4af6573-3f25-41cf-9cb1-ae14a6f09d34" providerId="ADAL" clId="{5AA5C680-DF54-431A-9549-58E586B48301}" dt="2020-06-08T04:28:33.022" v="482" actId="478"/>
          <ac:grpSpMkLst>
            <pc:docMk/>
            <pc:sldMk cId="2177414094" sldId="1721"/>
            <ac:grpSpMk id="51" creationId="{3646FDDB-47D3-49D9-AC86-FBEC8CD6C6C2}"/>
          </ac:grpSpMkLst>
        </pc:grpChg>
        <pc:grpChg chg="add mod">
          <ac:chgData name="Chen Zhang" userId="f4af6573-3f25-41cf-9cb1-ae14a6f09d34" providerId="ADAL" clId="{5AA5C680-DF54-431A-9549-58E586B48301}" dt="2020-06-08T06:57:31.056" v="1526" actId="1076"/>
          <ac:grpSpMkLst>
            <pc:docMk/>
            <pc:sldMk cId="2177414094" sldId="1721"/>
            <ac:grpSpMk id="54" creationId="{E64C6242-BC55-447E-8A38-F4233F4E9E56}"/>
          </ac:grpSpMkLst>
        </pc:grpChg>
        <pc:grpChg chg="add del mod">
          <ac:chgData name="Chen Zhang" userId="f4af6573-3f25-41cf-9cb1-ae14a6f09d34" providerId="ADAL" clId="{5AA5C680-DF54-431A-9549-58E586B48301}" dt="2020-06-08T04:23:11.710" v="273" actId="478"/>
          <ac:grpSpMkLst>
            <pc:docMk/>
            <pc:sldMk cId="2177414094" sldId="1721"/>
            <ac:grpSpMk id="58" creationId="{091CE0BD-E43C-4809-8C36-2A30398E86B2}"/>
          </ac:grpSpMkLst>
        </pc:grpChg>
        <pc:grpChg chg="add del mod">
          <ac:chgData name="Chen Zhang" userId="f4af6573-3f25-41cf-9cb1-ae14a6f09d34" providerId="ADAL" clId="{5AA5C680-DF54-431A-9549-58E586B48301}" dt="2020-06-08T04:22:18.222" v="261" actId="478"/>
          <ac:grpSpMkLst>
            <pc:docMk/>
            <pc:sldMk cId="2177414094" sldId="1721"/>
            <ac:grpSpMk id="62" creationId="{1F913FFA-FF98-4CDC-B4F7-BF53A2F02432}"/>
          </ac:grpSpMkLst>
        </pc:grpChg>
        <pc:grpChg chg="add del mod">
          <ac:chgData name="Chen Zhang" userId="f4af6573-3f25-41cf-9cb1-ae14a6f09d34" providerId="ADAL" clId="{5AA5C680-DF54-431A-9549-58E586B48301}" dt="2020-06-08T04:22:18.222" v="261" actId="478"/>
          <ac:grpSpMkLst>
            <pc:docMk/>
            <pc:sldMk cId="2177414094" sldId="1721"/>
            <ac:grpSpMk id="66" creationId="{928643F0-1D4D-4A0B-B95E-4B59FD982985}"/>
          </ac:grpSpMkLst>
        </pc:grpChg>
        <pc:grpChg chg="add del mod">
          <ac:chgData name="Chen Zhang" userId="f4af6573-3f25-41cf-9cb1-ae14a6f09d34" providerId="ADAL" clId="{5AA5C680-DF54-431A-9549-58E586B48301}" dt="2020-06-08T04:22:18.222" v="261" actId="478"/>
          <ac:grpSpMkLst>
            <pc:docMk/>
            <pc:sldMk cId="2177414094" sldId="1721"/>
            <ac:grpSpMk id="70" creationId="{B9C16863-2327-412E-82B4-488443660F1D}"/>
          </ac:grpSpMkLst>
        </pc:grpChg>
        <pc:grpChg chg="add del mod">
          <ac:chgData name="Chen Zhang" userId="f4af6573-3f25-41cf-9cb1-ae14a6f09d34" providerId="ADAL" clId="{5AA5C680-DF54-431A-9549-58E586B48301}" dt="2020-06-08T04:21:33.473" v="258" actId="478"/>
          <ac:grpSpMkLst>
            <pc:docMk/>
            <pc:sldMk cId="2177414094" sldId="1721"/>
            <ac:grpSpMk id="74" creationId="{BEC5C889-2C56-40F3-911B-1F92D7F35B40}"/>
          </ac:grpSpMkLst>
        </pc:grpChg>
        <pc:grpChg chg="add del mod">
          <ac:chgData name="Chen Zhang" userId="f4af6573-3f25-41cf-9cb1-ae14a6f09d34" providerId="ADAL" clId="{5AA5C680-DF54-431A-9549-58E586B48301}" dt="2020-06-08T04:23:10.769" v="272" actId="478"/>
          <ac:grpSpMkLst>
            <pc:docMk/>
            <pc:sldMk cId="2177414094" sldId="1721"/>
            <ac:grpSpMk id="78" creationId="{8D26921B-A61D-4A68-AEFD-1DD62FF4680E}"/>
          </ac:grpSpMkLst>
        </pc:grpChg>
        <pc:grpChg chg="add del mod">
          <ac:chgData name="Chen Zhang" userId="f4af6573-3f25-41cf-9cb1-ae14a6f09d34" providerId="ADAL" clId="{5AA5C680-DF54-431A-9549-58E586B48301}" dt="2020-06-08T04:23:37.879" v="288" actId="478"/>
          <ac:grpSpMkLst>
            <pc:docMk/>
            <pc:sldMk cId="2177414094" sldId="1721"/>
            <ac:grpSpMk id="82" creationId="{82DA728F-9FD9-41CA-835C-CB88CFF4D515}"/>
          </ac:grpSpMkLst>
        </pc:grpChg>
        <pc:grpChg chg="add del mod">
          <ac:chgData name="Chen Zhang" userId="f4af6573-3f25-41cf-9cb1-ae14a6f09d34" providerId="ADAL" clId="{5AA5C680-DF54-431A-9549-58E586B48301}" dt="2020-06-08T04:23:37.179" v="287" actId="478"/>
          <ac:grpSpMkLst>
            <pc:docMk/>
            <pc:sldMk cId="2177414094" sldId="1721"/>
            <ac:grpSpMk id="86" creationId="{4A803D40-6873-4327-A448-842A8208FABB}"/>
          </ac:grpSpMkLst>
        </pc:grpChg>
        <pc:grpChg chg="add mod">
          <ac:chgData name="Chen Zhang" userId="f4af6573-3f25-41cf-9cb1-ae14a6f09d34" providerId="ADAL" clId="{5AA5C680-DF54-431A-9549-58E586B48301}" dt="2020-06-08T06:57:31.056" v="1526" actId="1076"/>
          <ac:grpSpMkLst>
            <pc:docMk/>
            <pc:sldMk cId="2177414094" sldId="1721"/>
            <ac:grpSpMk id="90" creationId="{E9C3BE14-37C6-4CA5-AF47-7D30A3A58449}"/>
          </ac:grpSpMkLst>
        </pc:grpChg>
        <pc:grpChg chg="add mod">
          <ac:chgData name="Chen Zhang" userId="f4af6573-3f25-41cf-9cb1-ae14a6f09d34" providerId="ADAL" clId="{5AA5C680-DF54-431A-9549-58E586B48301}" dt="2020-06-08T06:57:31.056" v="1526" actId="1076"/>
          <ac:grpSpMkLst>
            <pc:docMk/>
            <pc:sldMk cId="2177414094" sldId="1721"/>
            <ac:grpSpMk id="94" creationId="{9B9F0235-45C7-48CE-B192-0582F0589C1F}"/>
          </ac:grpSpMkLst>
        </pc:grpChg>
        <pc:grpChg chg="add mod ord">
          <ac:chgData name="Chen Zhang" userId="f4af6573-3f25-41cf-9cb1-ae14a6f09d34" providerId="ADAL" clId="{5AA5C680-DF54-431A-9549-58E586B48301}" dt="2020-06-08T06:57:31.056" v="1526" actId="1076"/>
          <ac:grpSpMkLst>
            <pc:docMk/>
            <pc:sldMk cId="2177414094" sldId="1721"/>
            <ac:grpSpMk id="98" creationId="{22713409-3FDB-4A7D-A059-5FA4289D250D}"/>
          </ac:grpSpMkLst>
        </pc:grpChg>
        <pc:grpChg chg="add mod">
          <ac:chgData name="Chen Zhang" userId="f4af6573-3f25-41cf-9cb1-ae14a6f09d34" providerId="ADAL" clId="{5AA5C680-DF54-431A-9549-58E586B48301}" dt="2020-06-08T06:57:31.056" v="1526" actId="1076"/>
          <ac:grpSpMkLst>
            <pc:docMk/>
            <pc:sldMk cId="2177414094" sldId="1721"/>
            <ac:grpSpMk id="106" creationId="{78505677-6474-43A3-AF38-619798EB4006}"/>
          </ac:grpSpMkLst>
        </pc:grpChg>
        <pc:grpChg chg="add del mod">
          <ac:chgData name="Chen Zhang" userId="f4af6573-3f25-41cf-9cb1-ae14a6f09d34" providerId="ADAL" clId="{5AA5C680-DF54-431A-9549-58E586B48301}" dt="2020-06-08T04:26:56.978" v="420" actId="478"/>
          <ac:grpSpMkLst>
            <pc:docMk/>
            <pc:sldMk cId="2177414094" sldId="1721"/>
            <ac:grpSpMk id="110" creationId="{4C6645B2-B04A-4769-AC6F-0F814EACEE1E}"/>
          </ac:grpSpMkLst>
        </pc:grpChg>
        <pc:grpChg chg="add mod">
          <ac:chgData name="Chen Zhang" userId="f4af6573-3f25-41cf-9cb1-ae14a6f09d34" providerId="ADAL" clId="{5AA5C680-DF54-431A-9549-58E586B48301}" dt="2020-06-08T06:57:31.056" v="1526" actId="1076"/>
          <ac:grpSpMkLst>
            <pc:docMk/>
            <pc:sldMk cId="2177414094" sldId="1721"/>
            <ac:grpSpMk id="117" creationId="{3341CA40-96FB-4CB2-B000-3900A99D503D}"/>
          </ac:grpSpMkLst>
        </pc:grpChg>
        <pc:grpChg chg="del mod topLvl">
          <ac:chgData name="Chen Zhang" userId="f4af6573-3f25-41cf-9cb1-ae14a6f09d34" providerId="ADAL" clId="{5AA5C680-DF54-431A-9549-58E586B48301}" dt="2020-06-08T04:29:41.742" v="495" actId="478"/>
          <ac:grpSpMkLst>
            <pc:docMk/>
            <pc:sldMk cId="2177414094" sldId="1721"/>
            <ac:grpSpMk id="119" creationId="{D74BBDDB-5C6B-4005-9D7C-53483BEC4C6A}"/>
          </ac:grpSpMkLst>
        </pc:grpChg>
        <pc:grpChg chg="del mod topLvl">
          <ac:chgData name="Chen Zhang" userId="f4af6573-3f25-41cf-9cb1-ae14a6f09d34" providerId="ADAL" clId="{5AA5C680-DF54-431A-9549-58E586B48301}" dt="2020-06-08T04:29:40.442" v="494" actId="478"/>
          <ac:grpSpMkLst>
            <pc:docMk/>
            <pc:sldMk cId="2177414094" sldId="1721"/>
            <ac:grpSpMk id="120" creationId="{382DD483-ADFA-4E4A-A869-EDA98419242D}"/>
          </ac:grpSpMkLst>
        </pc:grpChg>
        <pc:grpChg chg="del mod topLvl">
          <ac:chgData name="Chen Zhang" userId="f4af6573-3f25-41cf-9cb1-ae14a6f09d34" providerId="ADAL" clId="{5AA5C680-DF54-431A-9549-58E586B48301}" dt="2020-06-08T04:29:43.262" v="496" actId="478"/>
          <ac:grpSpMkLst>
            <pc:docMk/>
            <pc:sldMk cId="2177414094" sldId="1721"/>
            <ac:grpSpMk id="121" creationId="{FDFA6992-7528-486D-935A-4342170FCF60}"/>
          </ac:grpSpMkLst>
        </pc:grpChg>
        <pc:grpChg chg="del mod topLvl">
          <ac:chgData name="Chen Zhang" userId="f4af6573-3f25-41cf-9cb1-ae14a6f09d34" providerId="ADAL" clId="{5AA5C680-DF54-431A-9549-58E586B48301}" dt="2020-06-08T04:29:06.592" v="490" actId="478"/>
          <ac:grpSpMkLst>
            <pc:docMk/>
            <pc:sldMk cId="2177414094" sldId="1721"/>
            <ac:grpSpMk id="122" creationId="{E4441040-AD8B-4AEE-99CA-0E480B567803}"/>
          </ac:grpSpMkLst>
        </pc:grpChg>
        <pc:grpChg chg="mod topLvl">
          <ac:chgData name="Chen Zhang" userId="f4af6573-3f25-41cf-9cb1-ae14a6f09d34" providerId="ADAL" clId="{5AA5C680-DF54-431A-9549-58E586B48301}" dt="2020-06-08T06:57:31.056" v="1526" actId="1076"/>
          <ac:grpSpMkLst>
            <pc:docMk/>
            <pc:sldMk cId="2177414094" sldId="1721"/>
            <ac:grpSpMk id="123" creationId="{AB715BC3-EE7B-456E-AFE3-EC2845EC1951}"/>
          </ac:grpSpMkLst>
        </pc:grpChg>
        <pc:grpChg chg="add del mod">
          <ac:chgData name="Chen Zhang" userId="f4af6573-3f25-41cf-9cb1-ae14a6f09d34" providerId="ADAL" clId="{5AA5C680-DF54-431A-9549-58E586B48301}" dt="2020-06-08T04:28:50.342" v="487" actId="165"/>
          <ac:grpSpMkLst>
            <pc:docMk/>
            <pc:sldMk cId="2177414094" sldId="1721"/>
            <ac:grpSpMk id="137" creationId="{DEACE590-D10D-4E7E-93AE-4F0AF3938FB3}"/>
          </ac:grpSpMkLst>
        </pc:grpChg>
        <pc:grpChg chg="add mod">
          <ac:chgData name="Chen Zhang" userId="f4af6573-3f25-41cf-9cb1-ae14a6f09d34" providerId="ADAL" clId="{5AA5C680-DF54-431A-9549-58E586B48301}" dt="2020-06-08T06:57:31.056" v="1526" actId="1076"/>
          <ac:grpSpMkLst>
            <pc:docMk/>
            <pc:sldMk cId="2177414094" sldId="1721"/>
            <ac:grpSpMk id="138" creationId="{D2CE5C17-5D76-4391-8FD4-9D37B576857C}"/>
          </ac:grpSpMkLst>
        </pc:grpChg>
        <pc:grpChg chg="mod">
          <ac:chgData name="Chen Zhang" userId="f4af6573-3f25-41cf-9cb1-ae14a6f09d34" providerId="ADAL" clId="{5AA5C680-DF54-431A-9549-58E586B48301}" dt="2020-06-08T06:57:31.056" v="1526" actId="1076"/>
          <ac:grpSpMkLst>
            <pc:docMk/>
            <pc:sldMk cId="2177414094" sldId="1721"/>
            <ac:grpSpMk id="166" creationId="{E3F2783A-71E7-4F8D-9696-43595E6E81FC}"/>
          </ac:grpSpMkLst>
        </pc:grpChg>
        <pc:grpChg chg="add mod">
          <ac:chgData name="Chen Zhang" userId="f4af6573-3f25-41cf-9cb1-ae14a6f09d34" providerId="ADAL" clId="{5AA5C680-DF54-431A-9549-58E586B48301}" dt="2020-06-08T06:57:31.056" v="1526" actId="1076"/>
          <ac:grpSpMkLst>
            <pc:docMk/>
            <pc:sldMk cId="2177414094" sldId="1721"/>
            <ac:grpSpMk id="169" creationId="{0BA64794-D284-4B0C-8EE4-0BF9252A95F5}"/>
          </ac:grpSpMkLst>
        </pc:grpChg>
        <pc:grpChg chg="mod">
          <ac:chgData name="Chen Zhang" userId="f4af6573-3f25-41cf-9cb1-ae14a6f09d34" providerId="ADAL" clId="{5AA5C680-DF54-431A-9549-58E586B48301}" dt="2020-06-08T06:57:31.056" v="1526" actId="1076"/>
          <ac:grpSpMkLst>
            <pc:docMk/>
            <pc:sldMk cId="2177414094" sldId="1721"/>
            <ac:grpSpMk id="175" creationId="{2A1D1072-56B0-4170-B0E6-9C8DD6828E01}"/>
          </ac:grpSpMkLst>
        </pc:grpChg>
        <pc:grpChg chg="add mod">
          <ac:chgData name="Chen Zhang" userId="f4af6573-3f25-41cf-9cb1-ae14a6f09d34" providerId="ADAL" clId="{5AA5C680-DF54-431A-9549-58E586B48301}" dt="2020-06-08T06:57:31.056" v="1526" actId="1076"/>
          <ac:grpSpMkLst>
            <pc:docMk/>
            <pc:sldMk cId="2177414094" sldId="1721"/>
            <ac:grpSpMk id="178" creationId="{91FBD4A0-CD8B-42A1-A0AE-E2C72F653164}"/>
          </ac:grpSpMkLst>
        </pc:grpChg>
        <pc:grpChg chg="add mod">
          <ac:chgData name="Chen Zhang" userId="f4af6573-3f25-41cf-9cb1-ae14a6f09d34" providerId="ADAL" clId="{5AA5C680-DF54-431A-9549-58E586B48301}" dt="2020-06-08T05:59:54.635" v="911" actId="571"/>
          <ac:grpSpMkLst>
            <pc:docMk/>
            <pc:sldMk cId="2177414094" sldId="1721"/>
            <ac:grpSpMk id="283" creationId="{809C94F5-C018-41EF-9878-111B8A4CAC59}"/>
          </ac:grpSpMkLst>
        </pc:grpChg>
        <pc:grpChg chg="add mod">
          <ac:chgData name="Chen Zhang" userId="f4af6573-3f25-41cf-9cb1-ae14a6f09d34" providerId="ADAL" clId="{5AA5C680-DF54-431A-9549-58E586B48301}" dt="2020-06-08T05:59:57.344" v="912" actId="571"/>
          <ac:grpSpMkLst>
            <pc:docMk/>
            <pc:sldMk cId="2177414094" sldId="1721"/>
            <ac:grpSpMk id="292" creationId="{23960A17-C836-4CF0-8D28-6B26607C4D3E}"/>
          </ac:grpSpMkLst>
        </pc:grpChg>
        <pc:grpChg chg="add mod">
          <ac:chgData name="Chen Zhang" userId="f4af6573-3f25-41cf-9cb1-ae14a6f09d34" providerId="ADAL" clId="{5AA5C680-DF54-431A-9549-58E586B48301}" dt="2020-06-08T05:59:50.859" v="910" actId="164"/>
          <ac:grpSpMkLst>
            <pc:docMk/>
            <pc:sldMk cId="2177414094" sldId="1721"/>
            <ac:grpSpMk id="1082" creationId="{D0FD7449-4739-44C3-9299-68584FFFC8AB}"/>
          </ac:grpSpMkLst>
        </pc:grpChg>
        <pc:picChg chg="mod">
          <ac:chgData name="Chen Zhang" userId="f4af6573-3f25-41cf-9cb1-ae14a6f09d34" providerId="ADAL" clId="{5AA5C680-DF54-431A-9549-58E586B48301}" dt="2020-06-08T06:57:31.056" v="1526" actId="1076"/>
          <ac:picMkLst>
            <pc:docMk/>
            <pc:sldMk cId="2177414094" sldId="1721"/>
            <ac:picMk id="1026" creationId="{5ACDDCEC-A7FD-41F1-A4EC-943BD8F9E123}"/>
          </ac:picMkLst>
        </pc:picChg>
        <pc:picChg chg="add del mod">
          <ac:chgData name="Chen Zhang" userId="f4af6573-3f25-41cf-9cb1-ae14a6f09d34" providerId="ADAL" clId="{5AA5C680-DF54-431A-9549-58E586B48301}" dt="2020-06-08T05:56:38.776" v="852" actId="478"/>
          <ac:picMkLst>
            <pc:docMk/>
            <pc:sldMk cId="2177414094" sldId="1721"/>
            <ac:picMk id="1066" creationId="{5856C683-A9D8-4451-B0E7-F2428E488004}"/>
          </ac:picMkLst>
        </pc:picChg>
        <pc:picChg chg="add mod">
          <ac:chgData name="Chen Zhang" userId="f4af6573-3f25-41cf-9cb1-ae14a6f09d34" providerId="ADAL" clId="{5AA5C680-DF54-431A-9549-58E586B48301}" dt="2020-06-08T06:07:10.733" v="939" actId="1076"/>
          <ac:picMkLst>
            <pc:docMk/>
            <pc:sldMk cId="2177414094" sldId="1721"/>
            <ac:picMk id="1068" creationId="{ADDD1083-D30F-4F45-ABCB-442E24978FFB}"/>
          </ac:picMkLst>
        </pc:picChg>
        <pc:picChg chg="add mod modCrop">
          <ac:chgData name="Chen Zhang" userId="f4af6573-3f25-41cf-9cb1-ae14a6f09d34" providerId="ADAL" clId="{5AA5C680-DF54-431A-9549-58E586B48301}" dt="2020-06-08T06:02:07.765" v="932" actId="1076"/>
          <ac:picMkLst>
            <pc:docMk/>
            <pc:sldMk cId="2177414094" sldId="1721"/>
            <ac:picMk id="1085" creationId="{ED9EBBEC-EB9A-4ACA-A8EA-B1E308F0B953}"/>
          </ac:picMkLst>
        </pc:picChg>
        <pc:cxnChg chg="add mod">
          <ac:chgData name="Chen Zhang" userId="f4af6573-3f25-41cf-9cb1-ae14a6f09d34" providerId="ADAL" clId="{5AA5C680-DF54-431A-9549-58E586B48301}" dt="2020-06-08T06:57:31.056" v="1526" actId="1076"/>
          <ac:cxnSpMkLst>
            <pc:docMk/>
            <pc:sldMk cId="2177414094" sldId="1721"/>
            <ac:cxnSpMk id="5" creationId="{93A1D693-2617-4B59-949D-9FF0A3637F39}"/>
          </ac:cxnSpMkLst>
        </pc:cxnChg>
        <pc:cxnChg chg="add del mod">
          <ac:chgData name="Chen Zhang" userId="f4af6573-3f25-41cf-9cb1-ae14a6f09d34" providerId="ADAL" clId="{5AA5C680-DF54-431A-9549-58E586B48301}" dt="2020-06-08T04:16:07.358" v="205" actId="478"/>
          <ac:cxnSpMkLst>
            <pc:docMk/>
            <pc:sldMk cId="2177414094" sldId="1721"/>
            <ac:cxnSpMk id="6" creationId="{DB3BB1F1-42E9-47AB-A178-3E50007EAAF4}"/>
          </ac:cxnSpMkLst>
        </pc:cxnChg>
        <pc:cxnChg chg="add mod">
          <ac:chgData name="Chen Zhang" userId="f4af6573-3f25-41cf-9cb1-ae14a6f09d34" providerId="ADAL" clId="{5AA5C680-DF54-431A-9549-58E586B48301}" dt="2020-06-08T06:57:31.056" v="1526" actId="1076"/>
          <ac:cxnSpMkLst>
            <pc:docMk/>
            <pc:sldMk cId="2177414094" sldId="1721"/>
            <ac:cxnSpMk id="8" creationId="{CF8C1CE0-5CBD-4B70-9883-2BB013857EBA}"/>
          </ac:cxnSpMkLst>
        </pc:cxnChg>
        <pc:cxnChg chg="add mod">
          <ac:chgData name="Chen Zhang" userId="f4af6573-3f25-41cf-9cb1-ae14a6f09d34" providerId="ADAL" clId="{5AA5C680-DF54-431A-9549-58E586B48301}" dt="2020-06-08T06:57:31.056" v="1526" actId="1076"/>
          <ac:cxnSpMkLst>
            <pc:docMk/>
            <pc:sldMk cId="2177414094" sldId="1721"/>
            <ac:cxnSpMk id="13" creationId="{8E7DFDDE-87D9-472A-A5AA-EA32F9ABA6A1}"/>
          </ac:cxnSpMkLst>
        </pc:cxnChg>
        <pc:cxnChg chg="add mod">
          <ac:chgData name="Chen Zhang" userId="f4af6573-3f25-41cf-9cb1-ae14a6f09d34" providerId="ADAL" clId="{5AA5C680-DF54-431A-9549-58E586B48301}" dt="2020-06-08T06:57:31.056" v="1526" actId="1076"/>
          <ac:cxnSpMkLst>
            <pc:docMk/>
            <pc:sldMk cId="2177414094" sldId="1721"/>
            <ac:cxnSpMk id="15" creationId="{2EDDA8CD-BC0E-481D-BA7C-0A4EE8C9E5D8}"/>
          </ac:cxnSpMkLst>
        </pc:cxnChg>
        <pc:cxnChg chg="add mod">
          <ac:chgData name="Chen Zhang" userId="f4af6573-3f25-41cf-9cb1-ae14a6f09d34" providerId="ADAL" clId="{5AA5C680-DF54-431A-9549-58E586B48301}" dt="2020-06-08T06:57:31.056" v="1526" actId="1076"/>
          <ac:cxnSpMkLst>
            <pc:docMk/>
            <pc:sldMk cId="2177414094" sldId="1721"/>
            <ac:cxnSpMk id="23" creationId="{A7722552-E813-4EA5-82FF-7A13FBABBF92}"/>
          </ac:cxnSpMkLst>
        </pc:cxnChg>
        <pc:cxnChg chg="add mod">
          <ac:chgData name="Chen Zhang" userId="f4af6573-3f25-41cf-9cb1-ae14a6f09d34" providerId="ADAL" clId="{5AA5C680-DF54-431A-9549-58E586B48301}" dt="2020-06-08T06:57:31.056" v="1526" actId="1076"/>
          <ac:cxnSpMkLst>
            <pc:docMk/>
            <pc:sldMk cId="2177414094" sldId="1721"/>
            <ac:cxnSpMk id="24" creationId="{30B93CC5-F320-4E0D-A599-290C830D9C02}"/>
          </ac:cxnSpMkLst>
        </pc:cxnChg>
        <pc:cxnChg chg="add mod">
          <ac:chgData name="Chen Zhang" userId="f4af6573-3f25-41cf-9cb1-ae14a6f09d34" providerId="ADAL" clId="{5AA5C680-DF54-431A-9549-58E586B48301}" dt="2020-06-08T04:18:00.729" v="241" actId="164"/>
          <ac:cxnSpMkLst>
            <pc:docMk/>
            <pc:sldMk cId="2177414094" sldId="1721"/>
            <ac:cxnSpMk id="27" creationId="{6B46B644-19A8-4584-B256-A3A9245EC6D5}"/>
          </ac:cxnSpMkLst>
        </pc:cxnChg>
        <pc:cxnChg chg="add mod">
          <ac:chgData name="Chen Zhang" userId="f4af6573-3f25-41cf-9cb1-ae14a6f09d34" providerId="ADAL" clId="{5AA5C680-DF54-431A-9549-58E586B48301}" dt="2020-06-08T04:18:00.729" v="241" actId="164"/>
          <ac:cxnSpMkLst>
            <pc:docMk/>
            <pc:sldMk cId="2177414094" sldId="1721"/>
            <ac:cxnSpMk id="29" creationId="{CF9C9A16-81E9-40AF-B17A-DEC0EFD4A13A}"/>
          </ac:cxnSpMkLst>
        </pc:cxnChg>
        <pc:cxnChg chg="add mod">
          <ac:chgData name="Chen Zhang" userId="f4af6573-3f25-41cf-9cb1-ae14a6f09d34" providerId="ADAL" clId="{5AA5C680-DF54-431A-9549-58E586B48301}" dt="2020-06-08T04:18:00.729" v="241" actId="164"/>
          <ac:cxnSpMkLst>
            <pc:docMk/>
            <pc:sldMk cId="2177414094" sldId="1721"/>
            <ac:cxnSpMk id="31" creationId="{6921178D-5258-416D-8DB1-6195C2CDF00D}"/>
          </ac:cxnSpMkLst>
        </pc:cxnChg>
        <pc:cxnChg chg="add mod">
          <ac:chgData name="Chen Zhang" userId="f4af6573-3f25-41cf-9cb1-ae14a6f09d34" providerId="ADAL" clId="{5AA5C680-DF54-431A-9549-58E586B48301}" dt="2020-06-08T06:57:31.056" v="1526" actId="1076"/>
          <ac:cxnSpMkLst>
            <pc:docMk/>
            <pc:sldMk cId="2177414094" sldId="1721"/>
            <ac:cxnSpMk id="42" creationId="{0775DE8B-ACC0-4DB9-9528-C820F47D0F4D}"/>
          </ac:cxnSpMkLst>
        </pc:cxnChg>
        <pc:cxnChg chg="add mod">
          <ac:chgData name="Chen Zhang" userId="f4af6573-3f25-41cf-9cb1-ae14a6f09d34" providerId="ADAL" clId="{5AA5C680-DF54-431A-9549-58E586B48301}" dt="2020-06-08T04:18:00.729" v="241" actId="164"/>
          <ac:cxnSpMkLst>
            <pc:docMk/>
            <pc:sldMk cId="2177414094" sldId="1721"/>
            <ac:cxnSpMk id="44" creationId="{33DAF4C5-A250-4D70-BF4A-D0295A0AFBDA}"/>
          </ac:cxnSpMkLst>
        </pc:cxnChg>
        <pc:cxnChg chg="add mod">
          <ac:chgData name="Chen Zhang" userId="f4af6573-3f25-41cf-9cb1-ae14a6f09d34" providerId="ADAL" clId="{5AA5C680-DF54-431A-9549-58E586B48301}" dt="2020-06-08T06:57:31.056" v="1526" actId="1076"/>
          <ac:cxnSpMkLst>
            <pc:docMk/>
            <pc:sldMk cId="2177414094" sldId="1721"/>
            <ac:cxnSpMk id="44" creationId="{3CC9CA17-FEE5-4728-B99B-5D476715673F}"/>
          </ac:cxnSpMkLst>
        </pc:cxnChg>
        <pc:cxnChg chg="add mod">
          <ac:chgData name="Chen Zhang" userId="f4af6573-3f25-41cf-9cb1-ae14a6f09d34" providerId="ADAL" clId="{5AA5C680-DF54-431A-9549-58E586B48301}" dt="2020-06-08T06:57:31.056" v="1526" actId="1076"/>
          <ac:cxnSpMkLst>
            <pc:docMk/>
            <pc:sldMk cId="2177414094" sldId="1721"/>
            <ac:cxnSpMk id="47" creationId="{5BDA37E7-A5DD-4790-9124-B0D6FD06D1AB}"/>
          </ac:cxnSpMkLst>
        </pc:cxnChg>
        <pc:cxnChg chg="add mod">
          <ac:chgData name="Chen Zhang" userId="f4af6573-3f25-41cf-9cb1-ae14a6f09d34" providerId="ADAL" clId="{5AA5C680-DF54-431A-9549-58E586B48301}" dt="2020-06-08T04:18:00.729" v="241" actId="164"/>
          <ac:cxnSpMkLst>
            <pc:docMk/>
            <pc:sldMk cId="2177414094" sldId="1721"/>
            <ac:cxnSpMk id="48" creationId="{0927B9CD-AF9F-4987-82E3-B657CBF7F3BC}"/>
          </ac:cxnSpMkLst>
        </pc:cxnChg>
        <pc:cxnChg chg="add mod">
          <ac:chgData name="Chen Zhang" userId="f4af6573-3f25-41cf-9cb1-ae14a6f09d34" providerId="ADAL" clId="{5AA5C680-DF54-431A-9549-58E586B48301}" dt="2020-06-08T06:57:31.056" v="1526" actId="1076"/>
          <ac:cxnSpMkLst>
            <pc:docMk/>
            <pc:sldMk cId="2177414094" sldId="1721"/>
            <ac:cxnSpMk id="49" creationId="{5B17F5C4-DAF4-48F5-AE04-79AF86D68F7E}"/>
          </ac:cxnSpMkLst>
        </pc:cxnChg>
        <pc:cxnChg chg="add mod">
          <ac:chgData name="Chen Zhang" userId="f4af6573-3f25-41cf-9cb1-ae14a6f09d34" providerId="ADAL" clId="{5AA5C680-DF54-431A-9549-58E586B48301}" dt="2020-06-08T06:57:31.056" v="1526" actId="1076"/>
          <ac:cxnSpMkLst>
            <pc:docMk/>
            <pc:sldMk cId="2177414094" sldId="1721"/>
            <ac:cxnSpMk id="52" creationId="{740A07FD-05B2-4612-A3F0-121DCB48D684}"/>
          </ac:cxnSpMkLst>
        </pc:cxnChg>
        <pc:cxnChg chg="add mod">
          <ac:chgData name="Chen Zhang" userId="f4af6573-3f25-41cf-9cb1-ae14a6f09d34" providerId="ADAL" clId="{5AA5C680-DF54-431A-9549-58E586B48301}" dt="2020-06-08T06:57:31.056" v="1526" actId="1076"/>
          <ac:cxnSpMkLst>
            <pc:docMk/>
            <pc:sldMk cId="2177414094" sldId="1721"/>
            <ac:cxnSpMk id="60" creationId="{32D859F1-C180-429B-BAEE-A16E97186388}"/>
          </ac:cxnSpMkLst>
        </pc:cxnChg>
        <pc:cxnChg chg="add mod">
          <ac:chgData name="Chen Zhang" userId="f4af6573-3f25-41cf-9cb1-ae14a6f09d34" providerId="ADAL" clId="{5AA5C680-DF54-431A-9549-58E586B48301}" dt="2020-06-08T06:57:31.056" v="1526" actId="1076"/>
          <ac:cxnSpMkLst>
            <pc:docMk/>
            <pc:sldMk cId="2177414094" sldId="1721"/>
            <ac:cxnSpMk id="64" creationId="{5462E372-76EB-4766-94B7-7065704244A8}"/>
          </ac:cxnSpMkLst>
        </pc:cxnChg>
        <pc:cxnChg chg="add mod">
          <ac:chgData name="Chen Zhang" userId="f4af6573-3f25-41cf-9cb1-ae14a6f09d34" providerId="ADAL" clId="{5AA5C680-DF54-431A-9549-58E586B48301}" dt="2020-06-08T06:57:31.056" v="1526" actId="1076"/>
          <ac:cxnSpMkLst>
            <pc:docMk/>
            <pc:sldMk cId="2177414094" sldId="1721"/>
            <ac:cxnSpMk id="69" creationId="{2BE31DF6-99EF-4187-8C55-8A5CECB68E0E}"/>
          </ac:cxnSpMkLst>
        </pc:cxnChg>
        <pc:cxnChg chg="add mod">
          <ac:chgData name="Chen Zhang" userId="f4af6573-3f25-41cf-9cb1-ae14a6f09d34" providerId="ADAL" clId="{5AA5C680-DF54-431A-9549-58E586B48301}" dt="2020-06-08T06:57:31.056" v="1526" actId="1076"/>
          <ac:cxnSpMkLst>
            <pc:docMk/>
            <pc:sldMk cId="2177414094" sldId="1721"/>
            <ac:cxnSpMk id="73" creationId="{449E1B2D-B548-4904-9E52-C9992AD4B736}"/>
          </ac:cxnSpMkLst>
        </pc:cxnChg>
        <pc:cxnChg chg="add mod">
          <ac:chgData name="Chen Zhang" userId="f4af6573-3f25-41cf-9cb1-ae14a6f09d34" providerId="ADAL" clId="{5AA5C680-DF54-431A-9549-58E586B48301}" dt="2020-06-08T06:57:31.056" v="1526" actId="1076"/>
          <ac:cxnSpMkLst>
            <pc:docMk/>
            <pc:sldMk cId="2177414094" sldId="1721"/>
            <ac:cxnSpMk id="76" creationId="{132716B7-63F8-4635-8E36-82201AEE1DC8}"/>
          </ac:cxnSpMkLst>
        </pc:cxnChg>
        <pc:cxnChg chg="add mod">
          <ac:chgData name="Chen Zhang" userId="f4af6573-3f25-41cf-9cb1-ae14a6f09d34" providerId="ADAL" clId="{5AA5C680-DF54-431A-9549-58E586B48301}" dt="2020-06-08T06:57:31.056" v="1526" actId="1076"/>
          <ac:cxnSpMkLst>
            <pc:docMk/>
            <pc:sldMk cId="2177414094" sldId="1721"/>
            <ac:cxnSpMk id="83" creationId="{ACB02F56-D3C5-4831-9198-8183CFFB5A85}"/>
          </ac:cxnSpMkLst>
        </pc:cxnChg>
        <pc:cxnChg chg="add mod">
          <ac:chgData name="Chen Zhang" userId="f4af6573-3f25-41cf-9cb1-ae14a6f09d34" providerId="ADAL" clId="{5AA5C680-DF54-431A-9549-58E586B48301}" dt="2020-06-08T06:57:31.056" v="1526" actId="1076"/>
          <ac:cxnSpMkLst>
            <pc:docMk/>
            <pc:sldMk cId="2177414094" sldId="1721"/>
            <ac:cxnSpMk id="86" creationId="{9B479861-F370-4323-8BF4-660D8B0AE47E}"/>
          </ac:cxnSpMkLst>
        </pc:cxnChg>
        <pc:cxnChg chg="add mod ord">
          <ac:chgData name="Chen Zhang" userId="f4af6573-3f25-41cf-9cb1-ae14a6f09d34" providerId="ADAL" clId="{5AA5C680-DF54-431A-9549-58E586B48301}" dt="2020-06-08T06:57:31.056" v="1526" actId="1076"/>
          <ac:cxnSpMkLst>
            <pc:docMk/>
            <pc:sldMk cId="2177414094" sldId="1721"/>
            <ac:cxnSpMk id="100" creationId="{D4D5F74E-7340-442D-A7AD-A3B8CF3CAA5C}"/>
          </ac:cxnSpMkLst>
        </pc:cxnChg>
        <pc:cxnChg chg="add del mod">
          <ac:chgData name="Chen Zhang" userId="f4af6573-3f25-41cf-9cb1-ae14a6f09d34" providerId="ADAL" clId="{5AA5C680-DF54-431A-9549-58E586B48301}" dt="2020-06-08T04:24:43.769" v="312" actId="478"/>
          <ac:cxnSpMkLst>
            <pc:docMk/>
            <pc:sldMk cId="2177414094" sldId="1721"/>
            <ac:cxnSpMk id="102" creationId="{559BF85E-B0FC-4637-942D-8654582814A8}"/>
          </ac:cxnSpMkLst>
        </pc:cxnChg>
        <pc:cxnChg chg="add mod">
          <ac:chgData name="Chen Zhang" userId="f4af6573-3f25-41cf-9cb1-ae14a6f09d34" providerId="ADAL" clId="{5AA5C680-DF54-431A-9549-58E586B48301}" dt="2020-06-08T06:57:31.056" v="1526" actId="1076"/>
          <ac:cxnSpMkLst>
            <pc:docMk/>
            <pc:sldMk cId="2177414094" sldId="1721"/>
            <ac:cxnSpMk id="113" creationId="{DDD321C8-12EB-492B-8D4E-2258BD66DEC1}"/>
          </ac:cxnSpMkLst>
        </pc:cxnChg>
        <pc:cxnChg chg="add mod">
          <ac:chgData name="Chen Zhang" userId="f4af6573-3f25-41cf-9cb1-ae14a6f09d34" providerId="ADAL" clId="{5AA5C680-DF54-431A-9549-58E586B48301}" dt="2020-06-08T06:57:31.056" v="1526" actId="1076"/>
          <ac:cxnSpMkLst>
            <pc:docMk/>
            <pc:sldMk cId="2177414094" sldId="1721"/>
            <ac:cxnSpMk id="115" creationId="{4DF67248-F1C3-4289-A9E4-430A3645E2AD}"/>
          </ac:cxnSpMkLst>
        </pc:cxnChg>
        <pc:cxnChg chg="add mod">
          <ac:chgData name="Chen Zhang" userId="f4af6573-3f25-41cf-9cb1-ae14a6f09d34" providerId="ADAL" clId="{5AA5C680-DF54-431A-9549-58E586B48301}" dt="2020-06-08T06:57:31.056" v="1526" actId="1076"/>
          <ac:cxnSpMkLst>
            <pc:docMk/>
            <pc:sldMk cId="2177414094" sldId="1721"/>
            <ac:cxnSpMk id="120" creationId="{8BA620A2-6D88-46AC-8F3A-FE8280A1E5D7}"/>
          </ac:cxnSpMkLst>
        </pc:cxnChg>
        <pc:cxnChg chg="del mod topLvl">
          <ac:chgData name="Chen Zhang" userId="f4af6573-3f25-41cf-9cb1-ae14a6f09d34" providerId="ADAL" clId="{5AA5C680-DF54-431A-9549-58E586B48301}" dt="2020-06-08T04:28:55.098" v="489" actId="478"/>
          <ac:cxnSpMkLst>
            <pc:docMk/>
            <pc:sldMk cId="2177414094" sldId="1721"/>
            <ac:cxnSpMk id="124" creationId="{B8E1BF9B-6DCE-41F2-90B0-C95EA96C6641}"/>
          </ac:cxnSpMkLst>
        </pc:cxnChg>
        <pc:cxnChg chg="add mod">
          <ac:chgData name="Chen Zhang" userId="f4af6573-3f25-41cf-9cb1-ae14a6f09d34" providerId="ADAL" clId="{5AA5C680-DF54-431A-9549-58E586B48301}" dt="2020-06-08T06:57:31.056" v="1526" actId="1076"/>
          <ac:cxnSpMkLst>
            <pc:docMk/>
            <pc:sldMk cId="2177414094" sldId="1721"/>
            <ac:cxnSpMk id="124" creationId="{D4A87CD8-884F-4C49-A6DE-D453E1883F82}"/>
          </ac:cxnSpMkLst>
        </pc:cxnChg>
        <pc:cxnChg chg="del mod topLvl">
          <ac:chgData name="Chen Zhang" userId="f4af6573-3f25-41cf-9cb1-ae14a6f09d34" providerId="ADAL" clId="{5AA5C680-DF54-431A-9549-58E586B48301}" dt="2020-06-08T04:28:55.098" v="489" actId="478"/>
          <ac:cxnSpMkLst>
            <pc:docMk/>
            <pc:sldMk cId="2177414094" sldId="1721"/>
            <ac:cxnSpMk id="125" creationId="{A7C52D38-CB71-4C20-9D7F-3F052C3FB80E}"/>
          </ac:cxnSpMkLst>
        </pc:cxnChg>
        <pc:cxnChg chg="del mod topLvl">
          <ac:chgData name="Chen Zhang" userId="f4af6573-3f25-41cf-9cb1-ae14a6f09d34" providerId="ADAL" clId="{5AA5C680-DF54-431A-9549-58E586B48301}" dt="2020-06-08T04:28:55.098" v="489" actId="478"/>
          <ac:cxnSpMkLst>
            <pc:docMk/>
            <pc:sldMk cId="2177414094" sldId="1721"/>
            <ac:cxnSpMk id="126" creationId="{40F89BF9-A90D-4DB8-A46D-8A98BE26413F}"/>
          </ac:cxnSpMkLst>
        </pc:cxnChg>
        <pc:cxnChg chg="add mod">
          <ac:chgData name="Chen Zhang" userId="f4af6573-3f25-41cf-9cb1-ae14a6f09d34" providerId="ADAL" clId="{5AA5C680-DF54-431A-9549-58E586B48301}" dt="2020-06-08T06:57:31.056" v="1526" actId="1076"/>
          <ac:cxnSpMkLst>
            <pc:docMk/>
            <pc:sldMk cId="2177414094" sldId="1721"/>
            <ac:cxnSpMk id="132" creationId="{314B572F-9BAA-49BB-A688-CAF9C5A289DD}"/>
          </ac:cxnSpMkLst>
        </pc:cxnChg>
        <pc:cxnChg chg="add mod">
          <ac:chgData name="Chen Zhang" userId="f4af6573-3f25-41cf-9cb1-ae14a6f09d34" providerId="ADAL" clId="{5AA5C680-DF54-431A-9549-58E586B48301}" dt="2020-06-08T06:57:31.056" v="1526" actId="1076"/>
          <ac:cxnSpMkLst>
            <pc:docMk/>
            <pc:sldMk cId="2177414094" sldId="1721"/>
            <ac:cxnSpMk id="140" creationId="{AB6DC9E4-9032-4D6C-ADA6-12F4BE4EE25D}"/>
          </ac:cxnSpMkLst>
        </pc:cxnChg>
        <pc:cxnChg chg="add mod">
          <ac:chgData name="Chen Zhang" userId="f4af6573-3f25-41cf-9cb1-ae14a6f09d34" providerId="ADAL" clId="{5AA5C680-DF54-431A-9549-58E586B48301}" dt="2020-06-08T06:57:31.056" v="1526" actId="1076"/>
          <ac:cxnSpMkLst>
            <pc:docMk/>
            <pc:sldMk cId="2177414094" sldId="1721"/>
            <ac:cxnSpMk id="142" creationId="{46B238BB-1C49-492E-832D-52178E5700BE}"/>
          </ac:cxnSpMkLst>
        </pc:cxnChg>
        <pc:cxnChg chg="add mod">
          <ac:chgData name="Chen Zhang" userId="f4af6573-3f25-41cf-9cb1-ae14a6f09d34" providerId="ADAL" clId="{5AA5C680-DF54-431A-9549-58E586B48301}" dt="2020-06-08T06:57:31.056" v="1526" actId="1076"/>
          <ac:cxnSpMkLst>
            <pc:docMk/>
            <pc:sldMk cId="2177414094" sldId="1721"/>
            <ac:cxnSpMk id="144" creationId="{4FFF6BCD-C24E-4046-B330-8432601C28E1}"/>
          </ac:cxnSpMkLst>
        </pc:cxnChg>
        <pc:cxnChg chg="add mod">
          <ac:chgData name="Chen Zhang" userId="f4af6573-3f25-41cf-9cb1-ae14a6f09d34" providerId="ADAL" clId="{5AA5C680-DF54-431A-9549-58E586B48301}" dt="2020-06-08T06:57:31.056" v="1526" actId="1076"/>
          <ac:cxnSpMkLst>
            <pc:docMk/>
            <pc:sldMk cId="2177414094" sldId="1721"/>
            <ac:cxnSpMk id="147" creationId="{C5AEC470-792F-4139-8A49-19273155DDA7}"/>
          </ac:cxnSpMkLst>
        </pc:cxnChg>
        <pc:cxnChg chg="add mod">
          <ac:chgData name="Chen Zhang" userId="f4af6573-3f25-41cf-9cb1-ae14a6f09d34" providerId="ADAL" clId="{5AA5C680-DF54-431A-9549-58E586B48301}" dt="2020-06-08T06:57:31.056" v="1526" actId="1076"/>
          <ac:cxnSpMkLst>
            <pc:docMk/>
            <pc:sldMk cId="2177414094" sldId="1721"/>
            <ac:cxnSpMk id="148" creationId="{EC4F80BA-4508-446D-9E35-83A58180EF63}"/>
          </ac:cxnSpMkLst>
        </pc:cxnChg>
        <pc:cxnChg chg="add mod">
          <ac:chgData name="Chen Zhang" userId="f4af6573-3f25-41cf-9cb1-ae14a6f09d34" providerId="ADAL" clId="{5AA5C680-DF54-431A-9549-58E586B48301}" dt="2020-06-08T06:57:31.056" v="1526" actId="1076"/>
          <ac:cxnSpMkLst>
            <pc:docMk/>
            <pc:sldMk cId="2177414094" sldId="1721"/>
            <ac:cxnSpMk id="152" creationId="{CAC1230F-143C-4019-B3FE-9E387C307EEC}"/>
          </ac:cxnSpMkLst>
        </pc:cxnChg>
        <pc:cxnChg chg="add mod">
          <ac:chgData name="Chen Zhang" userId="f4af6573-3f25-41cf-9cb1-ae14a6f09d34" providerId="ADAL" clId="{5AA5C680-DF54-431A-9549-58E586B48301}" dt="2020-06-08T06:57:31.056" v="1526" actId="1076"/>
          <ac:cxnSpMkLst>
            <pc:docMk/>
            <pc:sldMk cId="2177414094" sldId="1721"/>
            <ac:cxnSpMk id="153" creationId="{921EEC41-CFC7-4B1D-A3CA-B99AF3938D73}"/>
          </ac:cxnSpMkLst>
        </pc:cxnChg>
        <pc:cxnChg chg="add mod">
          <ac:chgData name="Chen Zhang" userId="f4af6573-3f25-41cf-9cb1-ae14a6f09d34" providerId="ADAL" clId="{5AA5C680-DF54-431A-9549-58E586B48301}" dt="2020-06-08T06:57:31.056" v="1526" actId="1076"/>
          <ac:cxnSpMkLst>
            <pc:docMk/>
            <pc:sldMk cId="2177414094" sldId="1721"/>
            <ac:cxnSpMk id="156" creationId="{A9C728DA-DD77-4861-B971-A37F37E30EFC}"/>
          </ac:cxnSpMkLst>
        </pc:cxnChg>
        <pc:cxnChg chg="add mod">
          <ac:chgData name="Chen Zhang" userId="f4af6573-3f25-41cf-9cb1-ae14a6f09d34" providerId="ADAL" clId="{5AA5C680-DF54-431A-9549-58E586B48301}" dt="2020-06-08T06:57:31.056" v="1526" actId="1076"/>
          <ac:cxnSpMkLst>
            <pc:docMk/>
            <pc:sldMk cId="2177414094" sldId="1721"/>
            <ac:cxnSpMk id="159" creationId="{F6B01E7E-80E7-465F-A855-1AA38C363BDB}"/>
          </ac:cxnSpMkLst>
        </pc:cxnChg>
        <pc:cxnChg chg="add mod">
          <ac:chgData name="Chen Zhang" userId="f4af6573-3f25-41cf-9cb1-ae14a6f09d34" providerId="ADAL" clId="{5AA5C680-DF54-431A-9549-58E586B48301}" dt="2020-06-08T06:57:31.056" v="1526" actId="1076"/>
          <ac:cxnSpMkLst>
            <pc:docMk/>
            <pc:sldMk cId="2177414094" sldId="1721"/>
            <ac:cxnSpMk id="160" creationId="{E6A51C25-E367-41D3-A2EF-800A4F15F301}"/>
          </ac:cxnSpMkLst>
        </pc:cxnChg>
        <pc:cxnChg chg="add mod">
          <ac:chgData name="Chen Zhang" userId="f4af6573-3f25-41cf-9cb1-ae14a6f09d34" providerId="ADAL" clId="{5AA5C680-DF54-431A-9549-58E586B48301}" dt="2020-06-08T06:57:31.056" v="1526" actId="1076"/>
          <ac:cxnSpMkLst>
            <pc:docMk/>
            <pc:sldMk cId="2177414094" sldId="1721"/>
            <ac:cxnSpMk id="185" creationId="{3976C5B3-7389-47D7-B751-8AB6F838EFD8}"/>
          </ac:cxnSpMkLst>
        </pc:cxnChg>
        <pc:cxnChg chg="add mod">
          <ac:chgData name="Chen Zhang" userId="f4af6573-3f25-41cf-9cb1-ae14a6f09d34" providerId="ADAL" clId="{5AA5C680-DF54-431A-9549-58E586B48301}" dt="2020-06-08T06:57:31.056" v="1526" actId="1076"/>
          <ac:cxnSpMkLst>
            <pc:docMk/>
            <pc:sldMk cId="2177414094" sldId="1721"/>
            <ac:cxnSpMk id="190" creationId="{382DF14B-6BC5-4C1D-94DC-22D1A3444BB6}"/>
          </ac:cxnSpMkLst>
        </pc:cxnChg>
        <pc:cxnChg chg="add mod">
          <ac:chgData name="Chen Zhang" userId="f4af6573-3f25-41cf-9cb1-ae14a6f09d34" providerId="ADAL" clId="{5AA5C680-DF54-431A-9549-58E586B48301}" dt="2020-06-08T05:59:50.859" v="910" actId="164"/>
          <ac:cxnSpMkLst>
            <pc:docMk/>
            <pc:sldMk cId="2177414094" sldId="1721"/>
            <ac:cxnSpMk id="278" creationId="{857CD74F-E0F1-4F85-BB82-DB4E0860B948}"/>
          </ac:cxnSpMkLst>
        </pc:cxnChg>
        <pc:cxnChg chg="add mod">
          <ac:chgData name="Chen Zhang" userId="f4af6573-3f25-41cf-9cb1-ae14a6f09d34" providerId="ADAL" clId="{5AA5C680-DF54-431A-9549-58E586B48301}" dt="2020-06-08T05:59:50.859" v="910" actId="164"/>
          <ac:cxnSpMkLst>
            <pc:docMk/>
            <pc:sldMk cId="2177414094" sldId="1721"/>
            <ac:cxnSpMk id="279" creationId="{00FF5100-FA66-4557-BC6D-0188E1EF0752}"/>
          </ac:cxnSpMkLst>
        </pc:cxnChg>
        <pc:cxnChg chg="mod">
          <ac:chgData name="Chen Zhang" userId="f4af6573-3f25-41cf-9cb1-ae14a6f09d34" providerId="ADAL" clId="{5AA5C680-DF54-431A-9549-58E586B48301}" dt="2020-06-08T05:59:54.635" v="911" actId="571"/>
          <ac:cxnSpMkLst>
            <pc:docMk/>
            <pc:sldMk cId="2177414094" sldId="1721"/>
            <ac:cxnSpMk id="290" creationId="{F51FAF24-3A91-42D3-828A-555097496E27}"/>
          </ac:cxnSpMkLst>
        </pc:cxnChg>
        <pc:cxnChg chg="mod">
          <ac:chgData name="Chen Zhang" userId="f4af6573-3f25-41cf-9cb1-ae14a6f09d34" providerId="ADAL" clId="{5AA5C680-DF54-431A-9549-58E586B48301}" dt="2020-06-08T05:59:54.635" v="911" actId="571"/>
          <ac:cxnSpMkLst>
            <pc:docMk/>
            <pc:sldMk cId="2177414094" sldId="1721"/>
            <ac:cxnSpMk id="291" creationId="{2D18792D-8599-494C-A4E4-482651B480B9}"/>
          </ac:cxnSpMkLst>
        </pc:cxnChg>
        <pc:cxnChg chg="mod">
          <ac:chgData name="Chen Zhang" userId="f4af6573-3f25-41cf-9cb1-ae14a6f09d34" providerId="ADAL" clId="{5AA5C680-DF54-431A-9549-58E586B48301}" dt="2020-06-08T05:59:57.344" v="912" actId="571"/>
          <ac:cxnSpMkLst>
            <pc:docMk/>
            <pc:sldMk cId="2177414094" sldId="1721"/>
            <ac:cxnSpMk id="299" creationId="{680E70D4-90BA-4C37-8A29-BA489454906D}"/>
          </ac:cxnSpMkLst>
        </pc:cxnChg>
        <pc:cxnChg chg="mod">
          <ac:chgData name="Chen Zhang" userId="f4af6573-3f25-41cf-9cb1-ae14a6f09d34" providerId="ADAL" clId="{5AA5C680-DF54-431A-9549-58E586B48301}" dt="2020-06-08T05:59:57.344" v="912" actId="571"/>
          <ac:cxnSpMkLst>
            <pc:docMk/>
            <pc:sldMk cId="2177414094" sldId="1721"/>
            <ac:cxnSpMk id="300" creationId="{1259C85D-954B-4683-AC63-9F7196E37850}"/>
          </ac:cxnSpMkLst>
        </pc:cxnChg>
        <pc:cxnChg chg="add mod">
          <ac:chgData name="Chen Zhang" userId="f4af6573-3f25-41cf-9cb1-ae14a6f09d34" providerId="ADAL" clId="{5AA5C680-DF54-431A-9549-58E586B48301}" dt="2020-06-08T06:57:31.056" v="1526" actId="1076"/>
          <ac:cxnSpMkLst>
            <pc:docMk/>
            <pc:sldMk cId="2177414094" sldId="1721"/>
            <ac:cxnSpMk id="1027" creationId="{E1BA6526-2385-4ABB-AE58-F74D2DBB3C02}"/>
          </ac:cxnSpMkLst>
        </pc:cxnChg>
        <pc:cxnChg chg="add mod">
          <ac:chgData name="Chen Zhang" userId="f4af6573-3f25-41cf-9cb1-ae14a6f09d34" providerId="ADAL" clId="{5AA5C680-DF54-431A-9549-58E586B48301}" dt="2020-06-08T06:57:31.056" v="1526" actId="1076"/>
          <ac:cxnSpMkLst>
            <pc:docMk/>
            <pc:sldMk cId="2177414094" sldId="1721"/>
            <ac:cxnSpMk id="1030" creationId="{91E140ED-664B-48BB-B252-04EFCC883691}"/>
          </ac:cxnSpMkLst>
        </pc:cxnChg>
        <pc:cxnChg chg="add mod">
          <ac:chgData name="Chen Zhang" userId="f4af6573-3f25-41cf-9cb1-ae14a6f09d34" providerId="ADAL" clId="{5AA5C680-DF54-431A-9549-58E586B48301}" dt="2020-06-08T06:57:31.056" v="1526" actId="1076"/>
          <ac:cxnSpMkLst>
            <pc:docMk/>
            <pc:sldMk cId="2177414094" sldId="1721"/>
            <ac:cxnSpMk id="1033" creationId="{E39DEA6F-BE3F-4646-8D53-4A1AC380B99C}"/>
          </ac:cxnSpMkLst>
        </pc:cxnChg>
        <pc:cxnChg chg="add mod">
          <ac:chgData name="Chen Zhang" userId="f4af6573-3f25-41cf-9cb1-ae14a6f09d34" providerId="ADAL" clId="{5AA5C680-DF54-431A-9549-58E586B48301}" dt="2020-06-08T06:57:31.056" v="1526" actId="1076"/>
          <ac:cxnSpMkLst>
            <pc:docMk/>
            <pc:sldMk cId="2177414094" sldId="1721"/>
            <ac:cxnSpMk id="1036" creationId="{D4A58DCC-9383-475B-B243-9F74CE56A659}"/>
          </ac:cxnSpMkLst>
        </pc:cxnChg>
        <pc:cxnChg chg="add mod">
          <ac:chgData name="Chen Zhang" userId="f4af6573-3f25-41cf-9cb1-ae14a6f09d34" providerId="ADAL" clId="{5AA5C680-DF54-431A-9549-58E586B48301}" dt="2020-06-08T06:57:31.056" v="1526" actId="1076"/>
          <ac:cxnSpMkLst>
            <pc:docMk/>
            <pc:sldMk cId="2177414094" sldId="1721"/>
            <ac:cxnSpMk id="1039" creationId="{C503EB8D-545F-47AD-BAB9-272B561EDF1F}"/>
          </ac:cxnSpMkLst>
        </pc:cxnChg>
        <pc:cxnChg chg="add mod">
          <ac:chgData name="Chen Zhang" userId="f4af6573-3f25-41cf-9cb1-ae14a6f09d34" providerId="ADAL" clId="{5AA5C680-DF54-431A-9549-58E586B48301}" dt="2020-06-08T06:57:31.056" v="1526" actId="1076"/>
          <ac:cxnSpMkLst>
            <pc:docMk/>
            <pc:sldMk cId="2177414094" sldId="1721"/>
            <ac:cxnSpMk id="1042" creationId="{CEC82251-F210-4CBC-8486-02954F1F3730}"/>
          </ac:cxnSpMkLst>
        </pc:cxnChg>
        <pc:cxnChg chg="add mod">
          <ac:chgData name="Chen Zhang" userId="f4af6573-3f25-41cf-9cb1-ae14a6f09d34" providerId="ADAL" clId="{5AA5C680-DF54-431A-9549-58E586B48301}" dt="2020-06-08T06:57:31.056" v="1526" actId="1076"/>
          <ac:cxnSpMkLst>
            <pc:docMk/>
            <pc:sldMk cId="2177414094" sldId="1721"/>
            <ac:cxnSpMk id="1045" creationId="{77A435E8-0AF3-4832-BA73-EC8DA0144CF3}"/>
          </ac:cxnSpMkLst>
        </pc:cxnChg>
        <pc:cxnChg chg="add mod">
          <ac:chgData name="Chen Zhang" userId="f4af6573-3f25-41cf-9cb1-ae14a6f09d34" providerId="ADAL" clId="{5AA5C680-DF54-431A-9549-58E586B48301}" dt="2020-06-08T06:57:31.056" v="1526" actId="1076"/>
          <ac:cxnSpMkLst>
            <pc:docMk/>
            <pc:sldMk cId="2177414094" sldId="1721"/>
            <ac:cxnSpMk id="1049" creationId="{67E2248A-04B1-42CB-9FF8-A4EC722AAE6E}"/>
          </ac:cxnSpMkLst>
        </pc:cxnChg>
        <pc:cxnChg chg="add">
          <ac:chgData name="Chen Zhang" userId="f4af6573-3f25-41cf-9cb1-ae14a6f09d34" providerId="ADAL" clId="{5AA5C680-DF54-431A-9549-58E586B48301}" dt="2020-06-08T05:53:04.707" v="806" actId="11529"/>
          <ac:cxnSpMkLst>
            <pc:docMk/>
            <pc:sldMk cId="2177414094" sldId="1721"/>
            <ac:cxnSpMk id="1060" creationId="{29399BC1-598C-46BB-A424-7848F66966CC}"/>
          </ac:cxnSpMkLst>
        </pc:cxnChg>
        <pc:cxnChg chg="add mod">
          <ac:chgData name="Chen Zhang" userId="f4af6573-3f25-41cf-9cb1-ae14a6f09d34" providerId="ADAL" clId="{5AA5C680-DF54-431A-9549-58E586B48301}" dt="2020-06-08T06:02:34.133" v="937" actId="1076"/>
          <ac:cxnSpMkLst>
            <pc:docMk/>
            <pc:sldMk cId="2177414094" sldId="1721"/>
            <ac:cxnSpMk id="1061" creationId="{207DDF40-CCA3-4E49-93C1-21A6B43EEE34}"/>
          </ac:cxnSpMkLst>
        </pc:cxnChg>
        <pc:cxnChg chg="add mod">
          <ac:chgData name="Chen Zhang" userId="f4af6573-3f25-41cf-9cb1-ae14a6f09d34" providerId="ADAL" clId="{5AA5C680-DF54-431A-9549-58E586B48301}" dt="2020-06-08T05:59:01.025" v="890" actId="692"/>
          <ac:cxnSpMkLst>
            <pc:docMk/>
            <pc:sldMk cId="2177414094" sldId="1721"/>
            <ac:cxnSpMk id="1073" creationId="{3B851969-2DF1-4D6C-8D63-E4B7A432DEBC}"/>
          </ac:cxnSpMkLst>
        </pc:cxnChg>
        <pc:cxnChg chg="add mod">
          <ac:chgData name="Chen Zhang" userId="f4af6573-3f25-41cf-9cb1-ae14a6f09d34" providerId="ADAL" clId="{5AA5C680-DF54-431A-9549-58E586B48301}" dt="2020-06-08T05:59:09.955" v="894" actId="14100"/>
          <ac:cxnSpMkLst>
            <pc:docMk/>
            <pc:sldMk cId="2177414094" sldId="1721"/>
            <ac:cxnSpMk id="1077" creationId="{EFE5B3CA-6F86-41DA-916C-6C6D308697B8}"/>
          </ac:cxnSpMkLst>
        </pc:cxnChg>
      </pc:sldChg>
      <pc:sldChg chg="addSp">
        <pc:chgData name="Chen Zhang" userId="f4af6573-3f25-41cf-9cb1-ae14a6f09d34" providerId="ADAL" clId="{5AA5C680-DF54-431A-9549-58E586B48301}" dt="2020-06-08T05:24:08.609" v="541"/>
        <pc:sldMkLst>
          <pc:docMk/>
          <pc:sldMk cId="3716508566" sldId="1721"/>
        </pc:sldMkLst>
        <pc:picChg chg="add">
          <ac:chgData name="Chen Zhang" userId="f4af6573-3f25-41cf-9cb1-ae14a6f09d34" providerId="ADAL" clId="{5AA5C680-DF54-431A-9549-58E586B48301}" dt="2020-06-08T05:24:08.609" v="541"/>
          <ac:picMkLst>
            <pc:docMk/>
            <pc:sldMk cId="3716508566" sldId="1721"/>
            <ac:picMk id="1026" creationId="{5ACDDCEC-A7FD-41F1-A4EC-943BD8F9E123}"/>
          </ac:picMkLst>
        </pc:picChg>
      </pc:sldChg>
      <pc:sldChg chg="new">
        <pc:chgData name="Chen Zhang" userId="f4af6573-3f25-41cf-9cb1-ae14a6f09d34" providerId="ADAL" clId="{5AA5C680-DF54-431A-9549-58E586B48301}" dt="2020-06-08T05:51:20.959" v="790" actId="680"/>
        <pc:sldMkLst>
          <pc:docMk/>
          <pc:sldMk cId="2436870840" sldId="1722"/>
        </pc:sldMkLst>
      </pc:sldChg>
      <pc:sldChg chg="new">
        <pc:chgData name="Chen Zhang" userId="f4af6573-3f25-41cf-9cb1-ae14a6f09d34" providerId="ADAL" clId="{5AA5C680-DF54-431A-9549-58E586B48301}" dt="2020-06-08T06:15:02.389" v="967" actId="680"/>
        <pc:sldMkLst>
          <pc:docMk/>
          <pc:sldMk cId="2531449895" sldId="1723"/>
        </pc:sldMkLst>
      </pc:sldChg>
      <pc:sldChg chg="modSp add mod ord modNotesTx">
        <pc:chgData name="Chen Zhang" userId="f4af6573-3f25-41cf-9cb1-ae14a6f09d34" providerId="ADAL" clId="{5AA5C680-DF54-431A-9549-58E586B48301}" dt="2020-06-08T06:49:47.136" v="1521" actId="20577"/>
        <pc:sldMkLst>
          <pc:docMk/>
          <pc:sldMk cId="634442366" sldId="1724"/>
        </pc:sldMkLst>
        <pc:spChg chg="mod">
          <ac:chgData name="Chen Zhang" userId="f4af6573-3f25-41cf-9cb1-ae14a6f09d34" providerId="ADAL" clId="{5AA5C680-DF54-431A-9549-58E586B48301}" dt="2020-06-08T06:17:40.198" v="1021"/>
          <ac:spMkLst>
            <pc:docMk/>
            <pc:sldMk cId="634442366" sldId="1724"/>
            <ac:spMk id="2" creationId="{1625718A-CC95-402F-A340-ED1179999F6E}"/>
          </ac:spMkLst>
        </pc:spChg>
        <pc:spChg chg="mod">
          <ac:chgData name="Chen Zhang" userId="f4af6573-3f25-41cf-9cb1-ae14a6f09d34" providerId="ADAL" clId="{5AA5C680-DF54-431A-9549-58E586B48301}" dt="2020-06-08T06:20:00.857" v="1024" actId="20577"/>
          <ac:spMkLst>
            <pc:docMk/>
            <pc:sldMk cId="634442366" sldId="1724"/>
            <ac:spMk id="9" creationId="{72893E97-B41C-4781-B008-A845B51D93D0}"/>
          </ac:spMkLst>
        </pc:spChg>
      </pc:sldChg>
      <pc:sldChg chg="new">
        <pc:chgData name="Chen Zhang" userId="f4af6573-3f25-41cf-9cb1-ae14a6f09d34" providerId="ADAL" clId="{5AA5C680-DF54-431A-9549-58E586B48301}" dt="2020-06-08T06:16:16.618" v="983" actId="680"/>
        <pc:sldMkLst>
          <pc:docMk/>
          <pc:sldMk cId="2600593758" sldId="1725"/>
        </pc:sldMkLst>
      </pc:sldChg>
      <pc:sldChg chg="modSp add mod ord">
        <pc:chgData name="Chen Zhang" userId="f4af6573-3f25-41cf-9cb1-ae14a6f09d34" providerId="ADAL" clId="{5AA5C680-DF54-431A-9549-58E586B48301}" dt="2020-06-08T09:03:29.293" v="1631" actId="20577"/>
        <pc:sldMkLst>
          <pc:docMk/>
          <pc:sldMk cId="3326556629" sldId="1726"/>
        </pc:sldMkLst>
        <pc:spChg chg="mod">
          <ac:chgData name="Chen Zhang" userId="f4af6573-3f25-41cf-9cb1-ae14a6f09d34" providerId="ADAL" clId="{5AA5C680-DF54-431A-9549-58E586B48301}" dt="2020-06-08T09:03:29.293" v="1631" actId="20577"/>
          <ac:spMkLst>
            <pc:docMk/>
            <pc:sldMk cId="3326556629" sldId="1726"/>
            <ac:spMk id="2" creationId="{A29E3844-153C-49D8-96CF-E141D9CFBF8B}"/>
          </ac:spMkLst>
        </pc:spChg>
        <pc:spChg chg="mod">
          <ac:chgData name="Chen Zhang" userId="f4af6573-3f25-41cf-9cb1-ae14a6f09d34" providerId="ADAL" clId="{5AA5C680-DF54-431A-9549-58E586B48301}" dt="2020-06-08T07:00:45.895" v="1592" actId="1037"/>
          <ac:spMkLst>
            <pc:docMk/>
            <pc:sldMk cId="3326556629" sldId="1726"/>
            <ac:spMk id="12" creationId="{282F2D5C-96F6-4886-A6CE-FF51F69AC6C1}"/>
          </ac:spMkLst>
        </pc:spChg>
        <pc:spChg chg="mod">
          <ac:chgData name="Chen Zhang" userId="f4af6573-3f25-41cf-9cb1-ae14a6f09d34" providerId="ADAL" clId="{5AA5C680-DF54-431A-9549-58E586B48301}" dt="2020-06-08T06:59:15.378" v="1560" actId="207"/>
          <ac:spMkLst>
            <pc:docMk/>
            <pc:sldMk cId="3326556629" sldId="1726"/>
            <ac:spMk id="26" creationId="{6CDE883A-CE5F-4071-AE97-3F1C3ABE6B83}"/>
          </ac:spMkLst>
        </pc:spChg>
        <pc:spChg chg="mod">
          <ac:chgData name="Chen Zhang" userId="f4af6573-3f25-41cf-9cb1-ae14a6f09d34" providerId="ADAL" clId="{5AA5C680-DF54-431A-9549-58E586B48301}" dt="2020-06-08T06:59:21.656" v="1561" actId="207"/>
          <ac:spMkLst>
            <pc:docMk/>
            <pc:sldMk cId="3326556629" sldId="1726"/>
            <ac:spMk id="27" creationId="{B0B0104D-B7A0-4212-8637-0C88D8967777}"/>
          </ac:spMkLst>
        </pc:spChg>
        <pc:spChg chg="mod">
          <ac:chgData name="Chen Zhang" userId="f4af6573-3f25-41cf-9cb1-ae14a6f09d34" providerId="ADAL" clId="{5AA5C680-DF54-431A-9549-58E586B48301}" dt="2020-06-08T07:00:19.149" v="1588" actId="1037"/>
          <ac:spMkLst>
            <pc:docMk/>
            <pc:sldMk cId="3326556629" sldId="1726"/>
            <ac:spMk id="34" creationId="{01E31122-1B38-4322-A35A-F6741E634AD2}"/>
          </ac:spMkLst>
        </pc:spChg>
        <pc:spChg chg="mod">
          <ac:chgData name="Chen Zhang" userId="f4af6573-3f25-41cf-9cb1-ae14a6f09d34" providerId="ADAL" clId="{5AA5C680-DF54-431A-9549-58E586B48301}" dt="2020-06-08T07:00:50.535" v="1601" actId="1037"/>
          <ac:spMkLst>
            <pc:docMk/>
            <pc:sldMk cId="3326556629" sldId="1726"/>
            <ac:spMk id="35" creationId="{006F9E30-7E89-40A8-B89E-055FD6E024B5}"/>
          </ac:spMkLst>
        </pc:spChg>
        <pc:spChg chg="mod">
          <ac:chgData name="Chen Zhang" userId="f4af6573-3f25-41cf-9cb1-ae14a6f09d34" providerId="ADAL" clId="{5AA5C680-DF54-431A-9549-58E586B48301}" dt="2020-06-08T07:00:53.378" v="1602" actId="14100"/>
          <ac:spMkLst>
            <pc:docMk/>
            <pc:sldMk cId="3326556629" sldId="1726"/>
            <ac:spMk id="46" creationId="{A9A60441-A3FF-4C03-BFE3-38A9876A2C53}"/>
          </ac:spMkLst>
        </pc:spChg>
        <pc:spChg chg="mod">
          <ac:chgData name="Chen Zhang" userId="f4af6573-3f25-41cf-9cb1-ae14a6f09d34" providerId="ADAL" clId="{5AA5C680-DF54-431A-9549-58E586B48301}" dt="2020-06-08T07:00:57.861" v="1604" actId="14100"/>
          <ac:spMkLst>
            <pc:docMk/>
            <pc:sldMk cId="3326556629" sldId="1726"/>
            <ac:spMk id="47" creationId="{D2FC1607-4C59-4AD7-A4B0-F6B0FBB8ACD2}"/>
          </ac:spMkLst>
        </pc:spChg>
        <pc:spChg chg="mod">
          <ac:chgData name="Chen Zhang" userId="f4af6573-3f25-41cf-9cb1-ae14a6f09d34" providerId="ADAL" clId="{5AA5C680-DF54-431A-9549-58E586B48301}" dt="2020-06-08T07:00:48.518" v="1597" actId="1037"/>
          <ac:spMkLst>
            <pc:docMk/>
            <pc:sldMk cId="3326556629" sldId="1726"/>
            <ac:spMk id="48" creationId="{1645E22B-42DC-4740-9B5D-BFFB2CC91A46}"/>
          </ac:spMkLst>
        </pc:spChg>
        <pc:grpChg chg="mod">
          <ac:chgData name="Chen Zhang" userId="f4af6573-3f25-41cf-9cb1-ae14a6f09d34" providerId="ADAL" clId="{5AA5C680-DF54-431A-9549-58E586B48301}" dt="2020-06-08T07:00:14.442" v="1574" actId="1038"/>
          <ac:grpSpMkLst>
            <pc:docMk/>
            <pc:sldMk cId="3326556629" sldId="1726"/>
            <ac:grpSpMk id="3" creationId="{2E36BD77-D563-4D78-A536-B1F8031FC589}"/>
          </ac:grpSpMkLst>
        </pc:grpChg>
        <pc:grpChg chg="mod">
          <ac:chgData name="Chen Zhang" userId="f4af6573-3f25-41cf-9cb1-ae14a6f09d34" providerId="ADAL" clId="{5AA5C680-DF54-431A-9549-58E586B48301}" dt="2020-06-08T07:00:55.863" v="1603" actId="1076"/>
          <ac:grpSpMkLst>
            <pc:docMk/>
            <pc:sldMk cId="3326556629" sldId="1726"/>
            <ac:grpSpMk id="11" creationId="{E38324FF-B6AF-457E-B61C-4DBC9F630ED6}"/>
          </ac:grpSpMkLst>
        </pc:grpChg>
        <pc:grpChg chg="mod">
          <ac:chgData name="Chen Zhang" userId="f4af6573-3f25-41cf-9cb1-ae14a6f09d34" providerId="ADAL" clId="{5AA5C680-DF54-431A-9549-58E586B48301}" dt="2020-06-08T06:58:34.374" v="1555" actId="14100"/>
          <ac:grpSpMkLst>
            <pc:docMk/>
            <pc:sldMk cId="3326556629" sldId="1726"/>
            <ac:grpSpMk id="15" creationId="{F186E86C-F7C7-4312-A815-F4E58849EDED}"/>
          </ac:grpSpMkLst>
        </pc:grpChg>
        <pc:grpChg chg="mod">
          <ac:chgData name="Chen Zhang" userId="f4af6573-3f25-41cf-9cb1-ae14a6f09d34" providerId="ADAL" clId="{5AA5C680-DF54-431A-9549-58E586B48301}" dt="2020-06-08T07:00:14.442" v="1574" actId="1038"/>
          <ac:grpSpMkLst>
            <pc:docMk/>
            <pc:sldMk cId="3326556629" sldId="1726"/>
            <ac:grpSpMk id="19" creationId="{E46E42AC-D274-4FE3-8224-698FF1CDF45C}"/>
          </ac:grpSpMkLst>
        </pc:grpChg>
        <pc:grpChg chg="mod">
          <ac:chgData name="Chen Zhang" userId="f4af6573-3f25-41cf-9cb1-ae14a6f09d34" providerId="ADAL" clId="{5AA5C680-DF54-431A-9549-58E586B48301}" dt="2020-06-08T07:00:14.442" v="1574" actId="1038"/>
          <ac:grpSpMkLst>
            <pc:docMk/>
            <pc:sldMk cId="3326556629" sldId="1726"/>
            <ac:grpSpMk id="21" creationId="{0B8119ED-2A67-4D8B-95BA-2B9EAC8D0232}"/>
          </ac:grpSpMkLst>
        </pc:grpChg>
        <pc:grpChg chg="mod">
          <ac:chgData name="Chen Zhang" userId="f4af6573-3f25-41cf-9cb1-ae14a6f09d34" providerId="ADAL" clId="{5AA5C680-DF54-431A-9549-58E586B48301}" dt="2020-06-08T07:00:14.442" v="1574" actId="1038"/>
          <ac:grpSpMkLst>
            <pc:docMk/>
            <pc:sldMk cId="3326556629" sldId="1726"/>
            <ac:grpSpMk id="22" creationId="{5E52E88A-EDC2-435F-9EA6-1ED4B0C466C5}"/>
          </ac:grpSpMkLst>
        </pc:grpChg>
        <pc:picChg chg="mod">
          <ac:chgData name="Chen Zhang" userId="f4af6573-3f25-41cf-9cb1-ae14a6f09d34" providerId="ADAL" clId="{5AA5C680-DF54-431A-9549-58E586B48301}" dt="2020-06-08T07:00:14.442" v="1574" actId="1038"/>
          <ac:picMkLst>
            <pc:docMk/>
            <pc:sldMk cId="3326556629" sldId="1726"/>
            <ac:picMk id="55" creationId="{EEB32AA3-3264-4AA9-99CC-1982D36209E8}"/>
          </ac:picMkLst>
        </pc:picChg>
      </pc:sldChg>
      <pc:sldChg chg="add">
        <pc:chgData name="Chen Zhang" userId="f4af6573-3f25-41cf-9cb1-ae14a6f09d34" providerId="ADAL" clId="{5AA5C680-DF54-431A-9549-58E586B48301}" dt="2020-06-08T06:20:21.197" v="1025" actId="22"/>
        <pc:sldMkLst>
          <pc:docMk/>
          <pc:sldMk cId="411571162" sldId="1727"/>
        </pc:sldMkLst>
      </pc:sldChg>
      <pc:sldChg chg="add">
        <pc:chgData name="Chen Zhang" userId="f4af6573-3f25-41cf-9cb1-ae14a6f09d34" providerId="ADAL" clId="{5AA5C680-DF54-431A-9549-58E586B48301}" dt="2020-06-08T06:20:21.197" v="1025" actId="22"/>
        <pc:sldMkLst>
          <pc:docMk/>
          <pc:sldMk cId="1209498467" sldId="1728"/>
        </pc:sldMkLst>
      </pc:sldChg>
      <pc:sldChg chg="delSp modSp add mod">
        <pc:chgData name="Chen Zhang" userId="f4af6573-3f25-41cf-9cb1-ae14a6f09d34" providerId="ADAL" clId="{5AA5C680-DF54-431A-9549-58E586B48301}" dt="2020-06-08T06:47:25.029" v="1502" actId="1076"/>
        <pc:sldMkLst>
          <pc:docMk/>
          <pc:sldMk cId="996267865" sldId="1729"/>
        </pc:sldMkLst>
        <pc:spChg chg="del">
          <ac:chgData name="Chen Zhang" userId="f4af6573-3f25-41cf-9cb1-ae14a6f09d34" providerId="ADAL" clId="{5AA5C680-DF54-431A-9549-58E586B48301}" dt="2020-06-08T06:20:44.297" v="1027" actId="478"/>
          <ac:spMkLst>
            <pc:docMk/>
            <pc:sldMk cId="996267865" sldId="1729"/>
            <ac:spMk id="2" creationId="{C0852891-DAA3-40E1-823A-158DB1F5C4AC}"/>
          </ac:spMkLst>
        </pc:spChg>
        <pc:spChg chg="mod">
          <ac:chgData name="Chen Zhang" userId="f4af6573-3f25-41cf-9cb1-ae14a6f09d34" providerId="ADAL" clId="{5AA5C680-DF54-431A-9549-58E586B48301}" dt="2020-06-08T06:47:11.054" v="1490" actId="1076"/>
          <ac:spMkLst>
            <pc:docMk/>
            <pc:sldMk cId="996267865" sldId="1729"/>
            <ac:spMk id="6" creationId="{3F703E0F-913E-4420-A1AD-76FD34EA5965}"/>
          </ac:spMkLst>
        </pc:spChg>
        <pc:spChg chg="del">
          <ac:chgData name="Chen Zhang" userId="f4af6573-3f25-41cf-9cb1-ae14a6f09d34" providerId="ADAL" clId="{5AA5C680-DF54-431A-9549-58E586B48301}" dt="2020-06-08T06:46:56.989" v="1480" actId="478"/>
          <ac:spMkLst>
            <pc:docMk/>
            <pc:sldMk cId="996267865" sldId="1729"/>
            <ac:spMk id="7" creationId="{288AE0EF-5B21-42CF-86A5-3ABFF766EB26}"/>
          </ac:spMkLst>
        </pc:spChg>
        <pc:spChg chg="mod">
          <ac:chgData name="Chen Zhang" userId="f4af6573-3f25-41cf-9cb1-ae14a6f09d34" providerId="ADAL" clId="{5AA5C680-DF54-431A-9549-58E586B48301}" dt="2020-06-08T06:47:25.029" v="1502" actId="1076"/>
          <ac:spMkLst>
            <pc:docMk/>
            <pc:sldMk cId="996267865" sldId="1729"/>
            <ac:spMk id="8" creationId="{5B9A424C-483C-4916-B094-1ABCFECA0D55}"/>
          </ac:spMkLst>
        </pc:spChg>
        <pc:picChg chg="mod">
          <ac:chgData name="Chen Zhang" userId="f4af6573-3f25-41cf-9cb1-ae14a6f09d34" providerId="ADAL" clId="{5AA5C680-DF54-431A-9549-58E586B48301}" dt="2020-06-08T06:47:21.774" v="1501" actId="1076"/>
          <ac:picMkLst>
            <pc:docMk/>
            <pc:sldMk cId="996267865" sldId="1729"/>
            <ac:picMk id="5" creationId="{B815AD20-FAF4-4134-A729-A501D85E7565}"/>
          </ac:picMkLst>
        </pc:picChg>
      </pc:sldChg>
      <pc:sldChg chg="new">
        <pc:chgData name="Chen Zhang" userId="f4af6573-3f25-41cf-9cb1-ae14a6f09d34" providerId="ADAL" clId="{5AA5C680-DF54-431A-9549-58E586B48301}" dt="2020-06-08T06:49:57.205" v="1525" actId="680"/>
        <pc:sldMkLst>
          <pc:docMk/>
          <pc:sldMk cId="1884646765" sldId="1730"/>
        </pc:sldMkLst>
      </pc:sldChg>
      <pc:sldChg chg="new del">
        <pc:chgData name="Chen Zhang" userId="f4af6573-3f25-41cf-9cb1-ae14a6f09d34" providerId="ADAL" clId="{5AA5C680-DF54-431A-9549-58E586B48301}" dt="2020-06-08T06:42:42.641" v="1478" actId="47"/>
        <pc:sldMkLst>
          <pc:docMk/>
          <pc:sldMk cId="3775831852" sldId="1730"/>
        </pc:sldMkLst>
      </pc:sldChg>
      <pc:sldChg chg="add">
        <pc:chgData name="Chen Zhang" userId="f4af6573-3f25-41cf-9cb1-ae14a6f09d34" providerId="ADAL" clId="{5AA5C680-DF54-431A-9549-58E586B48301}" dt="2020-06-08T09:07:07.672" v="1632" actId="22"/>
        <pc:sldMkLst>
          <pc:docMk/>
          <pc:sldMk cId="1278235681" sldId="1731"/>
        </pc:sldMkLst>
      </pc:sldChg>
      <pc:sldChg chg="new del">
        <pc:chgData name="Chen Zhang" userId="f4af6573-3f25-41cf-9cb1-ae14a6f09d34" providerId="ADAL" clId="{5AA5C680-DF54-431A-9549-58E586B48301}" dt="2020-06-08T06:30:48.371" v="1210" actId="47"/>
        <pc:sldMkLst>
          <pc:docMk/>
          <pc:sldMk cId="1437631231" sldId="1731"/>
        </pc:sldMkLst>
      </pc:sldChg>
      <pc:sldChg chg="new del ord modNotesTx">
        <pc:chgData name="Chen Zhang" userId="f4af6573-3f25-41cf-9cb1-ae14a6f09d34" providerId="ADAL" clId="{5AA5C680-DF54-431A-9549-58E586B48301}" dt="2020-06-08T06:40:26.847" v="1425" actId="47"/>
        <pc:sldMkLst>
          <pc:docMk/>
          <pc:sldMk cId="2629738585" sldId="1731"/>
        </pc:sldMkLst>
      </pc:sldChg>
      <pc:sldChg chg="add">
        <pc:chgData name="Chen Zhang" userId="f4af6573-3f25-41cf-9cb1-ae14a6f09d34" providerId="ADAL" clId="{5AA5C680-DF54-431A-9549-58E586B48301}" dt="2020-06-08T09:07:07.672" v="1632" actId="22"/>
        <pc:sldMkLst>
          <pc:docMk/>
          <pc:sldMk cId="149969476" sldId="1732"/>
        </pc:sldMkLst>
      </pc:sldChg>
      <pc:sldChg chg="add">
        <pc:chgData name="Chen Zhang" userId="f4af6573-3f25-41cf-9cb1-ae14a6f09d34" providerId="ADAL" clId="{5AA5C680-DF54-431A-9549-58E586B48301}" dt="2020-06-08T09:07:44.517" v="1633" actId="22"/>
        <pc:sldMkLst>
          <pc:docMk/>
          <pc:sldMk cId="481483085" sldId="1733"/>
        </pc:sldMkLst>
      </pc:sldChg>
      <pc:sldChg chg="modSp add mod">
        <pc:chgData name="Chen Zhang" userId="f4af6573-3f25-41cf-9cb1-ae14a6f09d34" providerId="ADAL" clId="{5AA5C680-DF54-431A-9549-58E586B48301}" dt="2020-06-08T09:07:44.588" v="1634" actId="27636"/>
        <pc:sldMkLst>
          <pc:docMk/>
          <pc:sldMk cId="3649572172" sldId="1734"/>
        </pc:sldMkLst>
        <pc:spChg chg="mod">
          <ac:chgData name="Chen Zhang" userId="f4af6573-3f25-41cf-9cb1-ae14a6f09d34" providerId="ADAL" clId="{5AA5C680-DF54-431A-9549-58E586B48301}" dt="2020-06-08T09:07:44.588" v="1634" actId="27636"/>
          <ac:spMkLst>
            <pc:docMk/>
            <pc:sldMk cId="3649572172" sldId="1734"/>
            <ac:spMk id="2" creationId="{9FD6E054-C071-4BCF-8912-EEBC42666C20}"/>
          </ac:spMkLst>
        </pc:spChg>
      </pc:sldChg>
      <pc:sldChg chg="add">
        <pc:chgData name="Chen Zhang" userId="f4af6573-3f25-41cf-9cb1-ae14a6f09d34" providerId="ADAL" clId="{5AA5C680-DF54-431A-9549-58E586B48301}" dt="2020-06-08T09:07:44.517" v="1633" actId="22"/>
        <pc:sldMkLst>
          <pc:docMk/>
          <pc:sldMk cId="2277361004" sldId="1735"/>
        </pc:sldMkLst>
      </pc:sldChg>
      <pc:sldChg chg="add">
        <pc:chgData name="Chen Zhang" userId="f4af6573-3f25-41cf-9cb1-ae14a6f09d34" providerId="ADAL" clId="{5AA5C680-DF54-431A-9549-58E586B48301}" dt="2020-06-08T09:07:44.517" v="1633" actId="22"/>
        <pc:sldMkLst>
          <pc:docMk/>
          <pc:sldMk cId="591917787" sldId="1736"/>
        </pc:sldMkLst>
      </pc:sldChg>
      <pc:sldChg chg="add">
        <pc:chgData name="Chen Zhang" userId="f4af6573-3f25-41cf-9cb1-ae14a6f09d34" providerId="ADAL" clId="{5AA5C680-DF54-431A-9549-58E586B48301}" dt="2020-06-08T09:07:44.517" v="1633" actId="22"/>
        <pc:sldMkLst>
          <pc:docMk/>
          <pc:sldMk cId="3842494951" sldId="1737"/>
        </pc:sldMkLst>
      </pc:sldChg>
      <pc:sldChg chg="add">
        <pc:chgData name="Chen Zhang" userId="f4af6573-3f25-41cf-9cb1-ae14a6f09d34" providerId="ADAL" clId="{5AA5C680-DF54-431A-9549-58E586B48301}" dt="2020-06-08T09:07:44.517" v="1633" actId="22"/>
        <pc:sldMkLst>
          <pc:docMk/>
          <pc:sldMk cId="14417728" sldId="1738"/>
        </pc:sldMkLst>
      </pc:sldChg>
      <pc:sldChg chg="add">
        <pc:chgData name="Chen Zhang" userId="f4af6573-3f25-41cf-9cb1-ae14a6f09d34" providerId="ADAL" clId="{5AA5C680-DF54-431A-9549-58E586B48301}" dt="2020-06-08T09:07:44.517" v="1633" actId="22"/>
        <pc:sldMkLst>
          <pc:docMk/>
          <pc:sldMk cId="2769486988" sldId="1739"/>
        </pc:sldMkLst>
      </pc:sldChg>
      <pc:sldChg chg="add">
        <pc:chgData name="Chen Zhang" userId="f4af6573-3f25-41cf-9cb1-ae14a6f09d34" providerId="ADAL" clId="{5AA5C680-DF54-431A-9549-58E586B48301}" dt="2020-06-08T09:07:44.517" v="1633" actId="22"/>
        <pc:sldMkLst>
          <pc:docMk/>
          <pc:sldMk cId="1609571168" sldId="1740"/>
        </pc:sldMkLst>
      </pc:sldChg>
      <pc:sldChg chg="delSp modSp new mod">
        <pc:chgData name="Chen Zhang" userId="f4af6573-3f25-41cf-9cb1-ae14a6f09d34" providerId="ADAL" clId="{5AA5C680-DF54-431A-9549-58E586B48301}" dt="2020-06-08T09:24:16.192" v="1650" actId="478"/>
        <pc:sldMkLst>
          <pc:docMk/>
          <pc:sldMk cId="2902773436" sldId="1741"/>
        </pc:sldMkLst>
        <pc:spChg chg="mod">
          <ac:chgData name="Chen Zhang" userId="f4af6573-3f25-41cf-9cb1-ae14a6f09d34" providerId="ADAL" clId="{5AA5C680-DF54-431A-9549-58E586B48301}" dt="2020-06-08T09:24:13.295" v="1649"/>
          <ac:spMkLst>
            <pc:docMk/>
            <pc:sldMk cId="2902773436" sldId="1741"/>
            <ac:spMk id="2" creationId="{B61A5B91-66C6-46AF-BCD8-8EC66B4488BC}"/>
          </ac:spMkLst>
        </pc:spChg>
        <pc:spChg chg="del">
          <ac:chgData name="Chen Zhang" userId="f4af6573-3f25-41cf-9cb1-ae14a6f09d34" providerId="ADAL" clId="{5AA5C680-DF54-431A-9549-58E586B48301}" dt="2020-06-08T09:24:16.192" v="1650" actId="478"/>
          <ac:spMkLst>
            <pc:docMk/>
            <pc:sldMk cId="2902773436" sldId="1741"/>
            <ac:spMk id="3" creationId="{503F5B9E-89F3-4E23-8F10-E38E3A68940E}"/>
          </ac:spMkLst>
        </pc:spChg>
      </pc:sldChg>
      <pc:sldMasterChg chg="addSldLayout">
        <pc:chgData name="Chen Zhang" userId="f4af6573-3f25-41cf-9cb1-ae14a6f09d34" providerId="ADAL" clId="{5AA5C680-DF54-431A-9549-58E586B48301}" dt="2020-06-08T06:15:10.939" v="968" actId="22"/>
        <pc:sldMasterMkLst>
          <pc:docMk/>
          <pc:sldMasterMk cId="3588427678" sldId="2147484229"/>
        </pc:sldMasterMkLst>
        <pc:sldLayoutChg chg="add replId">
          <pc:chgData name="Chen Zhang" userId="f4af6573-3f25-41cf-9cb1-ae14a6f09d34" providerId="ADAL" clId="{5AA5C680-DF54-431A-9549-58E586B48301}" dt="2020-06-08T06:15:10.939" v="968" actId="22"/>
          <pc:sldLayoutMkLst>
            <pc:docMk/>
            <pc:sldMasterMk cId="3588427678" sldId="2147484229"/>
            <pc:sldLayoutMk cId="3044093363" sldId="2147484671"/>
          </pc:sldLayoutMkLst>
        </pc:sldLayoutChg>
      </pc:sldMasterChg>
    </pc:docChg>
  </pc:docChgLst>
  <pc:docChgLst>
    <pc:chgData name="Chen Zhang" userId="f4af6573-3f25-41cf-9cb1-ae14a6f09d34" providerId="ADAL" clId="{38CD609D-3519-4617-81DE-121D7B80AFA5}"/>
    <pc:docChg chg="undo custSel addSld delSld modSld sldOrd modSection">
      <pc:chgData name="Chen Zhang" userId="f4af6573-3f25-41cf-9cb1-ae14a6f09d34" providerId="ADAL" clId="{38CD609D-3519-4617-81DE-121D7B80AFA5}" dt="2020-06-15T04:04:48.751" v="12237" actId="478"/>
      <pc:docMkLst>
        <pc:docMk/>
      </pc:docMkLst>
      <pc:sldChg chg="del">
        <pc:chgData name="Chen Zhang" userId="f4af6573-3f25-41cf-9cb1-ae14a6f09d34" providerId="ADAL" clId="{38CD609D-3519-4617-81DE-121D7B80AFA5}" dt="2020-06-13T15:59:42.883" v="4661" actId="47"/>
        <pc:sldMkLst>
          <pc:docMk/>
          <pc:sldMk cId="1995050349" sldId="1523"/>
        </pc:sldMkLst>
      </pc:sldChg>
      <pc:sldChg chg="add del">
        <pc:chgData name="Chen Zhang" userId="f4af6573-3f25-41cf-9cb1-ae14a6f09d34" providerId="ADAL" clId="{38CD609D-3519-4617-81DE-121D7B80AFA5}" dt="2020-06-14T09:21:57.024" v="6830" actId="47"/>
        <pc:sldMkLst>
          <pc:docMk/>
          <pc:sldMk cId="1811665972" sldId="1524"/>
        </pc:sldMkLst>
      </pc:sldChg>
      <pc:sldChg chg="del">
        <pc:chgData name="Chen Zhang" userId="f4af6573-3f25-41cf-9cb1-ae14a6f09d34" providerId="ADAL" clId="{38CD609D-3519-4617-81DE-121D7B80AFA5}" dt="2020-06-13T15:59:42.883" v="4661" actId="47"/>
        <pc:sldMkLst>
          <pc:docMk/>
          <pc:sldMk cId="895908902" sldId="1548"/>
        </pc:sldMkLst>
      </pc:sldChg>
      <pc:sldChg chg="del">
        <pc:chgData name="Chen Zhang" userId="f4af6573-3f25-41cf-9cb1-ae14a6f09d34" providerId="ADAL" clId="{38CD609D-3519-4617-81DE-121D7B80AFA5}" dt="2020-06-13T15:59:42.883" v="4661" actId="47"/>
        <pc:sldMkLst>
          <pc:docMk/>
          <pc:sldMk cId="3188989622" sldId="1635"/>
        </pc:sldMkLst>
      </pc:sldChg>
      <pc:sldChg chg="modSp mod">
        <pc:chgData name="Chen Zhang" userId="f4af6573-3f25-41cf-9cb1-ae14a6f09d34" providerId="ADAL" clId="{38CD609D-3519-4617-81DE-121D7B80AFA5}" dt="2020-06-14T17:25:36.405" v="10802" actId="20577"/>
        <pc:sldMkLst>
          <pc:docMk/>
          <pc:sldMk cId="3957722359" sldId="1660"/>
        </pc:sldMkLst>
        <pc:spChg chg="mod">
          <ac:chgData name="Chen Zhang" userId="f4af6573-3f25-41cf-9cb1-ae14a6f09d34" providerId="ADAL" clId="{38CD609D-3519-4617-81DE-121D7B80AFA5}" dt="2020-06-14T17:25:36.405" v="10802" actId="20577"/>
          <ac:spMkLst>
            <pc:docMk/>
            <pc:sldMk cId="3957722359" sldId="1660"/>
            <ac:spMk id="6" creationId="{00000000-0000-0000-0000-000000000000}"/>
          </ac:spMkLst>
        </pc:spChg>
        <pc:spChg chg="mod">
          <ac:chgData name="Chen Zhang" userId="f4af6573-3f25-41cf-9cb1-ae14a6f09d34" providerId="ADAL" clId="{38CD609D-3519-4617-81DE-121D7B80AFA5}" dt="2020-06-07T09:05:39.567" v="8"/>
          <ac:spMkLst>
            <pc:docMk/>
            <pc:sldMk cId="3957722359" sldId="1660"/>
            <ac:spMk id="17" creationId="{00000000-0000-0000-0000-000000000000}"/>
          </ac:spMkLst>
        </pc:spChg>
      </pc:sldChg>
      <pc:sldChg chg="del">
        <pc:chgData name="Chen Zhang" userId="f4af6573-3f25-41cf-9cb1-ae14a6f09d34" providerId="ADAL" clId="{38CD609D-3519-4617-81DE-121D7B80AFA5}" dt="2020-06-13T15:59:42.883" v="4661" actId="47"/>
        <pc:sldMkLst>
          <pc:docMk/>
          <pc:sldMk cId="1793706927" sldId="1670"/>
        </pc:sldMkLst>
      </pc:sldChg>
      <pc:sldChg chg="add del">
        <pc:chgData name="Chen Zhang" userId="f4af6573-3f25-41cf-9cb1-ae14a6f09d34" providerId="ADAL" clId="{38CD609D-3519-4617-81DE-121D7B80AFA5}" dt="2020-06-14T09:21:57.024" v="6830" actId="47"/>
        <pc:sldMkLst>
          <pc:docMk/>
          <pc:sldMk cId="1490695021" sldId="1716"/>
        </pc:sldMkLst>
      </pc:sldChg>
      <pc:sldChg chg="modSp mod modNotesTx">
        <pc:chgData name="Chen Zhang" userId="f4af6573-3f25-41cf-9cb1-ae14a6f09d34" providerId="ADAL" clId="{38CD609D-3519-4617-81DE-121D7B80AFA5}" dt="2020-06-15T02:59:31.334" v="11306" actId="20577"/>
        <pc:sldMkLst>
          <pc:docMk/>
          <pc:sldMk cId="3182288875" sldId="1720"/>
        </pc:sldMkLst>
        <pc:spChg chg="mod">
          <ac:chgData name="Chen Zhang" userId="f4af6573-3f25-41cf-9cb1-ae14a6f09d34" providerId="ADAL" clId="{38CD609D-3519-4617-81DE-121D7B80AFA5}" dt="2020-06-15T02:59:31.334" v="11306" actId="20577"/>
          <ac:spMkLst>
            <pc:docMk/>
            <pc:sldMk cId="3182288875" sldId="1720"/>
            <ac:spMk id="4" creationId="{00000000-0000-0000-0000-000000000000}"/>
          </ac:spMkLst>
        </pc:spChg>
        <pc:spChg chg="mod">
          <ac:chgData name="Chen Zhang" userId="f4af6573-3f25-41cf-9cb1-ae14a6f09d34" providerId="ADAL" clId="{38CD609D-3519-4617-81DE-121D7B80AFA5}" dt="2020-06-14T03:20:16.772" v="5018" actId="20577"/>
          <ac:spMkLst>
            <pc:docMk/>
            <pc:sldMk cId="3182288875" sldId="1720"/>
            <ac:spMk id="5" creationId="{00000000-0000-0000-0000-000000000000}"/>
          </ac:spMkLst>
        </pc:spChg>
      </pc:sldChg>
      <pc:sldChg chg="modSp new mod modNotesTx">
        <pc:chgData name="Chen Zhang" userId="f4af6573-3f25-41cf-9cb1-ae14a6f09d34" providerId="ADAL" clId="{38CD609D-3519-4617-81DE-121D7B80AFA5}" dt="2020-06-09T03:32:48.564" v="484"/>
        <pc:sldMkLst>
          <pc:docMk/>
          <pc:sldMk cId="2177414094" sldId="1721"/>
        </pc:sldMkLst>
        <pc:spChg chg="mod">
          <ac:chgData name="Chen Zhang" userId="f4af6573-3f25-41cf-9cb1-ae14a6f09d34" providerId="ADAL" clId="{38CD609D-3519-4617-81DE-121D7B80AFA5}" dt="2020-06-09T02:58:45.668" v="24" actId="1076"/>
          <ac:spMkLst>
            <pc:docMk/>
            <pc:sldMk cId="2177414094" sldId="1721"/>
            <ac:spMk id="1064" creationId="{863BC75E-7850-4C05-88BA-E76155D575D8}"/>
          </ac:spMkLst>
        </pc:spChg>
        <pc:cxnChg chg="mod">
          <ac:chgData name="Chen Zhang" userId="f4af6573-3f25-41cf-9cb1-ae14a6f09d34" providerId="ADAL" clId="{38CD609D-3519-4617-81DE-121D7B80AFA5}" dt="2020-06-09T02:58:34.912" v="23" actId="14100"/>
          <ac:cxnSpMkLst>
            <pc:docMk/>
            <pc:sldMk cId="2177414094" sldId="1721"/>
            <ac:cxnSpMk id="1061" creationId="{207DDF40-CCA3-4E49-93C1-21A6B43EEE34}"/>
          </ac:cxnSpMkLst>
        </pc:cxnChg>
      </pc:sldChg>
      <pc:sldChg chg="del">
        <pc:chgData name="Chen Zhang" userId="f4af6573-3f25-41cf-9cb1-ae14a6f09d34" providerId="ADAL" clId="{38CD609D-3519-4617-81DE-121D7B80AFA5}" dt="2020-06-13T15:59:42.883" v="4661" actId="47"/>
        <pc:sldMkLst>
          <pc:docMk/>
          <pc:sldMk cId="2436870840" sldId="1722"/>
        </pc:sldMkLst>
      </pc:sldChg>
      <pc:sldChg chg="del">
        <pc:chgData name="Chen Zhang" userId="f4af6573-3f25-41cf-9cb1-ae14a6f09d34" providerId="ADAL" clId="{38CD609D-3519-4617-81DE-121D7B80AFA5}" dt="2020-06-13T15:59:42.883" v="4661" actId="47"/>
        <pc:sldMkLst>
          <pc:docMk/>
          <pc:sldMk cId="2531449895" sldId="1723"/>
        </pc:sldMkLst>
      </pc:sldChg>
      <pc:sldChg chg="del">
        <pc:chgData name="Chen Zhang" userId="f4af6573-3f25-41cf-9cb1-ae14a6f09d34" providerId="ADAL" clId="{38CD609D-3519-4617-81DE-121D7B80AFA5}" dt="2020-06-09T03:11:08.487" v="47" actId="2696"/>
        <pc:sldMkLst>
          <pc:docMk/>
          <pc:sldMk cId="634442366" sldId="1724"/>
        </pc:sldMkLst>
      </pc:sldChg>
      <pc:sldChg chg="del">
        <pc:chgData name="Chen Zhang" userId="f4af6573-3f25-41cf-9cb1-ae14a6f09d34" providerId="ADAL" clId="{38CD609D-3519-4617-81DE-121D7B80AFA5}" dt="2020-06-13T15:59:42.883" v="4661" actId="47"/>
        <pc:sldMkLst>
          <pc:docMk/>
          <pc:sldMk cId="2600593758" sldId="1725"/>
        </pc:sldMkLst>
      </pc:sldChg>
      <pc:sldChg chg="del">
        <pc:chgData name="Chen Zhang" userId="f4af6573-3f25-41cf-9cb1-ae14a6f09d34" providerId="ADAL" clId="{38CD609D-3519-4617-81DE-121D7B80AFA5}" dt="2020-06-10T10:56:40.168" v="1727" actId="2696"/>
        <pc:sldMkLst>
          <pc:docMk/>
          <pc:sldMk cId="3326556629" sldId="1726"/>
        </pc:sldMkLst>
      </pc:sldChg>
      <pc:sldChg chg="del">
        <pc:chgData name="Chen Zhang" userId="f4af6573-3f25-41cf-9cb1-ae14a6f09d34" providerId="ADAL" clId="{38CD609D-3519-4617-81DE-121D7B80AFA5}" dt="2020-06-10T10:56:40.168" v="1727" actId="2696"/>
        <pc:sldMkLst>
          <pc:docMk/>
          <pc:sldMk cId="411571162" sldId="1727"/>
        </pc:sldMkLst>
      </pc:sldChg>
      <pc:sldChg chg="del">
        <pc:chgData name="Chen Zhang" userId="f4af6573-3f25-41cf-9cb1-ae14a6f09d34" providerId="ADAL" clId="{38CD609D-3519-4617-81DE-121D7B80AFA5}" dt="2020-06-13T16:44:47.508" v="4907" actId="47"/>
        <pc:sldMkLst>
          <pc:docMk/>
          <pc:sldMk cId="1209498467" sldId="1728"/>
        </pc:sldMkLst>
      </pc:sldChg>
      <pc:sldChg chg="del">
        <pc:chgData name="Chen Zhang" userId="f4af6573-3f25-41cf-9cb1-ae14a6f09d34" providerId="ADAL" clId="{38CD609D-3519-4617-81DE-121D7B80AFA5}" dt="2020-06-10T10:56:40.168" v="1727" actId="2696"/>
        <pc:sldMkLst>
          <pc:docMk/>
          <pc:sldMk cId="996267865" sldId="1729"/>
        </pc:sldMkLst>
      </pc:sldChg>
      <pc:sldChg chg="del">
        <pc:chgData name="Chen Zhang" userId="f4af6573-3f25-41cf-9cb1-ae14a6f09d34" providerId="ADAL" clId="{38CD609D-3519-4617-81DE-121D7B80AFA5}" dt="2020-06-14T09:20:31.463" v="6810" actId="47"/>
        <pc:sldMkLst>
          <pc:docMk/>
          <pc:sldMk cId="1884646765" sldId="1730"/>
        </pc:sldMkLst>
      </pc:sldChg>
      <pc:sldChg chg="del">
        <pc:chgData name="Chen Zhang" userId="f4af6573-3f25-41cf-9cb1-ae14a6f09d34" providerId="ADAL" clId="{38CD609D-3519-4617-81DE-121D7B80AFA5}" dt="2020-06-09T03:06:26.251" v="28" actId="2696"/>
        <pc:sldMkLst>
          <pc:docMk/>
          <pc:sldMk cId="1278235681" sldId="1731"/>
        </pc:sldMkLst>
      </pc:sldChg>
      <pc:sldChg chg="del">
        <pc:chgData name="Chen Zhang" userId="f4af6573-3f25-41cf-9cb1-ae14a6f09d34" providerId="ADAL" clId="{38CD609D-3519-4617-81DE-121D7B80AFA5}" dt="2020-06-09T03:06:26.251" v="28" actId="2696"/>
        <pc:sldMkLst>
          <pc:docMk/>
          <pc:sldMk cId="149969476" sldId="1732"/>
        </pc:sldMkLst>
      </pc:sldChg>
      <pc:sldChg chg="del">
        <pc:chgData name="Chen Zhang" userId="f4af6573-3f25-41cf-9cb1-ae14a6f09d34" providerId="ADAL" clId="{38CD609D-3519-4617-81DE-121D7B80AFA5}" dt="2020-06-14T09:20:04.888" v="6796" actId="47"/>
        <pc:sldMkLst>
          <pc:docMk/>
          <pc:sldMk cId="481483085" sldId="1733"/>
        </pc:sldMkLst>
      </pc:sldChg>
      <pc:sldChg chg="del">
        <pc:chgData name="Chen Zhang" userId="f4af6573-3f25-41cf-9cb1-ae14a6f09d34" providerId="ADAL" clId="{38CD609D-3519-4617-81DE-121D7B80AFA5}" dt="2020-06-14T09:20:04.888" v="6796" actId="47"/>
        <pc:sldMkLst>
          <pc:docMk/>
          <pc:sldMk cId="3649572172" sldId="1734"/>
        </pc:sldMkLst>
      </pc:sldChg>
      <pc:sldChg chg="del">
        <pc:chgData name="Chen Zhang" userId="f4af6573-3f25-41cf-9cb1-ae14a6f09d34" providerId="ADAL" clId="{38CD609D-3519-4617-81DE-121D7B80AFA5}" dt="2020-06-14T09:20:04.888" v="6796" actId="47"/>
        <pc:sldMkLst>
          <pc:docMk/>
          <pc:sldMk cId="2277361004" sldId="1735"/>
        </pc:sldMkLst>
      </pc:sldChg>
      <pc:sldChg chg="modSp del mod">
        <pc:chgData name="Chen Zhang" userId="f4af6573-3f25-41cf-9cb1-ae14a6f09d34" providerId="ADAL" clId="{38CD609D-3519-4617-81DE-121D7B80AFA5}" dt="2020-06-14T10:56:06.539" v="7185" actId="2696"/>
        <pc:sldMkLst>
          <pc:docMk/>
          <pc:sldMk cId="591917787" sldId="1736"/>
        </pc:sldMkLst>
        <pc:spChg chg="mod">
          <ac:chgData name="Chen Zhang" userId="f4af6573-3f25-41cf-9cb1-ae14a6f09d34" providerId="ADAL" clId="{38CD609D-3519-4617-81DE-121D7B80AFA5}" dt="2020-06-14T09:19:55.650" v="6795" actId="404"/>
          <ac:spMkLst>
            <pc:docMk/>
            <pc:sldMk cId="591917787" sldId="1736"/>
            <ac:spMk id="6" creationId="{B152F1FD-8B61-4A49-8A02-276C58CF90E4}"/>
          </ac:spMkLst>
        </pc:spChg>
        <pc:spChg chg="mod">
          <ac:chgData name="Chen Zhang" userId="f4af6573-3f25-41cf-9cb1-ae14a6f09d34" providerId="ADAL" clId="{38CD609D-3519-4617-81DE-121D7B80AFA5}" dt="2020-06-14T09:19:52.940" v="6794" actId="404"/>
          <ac:spMkLst>
            <pc:docMk/>
            <pc:sldMk cId="591917787" sldId="1736"/>
            <ac:spMk id="7" creationId="{0AB77976-EB2A-472C-8384-C7A543882AF0}"/>
          </ac:spMkLst>
        </pc:spChg>
      </pc:sldChg>
      <pc:sldChg chg="del">
        <pc:chgData name="Chen Zhang" userId="f4af6573-3f25-41cf-9cb1-ae14a6f09d34" providerId="ADAL" clId="{38CD609D-3519-4617-81DE-121D7B80AFA5}" dt="2020-06-14T10:56:06.539" v="7185" actId="2696"/>
        <pc:sldMkLst>
          <pc:docMk/>
          <pc:sldMk cId="3842494951" sldId="1737"/>
        </pc:sldMkLst>
      </pc:sldChg>
      <pc:sldChg chg="del">
        <pc:chgData name="Chen Zhang" userId="f4af6573-3f25-41cf-9cb1-ae14a6f09d34" providerId="ADAL" clId="{38CD609D-3519-4617-81DE-121D7B80AFA5}" dt="2020-06-14T10:56:06.539" v="7185" actId="2696"/>
        <pc:sldMkLst>
          <pc:docMk/>
          <pc:sldMk cId="14417728" sldId="1738"/>
        </pc:sldMkLst>
      </pc:sldChg>
      <pc:sldChg chg="del">
        <pc:chgData name="Chen Zhang" userId="f4af6573-3f25-41cf-9cb1-ae14a6f09d34" providerId="ADAL" clId="{38CD609D-3519-4617-81DE-121D7B80AFA5}" dt="2020-06-14T10:56:06.539" v="7185" actId="2696"/>
        <pc:sldMkLst>
          <pc:docMk/>
          <pc:sldMk cId="2769486988" sldId="1739"/>
        </pc:sldMkLst>
      </pc:sldChg>
      <pc:sldChg chg="del">
        <pc:chgData name="Chen Zhang" userId="f4af6573-3f25-41cf-9cb1-ae14a6f09d34" providerId="ADAL" clId="{38CD609D-3519-4617-81DE-121D7B80AFA5}" dt="2020-06-14T10:56:06.539" v="7185" actId="2696"/>
        <pc:sldMkLst>
          <pc:docMk/>
          <pc:sldMk cId="1609571168" sldId="1740"/>
        </pc:sldMkLst>
      </pc:sldChg>
      <pc:sldChg chg="add del">
        <pc:chgData name="Chen Zhang" userId="f4af6573-3f25-41cf-9cb1-ae14a6f09d34" providerId="ADAL" clId="{38CD609D-3519-4617-81DE-121D7B80AFA5}" dt="2020-06-14T09:21:57.024" v="6830" actId="47"/>
        <pc:sldMkLst>
          <pc:docMk/>
          <pc:sldMk cId="2902773436" sldId="1741"/>
        </pc:sldMkLst>
      </pc:sldChg>
      <pc:sldChg chg="modSp add del mod">
        <pc:chgData name="Chen Zhang" userId="f4af6573-3f25-41cf-9cb1-ae14a6f09d34" providerId="ADAL" clId="{38CD609D-3519-4617-81DE-121D7B80AFA5}" dt="2020-06-13T15:48:18.925" v="4624" actId="2696"/>
        <pc:sldMkLst>
          <pc:docMk/>
          <pc:sldMk cId="1278235681" sldId="1742"/>
        </pc:sldMkLst>
        <pc:spChg chg="mod">
          <ac:chgData name="Chen Zhang" userId="f4af6573-3f25-41cf-9cb1-ae14a6f09d34" providerId="ADAL" clId="{38CD609D-3519-4617-81DE-121D7B80AFA5}" dt="2020-06-13T02:15:38.003" v="2080" actId="20577"/>
          <ac:spMkLst>
            <pc:docMk/>
            <pc:sldMk cId="1278235681" sldId="1742"/>
            <ac:spMk id="2" creationId="{82541BEA-8DD2-4BEE-A7D2-8704851CAE5C}"/>
          </ac:spMkLst>
        </pc:spChg>
        <pc:spChg chg="mod">
          <ac:chgData name="Chen Zhang" userId="f4af6573-3f25-41cf-9cb1-ae14a6f09d34" providerId="ADAL" clId="{38CD609D-3519-4617-81DE-121D7B80AFA5}" dt="2020-06-13T02:18:37.986" v="2282"/>
          <ac:spMkLst>
            <pc:docMk/>
            <pc:sldMk cId="1278235681" sldId="1742"/>
            <ac:spMk id="3" creationId="{7A9672C0-7670-445D-8647-D2A3BC162A10}"/>
          </ac:spMkLst>
        </pc:spChg>
      </pc:sldChg>
      <pc:sldChg chg="new del">
        <pc:chgData name="Chen Zhang" userId="f4af6573-3f25-41cf-9cb1-ae14a6f09d34" providerId="ADAL" clId="{38CD609D-3519-4617-81DE-121D7B80AFA5}" dt="2020-06-09T03:03:43.572" v="27" actId="47"/>
        <pc:sldMkLst>
          <pc:docMk/>
          <pc:sldMk cId="2991101972" sldId="1742"/>
        </pc:sldMkLst>
      </pc:sldChg>
      <pc:sldChg chg="modSp add del mod">
        <pc:chgData name="Chen Zhang" userId="f4af6573-3f25-41cf-9cb1-ae14a6f09d34" providerId="ADAL" clId="{38CD609D-3519-4617-81DE-121D7B80AFA5}" dt="2020-06-13T15:48:18.925" v="4624" actId="2696"/>
        <pc:sldMkLst>
          <pc:docMk/>
          <pc:sldMk cId="149969476" sldId="1743"/>
        </pc:sldMkLst>
        <pc:spChg chg="mod">
          <ac:chgData name="Chen Zhang" userId="f4af6573-3f25-41cf-9cb1-ae14a6f09d34" providerId="ADAL" clId="{38CD609D-3519-4617-81DE-121D7B80AFA5}" dt="2020-06-13T08:03:18.047" v="4348" actId="404"/>
          <ac:spMkLst>
            <pc:docMk/>
            <pc:sldMk cId="149969476" sldId="1743"/>
            <ac:spMk id="4" creationId="{60241FD4-699F-404C-A066-ED77A7C43FF1}"/>
          </ac:spMkLst>
        </pc:spChg>
        <pc:spChg chg="mod">
          <ac:chgData name="Chen Zhang" userId="f4af6573-3f25-41cf-9cb1-ae14a6f09d34" providerId="ADAL" clId="{38CD609D-3519-4617-81DE-121D7B80AFA5}" dt="2020-06-13T08:03:13.260" v="4347" actId="403"/>
          <ac:spMkLst>
            <pc:docMk/>
            <pc:sldMk cId="149969476" sldId="1743"/>
            <ac:spMk id="12" creationId="{1E628090-0E4F-4C88-AFF9-7554D886724E}"/>
          </ac:spMkLst>
        </pc:spChg>
      </pc:sldChg>
      <pc:sldChg chg="new del">
        <pc:chgData name="Chen Zhang" userId="f4af6573-3f25-41cf-9cb1-ae14a6f09d34" providerId="ADAL" clId="{38CD609D-3519-4617-81DE-121D7B80AFA5}" dt="2020-06-09T03:03:43.572" v="27" actId="47"/>
        <pc:sldMkLst>
          <pc:docMk/>
          <pc:sldMk cId="1122055968" sldId="1743"/>
        </pc:sldMkLst>
      </pc:sldChg>
      <pc:sldChg chg="addSp delSp modSp new mod ord modClrScheme chgLayout modNotesTx">
        <pc:chgData name="Chen Zhang" userId="f4af6573-3f25-41cf-9cb1-ae14a6f09d34" providerId="ADAL" clId="{38CD609D-3519-4617-81DE-121D7B80AFA5}" dt="2020-06-15T01:59:05.293" v="10901"/>
        <pc:sldMkLst>
          <pc:docMk/>
          <pc:sldMk cId="2351259293" sldId="1744"/>
        </pc:sldMkLst>
        <pc:spChg chg="mod">
          <ac:chgData name="Chen Zhang" userId="f4af6573-3f25-41cf-9cb1-ae14a6f09d34" providerId="ADAL" clId="{38CD609D-3519-4617-81DE-121D7B80AFA5}" dt="2020-06-15T01:59:05.293" v="10901"/>
          <ac:spMkLst>
            <pc:docMk/>
            <pc:sldMk cId="2351259293" sldId="1744"/>
            <ac:spMk id="2" creationId="{FFFE72D9-C2A8-4C93-A80D-0F8B7682C37E}"/>
          </ac:spMkLst>
        </pc:spChg>
        <pc:spChg chg="del">
          <ac:chgData name="Chen Zhang" userId="f4af6573-3f25-41cf-9cb1-ae14a6f09d34" providerId="ADAL" clId="{38CD609D-3519-4617-81DE-121D7B80AFA5}" dt="2020-06-09T03:15:04.119" v="184" actId="478"/>
          <ac:spMkLst>
            <pc:docMk/>
            <pc:sldMk cId="2351259293" sldId="1744"/>
            <ac:spMk id="3" creationId="{CBABD080-0CB3-4D14-B96D-8840CD00E503}"/>
          </ac:spMkLst>
        </pc:spChg>
        <pc:spChg chg="add mod">
          <ac:chgData name="Chen Zhang" userId="f4af6573-3f25-41cf-9cb1-ae14a6f09d34" providerId="ADAL" clId="{38CD609D-3519-4617-81DE-121D7B80AFA5}" dt="2020-06-09T03:25:58.783" v="413" actId="1076"/>
          <ac:spMkLst>
            <pc:docMk/>
            <pc:sldMk cId="2351259293" sldId="1744"/>
            <ac:spMk id="6" creationId="{D451C387-E2BD-40C8-B557-7DD8CE7F8F57}"/>
          </ac:spMkLst>
        </pc:spChg>
        <pc:spChg chg="add mod">
          <ac:chgData name="Chen Zhang" userId="f4af6573-3f25-41cf-9cb1-ae14a6f09d34" providerId="ADAL" clId="{38CD609D-3519-4617-81DE-121D7B80AFA5}" dt="2020-06-15T01:58:28.202" v="10876"/>
          <ac:spMkLst>
            <pc:docMk/>
            <pc:sldMk cId="2351259293" sldId="1744"/>
            <ac:spMk id="10" creationId="{B73E4A6E-2516-4C8C-9261-16BAB2794483}"/>
          </ac:spMkLst>
        </pc:spChg>
        <pc:picChg chg="add mod">
          <ac:chgData name="Chen Zhang" userId="f4af6573-3f25-41cf-9cb1-ae14a6f09d34" providerId="ADAL" clId="{38CD609D-3519-4617-81DE-121D7B80AFA5}" dt="2020-06-09T03:17:34.321" v="205" actId="27614"/>
          <ac:picMkLst>
            <pc:docMk/>
            <pc:sldMk cId="2351259293" sldId="1744"/>
            <ac:picMk id="5" creationId="{9C50B3C4-C73C-444D-89DB-5626219296E7}"/>
          </ac:picMkLst>
        </pc:picChg>
      </pc:sldChg>
      <pc:sldChg chg="addSp">
        <pc:chgData name="Chen Zhang" userId="f4af6573-3f25-41cf-9cb1-ae14a6f09d34" providerId="ADAL" clId="{38CD609D-3519-4617-81DE-121D7B80AFA5}" dt="2020-06-13T08:52:20.413" v="4393"/>
        <pc:sldMkLst>
          <pc:docMk/>
          <pc:sldMk cId="1110765072" sldId="1745"/>
        </pc:sldMkLst>
        <pc:picChg chg="add">
          <ac:chgData name="Chen Zhang" userId="f4af6573-3f25-41cf-9cb1-ae14a6f09d34" providerId="ADAL" clId="{38CD609D-3519-4617-81DE-121D7B80AFA5}" dt="2020-06-13T08:52:20.413" v="4393"/>
          <ac:picMkLst>
            <pc:docMk/>
            <pc:sldMk cId="1110765072" sldId="1745"/>
            <ac:picMk id="1026" creationId="{FFC71AF6-7C3B-4AB1-A0F1-670626F568A8}"/>
          </ac:picMkLst>
        </pc:picChg>
      </pc:sldChg>
      <pc:sldChg chg="addSp delSp modSp new add del mod delAnim modAnim modNotesTx">
        <pc:chgData name="Chen Zhang" userId="f4af6573-3f25-41cf-9cb1-ae14a6f09d34" providerId="ADAL" clId="{38CD609D-3519-4617-81DE-121D7B80AFA5}" dt="2020-06-15T02:06:51.746" v="11012" actId="20577"/>
        <pc:sldMkLst>
          <pc:docMk/>
          <pc:sldMk cId="3552165086" sldId="1745"/>
        </pc:sldMkLst>
        <pc:spChg chg="mod">
          <ac:chgData name="Chen Zhang" userId="f4af6573-3f25-41cf-9cb1-ae14a6f09d34" providerId="ADAL" clId="{38CD609D-3519-4617-81DE-121D7B80AFA5}" dt="2020-06-13T16:11:42.465" v="4889"/>
          <ac:spMkLst>
            <pc:docMk/>
            <pc:sldMk cId="3552165086" sldId="1745"/>
            <ac:spMk id="2" creationId="{7A6E4D81-C6B3-4055-8D4F-502BC9496FED}"/>
          </ac:spMkLst>
        </pc:spChg>
        <pc:spChg chg="add mod">
          <ac:chgData name="Chen Zhang" userId="f4af6573-3f25-41cf-9cb1-ae14a6f09d34" providerId="ADAL" clId="{38CD609D-3519-4617-81DE-121D7B80AFA5}" dt="2020-06-13T15:29:16.373" v="4456" actId="1076"/>
          <ac:spMkLst>
            <pc:docMk/>
            <pc:sldMk cId="3552165086" sldId="1745"/>
            <ac:spMk id="3" creationId="{047641B3-D876-4533-B420-BE0B1A8957C7}"/>
          </ac:spMkLst>
        </pc:spChg>
        <pc:spChg chg="del">
          <ac:chgData name="Chen Zhang" userId="f4af6573-3f25-41cf-9cb1-ae14a6f09d34" providerId="ADAL" clId="{38CD609D-3519-4617-81DE-121D7B80AFA5}" dt="2020-06-13T08:21:39.563" v="4367" actId="478"/>
          <ac:spMkLst>
            <pc:docMk/>
            <pc:sldMk cId="3552165086" sldId="1745"/>
            <ac:spMk id="3" creationId="{2EAD4E4A-A5DC-40EF-B7CF-68C4FD596892}"/>
          </ac:spMkLst>
        </pc:spChg>
        <pc:spChg chg="add del mod">
          <ac:chgData name="Chen Zhang" userId="f4af6573-3f25-41cf-9cb1-ae14a6f09d34" providerId="ADAL" clId="{38CD609D-3519-4617-81DE-121D7B80AFA5}" dt="2020-06-13T08:55:47.553" v="4411" actId="478"/>
          <ac:spMkLst>
            <pc:docMk/>
            <pc:sldMk cId="3552165086" sldId="1745"/>
            <ac:spMk id="4" creationId="{EDE40CB0-E831-4FA5-AA42-88C5B61050FB}"/>
          </ac:spMkLst>
        </pc:spChg>
        <pc:spChg chg="add del">
          <ac:chgData name="Chen Zhang" userId="f4af6573-3f25-41cf-9cb1-ae14a6f09d34" providerId="ADAL" clId="{38CD609D-3519-4617-81DE-121D7B80AFA5}" dt="2020-06-13T08:21:44.115" v="4369" actId="478"/>
          <ac:spMkLst>
            <pc:docMk/>
            <pc:sldMk cId="3552165086" sldId="1745"/>
            <ac:spMk id="5" creationId="{AA3CBE18-D9D1-41F2-9EED-54E2E13A3E5F}"/>
          </ac:spMkLst>
        </pc:spChg>
        <pc:spChg chg="add mod">
          <ac:chgData name="Chen Zhang" userId="f4af6573-3f25-41cf-9cb1-ae14a6f09d34" providerId="ADAL" clId="{38CD609D-3519-4617-81DE-121D7B80AFA5}" dt="2020-06-13T15:29:29.109" v="4461" actId="1076"/>
          <ac:spMkLst>
            <pc:docMk/>
            <pc:sldMk cId="3552165086" sldId="1745"/>
            <ac:spMk id="5" creationId="{DDED6BAF-1B14-4A81-82D3-83208C5F1AF2}"/>
          </ac:spMkLst>
        </pc:spChg>
        <pc:spChg chg="add del mod">
          <ac:chgData name="Chen Zhang" userId="f4af6573-3f25-41cf-9cb1-ae14a6f09d34" providerId="ADAL" clId="{38CD609D-3519-4617-81DE-121D7B80AFA5}" dt="2020-06-13T08:43:20.299" v="4374" actId="478"/>
          <ac:spMkLst>
            <pc:docMk/>
            <pc:sldMk cId="3552165086" sldId="1745"/>
            <ac:spMk id="6" creationId="{E54B43F0-298F-4D12-B4BA-7B27DE94EAB2}"/>
          </ac:spMkLst>
        </pc:spChg>
        <pc:spChg chg="add del mod">
          <ac:chgData name="Chen Zhang" userId="f4af6573-3f25-41cf-9cb1-ae14a6f09d34" providerId="ADAL" clId="{38CD609D-3519-4617-81DE-121D7B80AFA5}" dt="2020-06-13T09:25:22.561" v="4446" actId="478"/>
          <ac:spMkLst>
            <pc:docMk/>
            <pc:sldMk cId="3552165086" sldId="1745"/>
            <ac:spMk id="6" creationId="{F320BFA7-BFD1-481B-B320-7413FB9F78F2}"/>
          </ac:spMkLst>
        </pc:spChg>
        <pc:spChg chg="add del mod">
          <ac:chgData name="Chen Zhang" userId="f4af6573-3f25-41cf-9cb1-ae14a6f09d34" providerId="ADAL" clId="{38CD609D-3519-4617-81DE-121D7B80AFA5}" dt="2020-06-13T09:25:22.561" v="4446" actId="478"/>
          <ac:spMkLst>
            <pc:docMk/>
            <pc:sldMk cId="3552165086" sldId="1745"/>
            <ac:spMk id="7" creationId="{0425F6F7-8131-4216-9D37-E310B775222D}"/>
          </ac:spMkLst>
        </pc:spChg>
        <pc:spChg chg="mod">
          <ac:chgData name="Chen Zhang" userId="f4af6573-3f25-41cf-9cb1-ae14a6f09d34" providerId="ADAL" clId="{38CD609D-3519-4617-81DE-121D7B80AFA5}" dt="2020-06-13T08:25:22.466" v="4370"/>
          <ac:spMkLst>
            <pc:docMk/>
            <pc:sldMk cId="3552165086" sldId="1745"/>
            <ac:spMk id="12" creationId="{225466AE-0E31-443F-A2FD-229323C96531}"/>
          </ac:spMkLst>
        </pc:spChg>
        <pc:spChg chg="mod">
          <ac:chgData name="Chen Zhang" userId="f4af6573-3f25-41cf-9cb1-ae14a6f09d34" providerId="ADAL" clId="{38CD609D-3519-4617-81DE-121D7B80AFA5}" dt="2020-06-13T08:25:22.466" v="4370"/>
          <ac:spMkLst>
            <pc:docMk/>
            <pc:sldMk cId="3552165086" sldId="1745"/>
            <ac:spMk id="13" creationId="{80F1298D-9636-4CB6-B23A-8B17AC6C5139}"/>
          </ac:spMkLst>
        </pc:spChg>
        <pc:spChg chg="mod">
          <ac:chgData name="Chen Zhang" userId="f4af6573-3f25-41cf-9cb1-ae14a6f09d34" providerId="ADAL" clId="{38CD609D-3519-4617-81DE-121D7B80AFA5}" dt="2020-06-13T08:25:22.466" v="4370"/>
          <ac:spMkLst>
            <pc:docMk/>
            <pc:sldMk cId="3552165086" sldId="1745"/>
            <ac:spMk id="14" creationId="{8B0E9116-4CF2-458A-9B33-53A08BF8F499}"/>
          </ac:spMkLst>
        </pc:spChg>
        <pc:spChg chg="mod">
          <ac:chgData name="Chen Zhang" userId="f4af6573-3f25-41cf-9cb1-ae14a6f09d34" providerId="ADAL" clId="{38CD609D-3519-4617-81DE-121D7B80AFA5}" dt="2020-06-13T08:25:22.466" v="4370"/>
          <ac:spMkLst>
            <pc:docMk/>
            <pc:sldMk cId="3552165086" sldId="1745"/>
            <ac:spMk id="15" creationId="{5486BF70-4F5F-4E86-A22C-B5ED5A946FBD}"/>
          </ac:spMkLst>
        </pc:spChg>
        <pc:spChg chg="mod">
          <ac:chgData name="Chen Zhang" userId="f4af6573-3f25-41cf-9cb1-ae14a6f09d34" providerId="ADAL" clId="{38CD609D-3519-4617-81DE-121D7B80AFA5}" dt="2020-06-13T08:25:22.466" v="4370"/>
          <ac:spMkLst>
            <pc:docMk/>
            <pc:sldMk cId="3552165086" sldId="1745"/>
            <ac:spMk id="16" creationId="{7947175A-3A28-4843-B4BF-57A1004373E1}"/>
          </ac:spMkLst>
        </pc:spChg>
        <pc:spChg chg="add del mod">
          <ac:chgData name="Chen Zhang" userId="f4af6573-3f25-41cf-9cb1-ae14a6f09d34" providerId="ADAL" clId="{38CD609D-3519-4617-81DE-121D7B80AFA5}" dt="2020-06-13T08:43:18.221" v="4373" actId="478"/>
          <ac:spMkLst>
            <pc:docMk/>
            <pc:sldMk cId="3552165086" sldId="1745"/>
            <ac:spMk id="18" creationId="{8CBDEED8-CA80-4CF9-A207-89464013357E}"/>
          </ac:spMkLst>
        </pc:spChg>
        <pc:spChg chg="mod">
          <ac:chgData name="Chen Zhang" userId="f4af6573-3f25-41cf-9cb1-ae14a6f09d34" providerId="ADAL" clId="{38CD609D-3519-4617-81DE-121D7B80AFA5}" dt="2020-06-13T08:25:22.466" v="4370"/>
          <ac:spMkLst>
            <pc:docMk/>
            <pc:sldMk cId="3552165086" sldId="1745"/>
            <ac:spMk id="20" creationId="{602054C6-D949-40F3-923C-9A4D386C5964}"/>
          </ac:spMkLst>
        </pc:spChg>
        <pc:spChg chg="mod">
          <ac:chgData name="Chen Zhang" userId="f4af6573-3f25-41cf-9cb1-ae14a6f09d34" providerId="ADAL" clId="{38CD609D-3519-4617-81DE-121D7B80AFA5}" dt="2020-06-13T08:25:22.466" v="4370"/>
          <ac:spMkLst>
            <pc:docMk/>
            <pc:sldMk cId="3552165086" sldId="1745"/>
            <ac:spMk id="23" creationId="{0578193B-F1EC-4EF6-9C7A-4AFE5B4C3052}"/>
          </ac:spMkLst>
        </pc:spChg>
        <pc:spChg chg="mod">
          <ac:chgData name="Chen Zhang" userId="f4af6573-3f25-41cf-9cb1-ae14a6f09d34" providerId="ADAL" clId="{38CD609D-3519-4617-81DE-121D7B80AFA5}" dt="2020-06-13T08:25:22.466" v="4370"/>
          <ac:spMkLst>
            <pc:docMk/>
            <pc:sldMk cId="3552165086" sldId="1745"/>
            <ac:spMk id="24" creationId="{FCAE679F-DDBE-4B7F-AB64-2EE80830ABF4}"/>
          </ac:spMkLst>
        </pc:spChg>
        <pc:spChg chg="mod">
          <ac:chgData name="Chen Zhang" userId="f4af6573-3f25-41cf-9cb1-ae14a6f09d34" providerId="ADAL" clId="{38CD609D-3519-4617-81DE-121D7B80AFA5}" dt="2020-06-13T08:25:22.466" v="4370"/>
          <ac:spMkLst>
            <pc:docMk/>
            <pc:sldMk cId="3552165086" sldId="1745"/>
            <ac:spMk id="25" creationId="{7463CBFC-3805-4D4A-8DB8-7C359B4BC00F}"/>
          </ac:spMkLst>
        </pc:spChg>
        <pc:spChg chg="mod">
          <ac:chgData name="Chen Zhang" userId="f4af6573-3f25-41cf-9cb1-ae14a6f09d34" providerId="ADAL" clId="{38CD609D-3519-4617-81DE-121D7B80AFA5}" dt="2020-06-13T08:25:22.466" v="4370"/>
          <ac:spMkLst>
            <pc:docMk/>
            <pc:sldMk cId="3552165086" sldId="1745"/>
            <ac:spMk id="28" creationId="{2CD0B94E-3F34-4637-9668-76A22435501A}"/>
          </ac:spMkLst>
        </pc:spChg>
        <pc:spChg chg="mod">
          <ac:chgData name="Chen Zhang" userId="f4af6573-3f25-41cf-9cb1-ae14a6f09d34" providerId="ADAL" clId="{38CD609D-3519-4617-81DE-121D7B80AFA5}" dt="2020-06-13T08:25:22.466" v="4370"/>
          <ac:spMkLst>
            <pc:docMk/>
            <pc:sldMk cId="3552165086" sldId="1745"/>
            <ac:spMk id="32" creationId="{8260A69D-2992-4A96-A0F8-4BF8416212FD}"/>
          </ac:spMkLst>
        </pc:spChg>
        <pc:spChg chg="mod">
          <ac:chgData name="Chen Zhang" userId="f4af6573-3f25-41cf-9cb1-ae14a6f09d34" providerId="ADAL" clId="{38CD609D-3519-4617-81DE-121D7B80AFA5}" dt="2020-06-13T08:25:22.466" v="4370"/>
          <ac:spMkLst>
            <pc:docMk/>
            <pc:sldMk cId="3552165086" sldId="1745"/>
            <ac:spMk id="33" creationId="{1A304377-10AC-438D-8875-E80B036AC621}"/>
          </ac:spMkLst>
        </pc:spChg>
        <pc:spChg chg="mod">
          <ac:chgData name="Chen Zhang" userId="f4af6573-3f25-41cf-9cb1-ae14a6f09d34" providerId="ADAL" clId="{38CD609D-3519-4617-81DE-121D7B80AFA5}" dt="2020-06-13T08:25:22.466" v="4370"/>
          <ac:spMkLst>
            <pc:docMk/>
            <pc:sldMk cId="3552165086" sldId="1745"/>
            <ac:spMk id="34" creationId="{4B29F5B3-385C-4CD8-97B7-9733853D4687}"/>
          </ac:spMkLst>
        </pc:spChg>
        <pc:spChg chg="mod">
          <ac:chgData name="Chen Zhang" userId="f4af6573-3f25-41cf-9cb1-ae14a6f09d34" providerId="ADAL" clId="{38CD609D-3519-4617-81DE-121D7B80AFA5}" dt="2020-06-13T08:25:22.466" v="4370"/>
          <ac:spMkLst>
            <pc:docMk/>
            <pc:sldMk cId="3552165086" sldId="1745"/>
            <ac:spMk id="35" creationId="{E8DFD467-A1A2-4E67-A2FF-D2BDDB49B46C}"/>
          </ac:spMkLst>
        </pc:spChg>
        <pc:spChg chg="mod">
          <ac:chgData name="Chen Zhang" userId="f4af6573-3f25-41cf-9cb1-ae14a6f09d34" providerId="ADAL" clId="{38CD609D-3519-4617-81DE-121D7B80AFA5}" dt="2020-06-13T08:25:22.466" v="4370"/>
          <ac:spMkLst>
            <pc:docMk/>
            <pc:sldMk cId="3552165086" sldId="1745"/>
            <ac:spMk id="36" creationId="{277532EE-EF93-480C-A512-3C24B3A7DC2B}"/>
          </ac:spMkLst>
        </pc:spChg>
        <pc:spChg chg="mod">
          <ac:chgData name="Chen Zhang" userId="f4af6573-3f25-41cf-9cb1-ae14a6f09d34" providerId="ADAL" clId="{38CD609D-3519-4617-81DE-121D7B80AFA5}" dt="2020-06-13T08:25:22.466" v="4370"/>
          <ac:spMkLst>
            <pc:docMk/>
            <pc:sldMk cId="3552165086" sldId="1745"/>
            <ac:spMk id="37" creationId="{2D5C16C4-117F-479C-B356-A60C079B7DC5}"/>
          </ac:spMkLst>
        </pc:spChg>
        <pc:spChg chg="mod">
          <ac:chgData name="Chen Zhang" userId="f4af6573-3f25-41cf-9cb1-ae14a6f09d34" providerId="ADAL" clId="{38CD609D-3519-4617-81DE-121D7B80AFA5}" dt="2020-06-13T08:25:22.466" v="4370"/>
          <ac:spMkLst>
            <pc:docMk/>
            <pc:sldMk cId="3552165086" sldId="1745"/>
            <ac:spMk id="54" creationId="{5C7FE497-4050-4EE9-9303-83DACB00366B}"/>
          </ac:spMkLst>
        </pc:spChg>
        <pc:spChg chg="mod">
          <ac:chgData name="Chen Zhang" userId="f4af6573-3f25-41cf-9cb1-ae14a6f09d34" providerId="ADAL" clId="{38CD609D-3519-4617-81DE-121D7B80AFA5}" dt="2020-06-13T08:25:22.466" v="4370"/>
          <ac:spMkLst>
            <pc:docMk/>
            <pc:sldMk cId="3552165086" sldId="1745"/>
            <ac:spMk id="55" creationId="{CCEE04AB-11EC-4FE8-B41E-5E037F7CDB40}"/>
          </ac:spMkLst>
        </pc:spChg>
        <pc:spChg chg="mod">
          <ac:chgData name="Chen Zhang" userId="f4af6573-3f25-41cf-9cb1-ae14a6f09d34" providerId="ADAL" clId="{38CD609D-3519-4617-81DE-121D7B80AFA5}" dt="2020-06-13T08:25:22.466" v="4370"/>
          <ac:spMkLst>
            <pc:docMk/>
            <pc:sldMk cId="3552165086" sldId="1745"/>
            <ac:spMk id="56" creationId="{B38C39AA-7D0C-4076-8BB2-80DC4F593160}"/>
          </ac:spMkLst>
        </pc:spChg>
        <pc:spChg chg="mod">
          <ac:chgData name="Chen Zhang" userId="f4af6573-3f25-41cf-9cb1-ae14a6f09d34" providerId="ADAL" clId="{38CD609D-3519-4617-81DE-121D7B80AFA5}" dt="2020-06-13T08:25:22.466" v="4370"/>
          <ac:spMkLst>
            <pc:docMk/>
            <pc:sldMk cId="3552165086" sldId="1745"/>
            <ac:spMk id="57" creationId="{3100A0A1-B089-474D-85E1-128904C1E84F}"/>
          </ac:spMkLst>
        </pc:spChg>
        <pc:spChg chg="mod">
          <ac:chgData name="Chen Zhang" userId="f4af6573-3f25-41cf-9cb1-ae14a6f09d34" providerId="ADAL" clId="{38CD609D-3519-4617-81DE-121D7B80AFA5}" dt="2020-06-13T08:25:22.466" v="4370"/>
          <ac:spMkLst>
            <pc:docMk/>
            <pc:sldMk cId="3552165086" sldId="1745"/>
            <ac:spMk id="58" creationId="{2631932B-2FED-45A4-9138-DCC91E074780}"/>
          </ac:spMkLst>
        </pc:spChg>
        <pc:spChg chg="add mod">
          <ac:chgData name="Chen Zhang" userId="f4af6573-3f25-41cf-9cb1-ae14a6f09d34" providerId="ADAL" clId="{38CD609D-3519-4617-81DE-121D7B80AFA5}" dt="2020-06-13T15:29:12.815" v="4455" actId="1076"/>
          <ac:spMkLst>
            <pc:docMk/>
            <pc:sldMk cId="3552165086" sldId="1745"/>
            <ac:spMk id="73" creationId="{71B5332E-AB85-4456-913D-7EA48C602743}"/>
          </ac:spMkLst>
        </pc:spChg>
        <pc:spChg chg="add mod">
          <ac:chgData name="Chen Zhang" userId="f4af6573-3f25-41cf-9cb1-ae14a6f09d34" providerId="ADAL" clId="{38CD609D-3519-4617-81DE-121D7B80AFA5}" dt="2020-06-13T15:29:12.815" v="4455" actId="1076"/>
          <ac:spMkLst>
            <pc:docMk/>
            <pc:sldMk cId="3552165086" sldId="1745"/>
            <ac:spMk id="79" creationId="{DF4F79F0-00AA-4A55-8B12-634155D7BCA2}"/>
          </ac:spMkLst>
        </pc:spChg>
        <pc:spChg chg="add del mod">
          <ac:chgData name="Chen Zhang" userId="f4af6573-3f25-41cf-9cb1-ae14a6f09d34" providerId="ADAL" clId="{38CD609D-3519-4617-81DE-121D7B80AFA5}" dt="2020-06-13T08:43:50.868" v="4386" actId="478"/>
          <ac:spMkLst>
            <pc:docMk/>
            <pc:sldMk cId="3552165086" sldId="1745"/>
            <ac:spMk id="87" creationId="{A36AA6AD-B7EC-4C35-A6DC-8BFBFA0113A9}"/>
          </ac:spMkLst>
        </pc:spChg>
        <pc:spChg chg="mod">
          <ac:chgData name="Chen Zhang" userId="f4af6573-3f25-41cf-9cb1-ae14a6f09d34" providerId="ADAL" clId="{38CD609D-3519-4617-81DE-121D7B80AFA5}" dt="2020-06-13T08:43:41.050" v="4382"/>
          <ac:spMkLst>
            <pc:docMk/>
            <pc:sldMk cId="3552165086" sldId="1745"/>
            <ac:spMk id="89" creationId="{2B45DA22-335A-43E3-9D21-3BA002E129BB}"/>
          </ac:spMkLst>
        </pc:spChg>
        <pc:spChg chg="mod">
          <ac:chgData name="Chen Zhang" userId="f4af6573-3f25-41cf-9cb1-ae14a6f09d34" providerId="ADAL" clId="{38CD609D-3519-4617-81DE-121D7B80AFA5}" dt="2020-06-13T08:43:41.050" v="4382"/>
          <ac:spMkLst>
            <pc:docMk/>
            <pc:sldMk cId="3552165086" sldId="1745"/>
            <ac:spMk id="90" creationId="{017EB28A-1ADE-4534-A13A-B1CC7C52072B}"/>
          </ac:spMkLst>
        </pc:spChg>
        <pc:spChg chg="mod">
          <ac:chgData name="Chen Zhang" userId="f4af6573-3f25-41cf-9cb1-ae14a6f09d34" providerId="ADAL" clId="{38CD609D-3519-4617-81DE-121D7B80AFA5}" dt="2020-06-13T08:43:41.050" v="4382"/>
          <ac:spMkLst>
            <pc:docMk/>
            <pc:sldMk cId="3552165086" sldId="1745"/>
            <ac:spMk id="91" creationId="{0B49BD2B-9832-4241-BA6F-15F6D9F896CE}"/>
          </ac:spMkLst>
        </pc:spChg>
        <pc:spChg chg="mod">
          <ac:chgData name="Chen Zhang" userId="f4af6573-3f25-41cf-9cb1-ae14a6f09d34" providerId="ADAL" clId="{38CD609D-3519-4617-81DE-121D7B80AFA5}" dt="2020-06-13T08:43:41.050" v="4382"/>
          <ac:spMkLst>
            <pc:docMk/>
            <pc:sldMk cId="3552165086" sldId="1745"/>
            <ac:spMk id="92" creationId="{27ED9863-EF84-41AD-8D80-9A88CC19D603}"/>
          </ac:spMkLst>
        </pc:spChg>
        <pc:spChg chg="mod">
          <ac:chgData name="Chen Zhang" userId="f4af6573-3f25-41cf-9cb1-ae14a6f09d34" providerId="ADAL" clId="{38CD609D-3519-4617-81DE-121D7B80AFA5}" dt="2020-06-13T08:43:41.050" v="4382"/>
          <ac:spMkLst>
            <pc:docMk/>
            <pc:sldMk cId="3552165086" sldId="1745"/>
            <ac:spMk id="93" creationId="{1D85E929-B27E-42CD-B508-E97F5F33395C}"/>
          </ac:spMkLst>
        </pc:spChg>
        <pc:spChg chg="mod">
          <ac:chgData name="Chen Zhang" userId="f4af6573-3f25-41cf-9cb1-ae14a6f09d34" providerId="ADAL" clId="{38CD609D-3519-4617-81DE-121D7B80AFA5}" dt="2020-06-13T08:43:41.050" v="4382"/>
          <ac:spMkLst>
            <pc:docMk/>
            <pc:sldMk cId="3552165086" sldId="1745"/>
            <ac:spMk id="94" creationId="{429EDDC9-9CF6-419B-BCB6-EB3AD0B342FA}"/>
          </ac:spMkLst>
        </pc:spChg>
        <pc:spChg chg="mod">
          <ac:chgData name="Chen Zhang" userId="f4af6573-3f25-41cf-9cb1-ae14a6f09d34" providerId="ADAL" clId="{38CD609D-3519-4617-81DE-121D7B80AFA5}" dt="2020-06-13T08:43:41.050" v="4382"/>
          <ac:spMkLst>
            <pc:docMk/>
            <pc:sldMk cId="3552165086" sldId="1745"/>
            <ac:spMk id="111" creationId="{003BA719-16AF-4766-A8B0-1EB1D04326A0}"/>
          </ac:spMkLst>
        </pc:spChg>
        <pc:spChg chg="mod">
          <ac:chgData name="Chen Zhang" userId="f4af6573-3f25-41cf-9cb1-ae14a6f09d34" providerId="ADAL" clId="{38CD609D-3519-4617-81DE-121D7B80AFA5}" dt="2020-06-13T08:43:41.050" v="4382"/>
          <ac:spMkLst>
            <pc:docMk/>
            <pc:sldMk cId="3552165086" sldId="1745"/>
            <ac:spMk id="112" creationId="{FB57863E-FF18-4394-9B66-CD84666803F0}"/>
          </ac:spMkLst>
        </pc:spChg>
        <pc:spChg chg="mod">
          <ac:chgData name="Chen Zhang" userId="f4af6573-3f25-41cf-9cb1-ae14a6f09d34" providerId="ADAL" clId="{38CD609D-3519-4617-81DE-121D7B80AFA5}" dt="2020-06-13T08:43:41.050" v="4382"/>
          <ac:spMkLst>
            <pc:docMk/>
            <pc:sldMk cId="3552165086" sldId="1745"/>
            <ac:spMk id="113" creationId="{DC619EB4-58FB-4A64-82D5-8DEEA8E19CFE}"/>
          </ac:spMkLst>
        </pc:spChg>
        <pc:spChg chg="mod">
          <ac:chgData name="Chen Zhang" userId="f4af6573-3f25-41cf-9cb1-ae14a6f09d34" providerId="ADAL" clId="{38CD609D-3519-4617-81DE-121D7B80AFA5}" dt="2020-06-13T08:43:41.050" v="4382"/>
          <ac:spMkLst>
            <pc:docMk/>
            <pc:sldMk cId="3552165086" sldId="1745"/>
            <ac:spMk id="114" creationId="{CF3FBA81-F9FA-4FFC-B8BA-2F2AC02A2586}"/>
          </ac:spMkLst>
        </pc:spChg>
        <pc:spChg chg="mod">
          <ac:chgData name="Chen Zhang" userId="f4af6573-3f25-41cf-9cb1-ae14a6f09d34" providerId="ADAL" clId="{38CD609D-3519-4617-81DE-121D7B80AFA5}" dt="2020-06-13T08:43:41.050" v="4382"/>
          <ac:spMkLst>
            <pc:docMk/>
            <pc:sldMk cId="3552165086" sldId="1745"/>
            <ac:spMk id="115" creationId="{61C64098-4418-4C26-96F4-4374C37DEEEB}"/>
          </ac:spMkLst>
        </pc:spChg>
        <pc:grpChg chg="add del mod">
          <ac:chgData name="Chen Zhang" userId="f4af6573-3f25-41cf-9cb1-ae14a6f09d34" providerId="ADAL" clId="{38CD609D-3519-4617-81DE-121D7B80AFA5}" dt="2020-06-13T08:43:18.221" v="4373" actId="478"/>
          <ac:grpSpMkLst>
            <pc:docMk/>
            <pc:sldMk cId="3552165086" sldId="1745"/>
            <ac:grpSpMk id="7" creationId="{1E7D7EC0-40C6-4B92-8C00-C63F8B21EAAF}"/>
          </ac:grpSpMkLst>
        </pc:grpChg>
        <pc:grpChg chg="add del mod">
          <ac:chgData name="Chen Zhang" userId="f4af6573-3f25-41cf-9cb1-ae14a6f09d34" providerId="ADAL" clId="{38CD609D-3519-4617-81DE-121D7B80AFA5}" dt="2020-06-13T08:44:12.253" v="4390" actId="478"/>
          <ac:grpSpMkLst>
            <pc:docMk/>
            <pc:sldMk cId="3552165086" sldId="1745"/>
            <ac:grpSpMk id="11" creationId="{C8A310CB-A6BA-4643-A1A4-163C49B297BF}"/>
          </ac:grpSpMkLst>
        </pc:grpChg>
        <pc:grpChg chg="add del mod">
          <ac:chgData name="Chen Zhang" userId="f4af6573-3f25-41cf-9cb1-ae14a6f09d34" providerId="ADAL" clId="{38CD609D-3519-4617-81DE-121D7B80AFA5}" dt="2020-06-13T08:43:18.221" v="4373" actId="478"/>
          <ac:grpSpMkLst>
            <pc:docMk/>
            <pc:sldMk cId="3552165086" sldId="1745"/>
            <ac:grpSpMk id="19" creationId="{DCCA9F19-875F-4759-8E8C-6C49CEC6DCD3}"/>
          </ac:grpSpMkLst>
        </pc:grpChg>
        <pc:grpChg chg="mod">
          <ac:chgData name="Chen Zhang" userId="f4af6573-3f25-41cf-9cb1-ae14a6f09d34" providerId="ADAL" clId="{38CD609D-3519-4617-81DE-121D7B80AFA5}" dt="2020-06-13T08:25:22.466" v="4370"/>
          <ac:grpSpMkLst>
            <pc:docMk/>
            <pc:sldMk cId="3552165086" sldId="1745"/>
            <ac:grpSpMk id="21" creationId="{D3423537-29C0-4FAE-AFC3-7368B2FC2A6D}"/>
          </ac:grpSpMkLst>
        </pc:grpChg>
        <pc:grpChg chg="mod">
          <ac:chgData name="Chen Zhang" userId="f4af6573-3f25-41cf-9cb1-ae14a6f09d34" providerId="ADAL" clId="{38CD609D-3519-4617-81DE-121D7B80AFA5}" dt="2020-06-13T08:25:22.466" v="4370"/>
          <ac:grpSpMkLst>
            <pc:docMk/>
            <pc:sldMk cId="3552165086" sldId="1745"/>
            <ac:grpSpMk id="22" creationId="{51E371FC-41AA-4183-9147-F0FBA650D3EB}"/>
          </ac:grpSpMkLst>
        </pc:grpChg>
        <pc:grpChg chg="mod">
          <ac:chgData name="Chen Zhang" userId="f4af6573-3f25-41cf-9cb1-ae14a6f09d34" providerId="ADAL" clId="{38CD609D-3519-4617-81DE-121D7B80AFA5}" dt="2020-06-13T08:25:22.466" v="4370"/>
          <ac:grpSpMkLst>
            <pc:docMk/>
            <pc:sldMk cId="3552165086" sldId="1745"/>
            <ac:grpSpMk id="26" creationId="{4D05D20E-04B7-4757-982F-4534EB0C6B77}"/>
          </ac:grpSpMkLst>
        </pc:grpChg>
        <pc:grpChg chg="add mod">
          <ac:chgData name="Chen Zhang" userId="f4af6573-3f25-41cf-9cb1-ae14a6f09d34" providerId="ADAL" clId="{38CD609D-3519-4617-81DE-121D7B80AFA5}" dt="2020-06-13T15:29:16.373" v="4456" actId="1076"/>
          <ac:grpSpMkLst>
            <pc:docMk/>
            <pc:sldMk cId="3552165086" sldId="1745"/>
            <ac:grpSpMk id="31" creationId="{3E2E88F1-3B31-4174-864C-07B8422C71D2}"/>
          </ac:grpSpMkLst>
        </pc:grpChg>
        <pc:grpChg chg="mod">
          <ac:chgData name="Chen Zhang" userId="f4af6573-3f25-41cf-9cb1-ae14a6f09d34" providerId="ADAL" clId="{38CD609D-3519-4617-81DE-121D7B80AFA5}" dt="2020-06-13T08:25:22.466" v="4370"/>
          <ac:grpSpMkLst>
            <pc:docMk/>
            <pc:sldMk cId="3552165086" sldId="1745"/>
            <ac:grpSpMk id="38" creationId="{49C5D55F-F207-48EA-9C50-AB76CDB59B0B}"/>
          </ac:grpSpMkLst>
        </pc:grpChg>
        <pc:grpChg chg="add mod">
          <ac:chgData name="Chen Zhang" userId="f4af6573-3f25-41cf-9cb1-ae14a6f09d34" providerId="ADAL" clId="{38CD609D-3519-4617-81DE-121D7B80AFA5}" dt="2020-06-13T15:29:16.373" v="4456" actId="1076"/>
          <ac:grpSpMkLst>
            <pc:docMk/>
            <pc:sldMk cId="3552165086" sldId="1745"/>
            <ac:grpSpMk id="59" creationId="{EDB0E27B-F649-4502-936A-B0C40C3130C9}"/>
          </ac:grpSpMkLst>
        </pc:grpChg>
        <pc:grpChg chg="add del mod">
          <ac:chgData name="Chen Zhang" userId="f4af6573-3f25-41cf-9cb1-ae14a6f09d34" providerId="ADAL" clId="{38CD609D-3519-4617-81DE-121D7B80AFA5}" dt="2020-06-13T08:43:23.189" v="4376" actId="478"/>
          <ac:grpSpMkLst>
            <pc:docMk/>
            <pc:sldMk cId="3552165086" sldId="1745"/>
            <ac:grpSpMk id="73" creationId="{57709622-B5AC-4491-84AB-7DE0848FF8D3}"/>
          </ac:grpSpMkLst>
        </pc:grpChg>
        <pc:grpChg chg="add mod">
          <ac:chgData name="Chen Zhang" userId="f4af6573-3f25-41cf-9cb1-ae14a6f09d34" providerId="ADAL" clId="{38CD609D-3519-4617-81DE-121D7B80AFA5}" dt="2020-06-13T15:29:12.815" v="4455" actId="1076"/>
          <ac:grpSpMkLst>
            <pc:docMk/>
            <pc:sldMk cId="3552165086" sldId="1745"/>
            <ac:grpSpMk id="74" creationId="{C017DD2B-3167-4C5F-AAD6-8324655C453F}"/>
          </ac:grpSpMkLst>
        </pc:grpChg>
        <pc:grpChg chg="add del mod">
          <ac:chgData name="Chen Zhang" userId="f4af6573-3f25-41cf-9cb1-ae14a6f09d34" providerId="ADAL" clId="{38CD609D-3519-4617-81DE-121D7B80AFA5}" dt="2020-06-13T08:44:10.611" v="4389" actId="478"/>
          <ac:grpSpMkLst>
            <pc:docMk/>
            <pc:sldMk cId="3552165086" sldId="1745"/>
            <ac:grpSpMk id="88" creationId="{B2206DAD-7C1D-47C4-94EB-59437945A885}"/>
          </ac:grpSpMkLst>
        </pc:grpChg>
        <pc:grpChg chg="mod">
          <ac:chgData name="Chen Zhang" userId="f4af6573-3f25-41cf-9cb1-ae14a6f09d34" providerId="ADAL" clId="{38CD609D-3519-4617-81DE-121D7B80AFA5}" dt="2020-06-13T08:43:41.050" v="4382"/>
          <ac:grpSpMkLst>
            <pc:docMk/>
            <pc:sldMk cId="3552165086" sldId="1745"/>
            <ac:grpSpMk id="95" creationId="{8355AFBF-78AC-425A-8E3C-927E6841F5A2}"/>
          </ac:grpSpMkLst>
        </pc:grpChg>
        <pc:grpChg chg="add del mod">
          <ac:chgData name="Chen Zhang" userId="f4af6573-3f25-41cf-9cb1-ae14a6f09d34" providerId="ADAL" clId="{38CD609D-3519-4617-81DE-121D7B80AFA5}" dt="2020-06-13T08:43:47.484" v="4384" actId="478"/>
          <ac:grpSpMkLst>
            <pc:docMk/>
            <pc:sldMk cId="3552165086" sldId="1745"/>
            <ac:grpSpMk id="116" creationId="{17975CD2-94C2-4E20-8C55-B465265BF5C2}"/>
          </ac:grpSpMkLst>
        </pc:grpChg>
        <pc:graphicFrameChg chg="mod">
          <ac:chgData name="Chen Zhang" userId="f4af6573-3f25-41cf-9cb1-ae14a6f09d34" providerId="ADAL" clId="{38CD609D-3519-4617-81DE-121D7B80AFA5}" dt="2020-06-13T08:25:22.466" v="4370"/>
          <ac:graphicFrameMkLst>
            <pc:docMk/>
            <pc:sldMk cId="3552165086" sldId="1745"/>
            <ac:graphicFrameMk id="29" creationId="{75E9A65A-310F-429E-A0A6-B9F153BA75D6}"/>
          </ac:graphicFrameMkLst>
        </pc:graphicFrameChg>
        <pc:picChg chg="mod">
          <ac:chgData name="Chen Zhang" userId="f4af6573-3f25-41cf-9cb1-ae14a6f09d34" providerId="ADAL" clId="{38CD609D-3519-4617-81DE-121D7B80AFA5}" dt="2020-06-13T08:25:22.466" v="4370"/>
          <ac:picMkLst>
            <pc:docMk/>
            <pc:sldMk cId="3552165086" sldId="1745"/>
            <ac:picMk id="8" creationId="{923B49AD-2860-4478-AA4B-67C89BF80302}"/>
          </ac:picMkLst>
        </pc:picChg>
        <pc:picChg chg="mod">
          <ac:chgData name="Chen Zhang" userId="f4af6573-3f25-41cf-9cb1-ae14a6f09d34" providerId="ADAL" clId="{38CD609D-3519-4617-81DE-121D7B80AFA5}" dt="2020-06-13T09:28:06.030" v="4447"/>
          <ac:picMkLst>
            <pc:docMk/>
            <pc:sldMk cId="3552165086" sldId="1745"/>
            <ac:picMk id="75" creationId="{C3E5E80E-5ACE-4452-9DC3-6DD82B988877}"/>
          </ac:picMkLst>
        </pc:picChg>
        <pc:picChg chg="add del mod">
          <ac:chgData name="Chen Zhang" userId="f4af6573-3f25-41cf-9cb1-ae14a6f09d34" providerId="ADAL" clId="{38CD609D-3519-4617-81DE-121D7B80AFA5}" dt="2020-06-13T09:25:22.561" v="4446" actId="478"/>
          <ac:picMkLst>
            <pc:docMk/>
            <pc:sldMk cId="3552165086" sldId="1745"/>
            <ac:picMk id="1026" creationId="{FFC71AF6-7C3B-4AB1-A0F1-670626F568A8}"/>
          </ac:picMkLst>
        </pc:picChg>
        <pc:cxnChg chg="mod">
          <ac:chgData name="Chen Zhang" userId="f4af6573-3f25-41cf-9cb1-ae14a6f09d34" providerId="ADAL" clId="{38CD609D-3519-4617-81DE-121D7B80AFA5}" dt="2020-06-13T08:25:22.466" v="4370"/>
          <ac:cxnSpMkLst>
            <pc:docMk/>
            <pc:sldMk cId="3552165086" sldId="1745"/>
            <ac:cxnSpMk id="9" creationId="{00614D3E-623C-4AC1-8034-686321084C09}"/>
          </ac:cxnSpMkLst>
        </pc:cxnChg>
        <pc:cxnChg chg="mod">
          <ac:chgData name="Chen Zhang" userId="f4af6573-3f25-41cf-9cb1-ae14a6f09d34" providerId="ADAL" clId="{38CD609D-3519-4617-81DE-121D7B80AFA5}" dt="2020-06-13T08:25:22.466" v="4370"/>
          <ac:cxnSpMkLst>
            <pc:docMk/>
            <pc:sldMk cId="3552165086" sldId="1745"/>
            <ac:cxnSpMk id="10" creationId="{E2ACF23B-AA11-40AE-A45B-C5337B38D55A}"/>
          </ac:cxnSpMkLst>
        </pc:cxnChg>
        <pc:cxnChg chg="add del mod">
          <ac:chgData name="Chen Zhang" userId="f4af6573-3f25-41cf-9cb1-ae14a6f09d34" providerId="ADAL" clId="{38CD609D-3519-4617-81DE-121D7B80AFA5}" dt="2020-06-13T08:43:18.221" v="4373" actId="478"/>
          <ac:cxnSpMkLst>
            <pc:docMk/>
            <pc:sldMk cId="3552165086" sldId="1745"/>
            <ac:cxnSpMk id="17" creationId="{F4948620-D9E7-40DC-84DF-EFBC96F65BF3}"/>
          </ac:cxnSpMkLst>
        </pc:cxnChg>
        <pc:cxnChg chg="mod">
          <ac:chgData name="Chen Zhang" userId="f4af6573-3f25-41cf-9cb1-ae14a6f09d34" providerId="ADAL" clId="{38CD609D-3519-4617-81DE-121D7B80AFA5}" dt="2020-06-13T08:25:22.466" v="4370"/>
          <ac:cxnSpMkLst>
            <pc:docMk/>
            <pc:sldMk cId="3552165086" sldId="1745"/>
            <ac:cxnSpMk id="27" creationId="{3B5FF1FC-C630-45F5-93B4-535095623CCC}"/>
          </ac:cxnSpMkLst>
        </pc:cxnChg>
        <pc:cxnChg chg="mod">
          <ac:chgData name="Chen Zhang" userId="f4af6573-3f25-41cf-9cb1-ae14a6f09d34" providerId="ADAL" clId="{38CD609D-3519-4617-81DE-121D7B80AFA5}" dt="2020-06-13T08:25:22.466" v="4370"/>
          <ac:cxnSpMkLst>
            <pc:docMk/>
            <pc:sldMk cId="3552165086" sldId="1745"/>
            <ac:cxnSpMk id="30" creationId="{788670F4-8780-4395-956B-29ABE9640A01}"/>
          </ac:cxnSpMkLst>
        </pc:cxnChg>
        <pc:cxnChg chg="mod">
          <ac:chgData name="Chen Zhang" userId="f4af6573-3f25-41cf-9cb1-ae14a6f09d34" providerId="ADAL" clId="{38CD609D-3519-4617-81DE-121D7B80AFA5}" dt="2020-06-13T08:25:22.466" v="4370"/>
          <ac:cxnSpMkLst>
            <pc:docMk/>
            <pc:sldMk cId="3552165086" sldId="1745"/>
            <ac:cxnSpMk id="39" creationId="{D1C7CA75-A918-4BC6-BF36-A14DD4C87A9B}"/>
          </ac:cxnSpMkLst>
        </pc:cxnChg>
        <pc:cxnChg chg="mod">
          <ac:chgData name="Chen Zhang" userId="f4af6573-3f25-41cf-9cb1-ae14a6f09d34" providerId="ADAL" clId="{38CD609D-3519-4617-81DE-121D7B80AFA5}" dt="2020-06-13T08:25:22.466" v="4370"/>
          <ac:cxnSpMkLst>
            <pc:docMk/>
            <pc:sldMk cId="3552165086" sldId="1745"/>
            <ac:cxnSpMk id="40" creationId="{4C482775-C146-4C44-B59B-D27B08C0487A}"/>
          </ac:cxnSpMkLst>
        </pc:cxnChg>
        <pc:cxnChg chg="mod">
          <ac:chgData name="Chen Zhang" userId="f4af6573-3f25-41cf-9cb1-ae14a6f09d34" providerId="ADAL" clId="{38CD609D-3519-4617-81DE-121D7B80AFA5}" dt="2020-06-13T08:25:22.466" v="4370"/>
          <ac:cxnSpMkLst>
            <pc:docMk/>
            <pc:sldMk cId="3552165086" sldId="1745"/>
            <ac:cxnSpMk id="41" creationId="{1CE9FC1B-1419-4ADA-B541-91473444584A}"/>
          </ac:cxnSpMkLst>
        </pc:cxnChg>
        <pc:cxnChg chg="mod">
          <ac:chgData name="Chen Zhang" userId="f4af6573-3f25-41cf-9cb1-ae14a6f09d34" providerId="ADAL" clId="{38CD609D-3519-4617-81DE-121D7B80AFA5}" dt="2020-06-13T08:25:22.466" v="4370"/>
          <ac:cxnSpMkLst>
            <pc:docMk/>
            <pc:sldMk cId="3552165086" sldId="1745"/>
            <ac:cxnSpMk id="42" creationId="{0145DFBF-394C-459E-9926-658AED7E9862}"/>
          </ac:cxnSpMkLst>
        </pc:cxnChg>
        <pc:cxnChg chg="mod">
          <ac:chgData name="Chen Zhang" userId="f4af6573-3f25-41cf-9cb1-ae14a6f09d34" providerId="ADAL" clId="{38CD609D-3519-4617-81DE-121D7B80AFA5}" dt="2020-06-13T08:25:22.466" v="4370"/>
          <ac:cxnSpMkLst>
            <pc:docMk/>
            <pc:sldMk cId="3552165086" sldId="1745"/>
            <ac:cxnSpMk id="43" creationId="{EC2E4F47-F59C-4A35-A660-434DC31D7B8C}"/>
          </ac:cxnSpMkLst>
        </pc:cxnChg>
        <pc:cxnChg chg="mod">
          <ac:chgData name="Chen Zhang" userId="f4af6573-3f25-41cf-9cb1-ae14a6f09d34" providerId="ADAL" clId="{38CD609D-3519-4617-81DE-121D7B80AFA5}" dt="2020-06-13T08:25:22.466" v="4370"/>
          <ac:cxnSpMkLst>
            <pc:docMk/>
            <pc:sldMk cId="3552165086" sldId="1745"/>
            <ac:cxnSpMk id="44" creationId="{62704E8F-59ED-44E4-BA85-D9FDFAB5A213}"/>
          </ac:cxnSpMkLst>
        </pc:cxnChg>
        <pc:cxnChg chg="mod">
          <ac:chgData name="Chen Zhang" userId="f4af6573-3f25-41cf-9cb1-ae14a6f09d34" providerId="ADAL" clId="{38CD609D-3519-4617-81DE-121D7B80AFA5}" dt="2020-06-13T08:25:22.466" v="4370"/>
          <ac:cxnSpMkLst>
            <pc:docMk/>
            <pc:sldMk cId="3552165086" sldId="1745"/>
            <ac:cxnSpMk id="45" creationId="{CC944D2C-711E-44D1-8871-833D7F7D5CA1}"/>
          </ac:cxnSpMkLst>
        </pc:cxnChg>
        <pc:cxnChg chg="mod">
          <ac:chgData name="Chen Zhang" userId="f4af6573-3f25-41cf-9cb1-ae14a6f09d34" providerId="ADAL" clId="{38CD609D-3519-4617-81DE-121D7B80AFA5}" dt="2020-06-13T08:25:22.466" v="4370"/>
          <ac:cxnSpMkLst>
            <pc:docMk/>
            <pc:sldMk cId="3552165086" sldId="1745"/>
            <ac:cxnSpMk id="46" creationId="{5BA268E1-0B61-491A-B7E4-0279B109D3A1}"/>
          </ac:cxnSpMkLst>
        </pc:cxnChg>
        <pc:cxnChg chg="mod">
          <ac:chgData name="Chen Zhang" userId="f4af6573-3f25-41cf-9cb1-ae14a6f09d34" providerId="ADAL" clId="{38CD609D-3519-4617-81DE-121D7B80AFA5}" dt="2020-06-13T08:25:22.466" v="4370"/>
          <ac:cxnSpMkLst>
            <pc:docMk/>
            <pc:sldMk cId="3552165086" sldId="1745"/>
            <ac:cxnSpMk id="47" creationId="{F04578D2-DF79-465D-BF4D-CAFFA9B7288E}"/>
          </ac:cxnSpMkLst>
        </pc:cxnChg>
        <pc:cxnChg chg="mod">
          <ac:chgData name="Chen Zhang" userId="f4af6573-3f25-41cf-9cb1-ae14a6f09d34" providerId="ADAL" clId="{38CD609D-3519-4617-81DE-121D7B80AFA5}" dt="2020-06-13T08:25:22.466" v="4370"/>
          <ac:cxnSpMkLst>
            <pc:docMk/>
            <pc:sldMk cId="3552165086" sldId="1745"/>
            <ac:cxnSpMk id="48" creationId="{5221C0B8-9AB2-47F3-8400-5CD611BF74A4}"/>
          </ac:cxnSpMkLst>
        </pc:cxnChg>
        <pc:cxnChg chg="mod">
          <ac:chgData name="Chen Zhang" userId="f4af6573-3f25-41cf-9cb1-ae14a6f09d34" providerId="ADAL" clId="{38CD609D-3519-4617-81DE-121D7B80AFA5}" dt="2020-06-13T08:25:22.466" v="4370"/>
          <ac:cxnSpMkLst>
            <pc:docMk/>
            <pc:sldMk cId="3552165086" sldId="1745"/>
            <ac:cxnSpMk id="49" creationId="{3DF0C7F2-34AD-4FB7-AFE5-ED863DE9CD6D}"/>
          </ac:cxnSpMkLst>
        </pc:cxnChg>
        <pc:cxnChg chg="mod">
          <ac:chgData name="Chen Zhang" userId="f4af6573-3f25-41cf-9cb1-ae14a6f09d34" providerId="ADAL" clId="{38CD609D-3519-4617-81DE-121D7B80AFA5}" dt="2020-06-13T08:25:22.466" v="4370"/>
          <ac:cxnSpMkLst>
            <pc:docMk/>
            <pc:sldMk cId="3552165086" sldId="1745"/>
            <ac:cxnSpMk id="50" creationId="{6E8AEAE0-8CFB-4C5E-98F5-DAF8C0BF0401}"/>
          </ac:cxnSpMkLst>
        </pc:cxnChg>
        <pc:cxnChg chg="mod">
          <ac:chgData name="Chen Zhang" userId="f4af6573-3f25-41cf-9cb1-ae14a6f09d34" providerId="ADAL" clId="{38CD609D-3519-4617-81DE-121D7B80AFA5}" dt="2020-06-13T08:25:22.466" v="4370"/>
          <ac:cxnSpMkLst>
            <pc:docMk/>
            <pc:sldMk cId="3552165086" sldId="1745"/>
            <ac:cxnSpMk id="51" creationId="{F96DC0F6-38B6-493F-A98D-AA3DCA14E9A1}"/>
          </ac:cxnSpMkLst>
        </pc:cxnChg>
        <pc:cxnChg chg="mod">
          <ac:chgData name="Chen Zhang" userId="f4af6573-3f25-41cf-9cb1-ae14a6f09d34" providerId="ADAL" clId="{38CD609D-3519-4617-81DE-121D7B80AFA5}" dt="2020-06-13T08:25:22.466" v="4370"/>
          <ac:cxnSpMkLst>
            <pc:docMk/>
            <pc:sldMk cId="3552165086" sldId="1745"/>
            <ac:cxnSpMk id="52" creationId="{195145F4-486F-4938-A850-487483C17808}"/>
          </ac:cxnSpMkLst>
        </pc:cxnChg>
        <pc:cxnChg chg="mod">
          <ac:chgData name="Chen Zhang" userId="f4af6573-3f25-41cf-9cb1-ae14a6f09d34" providerId="ADAL" clId="{38CD609D-3519-4617-81DE-121D7B80AFA5}" dt="2020-06-13T08:25:22.466" v="4370"/>
          <ac:cxnSpMkLst>
            <pc:docMk/>
            <pc:sldMk cId="3552165086" sldId="1745"/>
            <ac:cxnSpMk id="53" creationId="{E3E740B9-CCDE-4D01-8272-DCD4CF2149DE}"/>
          </ac:cxnSpMkLst>
        </pc:cxnChg>
        <pc:cxnChg chg="mod">
          <ac:chgData name="Chen Zhang" userId="f4af6573-3f25-41cf-9cb1-ae14a6f09d34" providerId="ADAL" clId="{38CD609D-3519-4617-81DE-121D7B80AFA5}" dt="2020-06-13T15:29:16.373" v="4456" actId="1076"/>
          <ac:cxnSpMkLst>
            <pc:docMk/>
            <pc:sldMk cId="3552165086" sldId="1745"/>
            <ac:cxnSpMk id="60" creationId="{CF6217A5-89F6-44E5-9105-EE5954615A0A}"/>
          </ac:cxnSpMkLst>
        </pc:cxnChg>
        <pc:cxnChg chg="mod">
          <ac:chgData name="Chen Zhang" userId="f4af6573-3f25-41cf-9cb1-ae14a6f09d34" providerId="ADAL" clId="{38CD609D-3519-4617-81DE-121D7B80AFA5}" dt="2020-06-13T15:29:16.373" v="4456" actId="1076"/>
          <ac:cxnSpMkLst>
            <pc:docMk/>
            <pc:sldMk cId="3552165086" sldId="1745"/>
            <ac:cxnSpMk id="61" creationId="{EDEB9F9D-D2C6-4FE3-837E-AEAFDFC29446}"/>
          </ac:cxnSpMkLst>
        </pc:cxnChg>
        <pc:cxnChg chg="mod">
          <ac:chgData name="Chen Zhang" userId="f4af6573-3f25-41cf-9cb1-ae14a6f09d34" providerId="ADAL" clId="{38CD609D-3519-4617-81DE-121D7B80AFA5}" dt="2020-06-13T15:29:16.373" v="4456" actId="1076"/>
          <ac:cxnSpMkLst>
            <pc:docMk/>
            <pc:sldMk cId="3552165086" sldId="1745"/>
            <ac:cxnSpMk id="62" creationId="{465CF4A1-F30E-4687-8766-34052D2BB6FD}"/>
          </ac:cxnSpMkLst>
        </pc:cxnChg>
        <pc:cxnChg chg="mod">
          <ac:chgData name="Chen Zhang" userId="f4af6573-3f25-41cf-9cb1-ae14a6f09d34" providerId="ADAL" clId="{38CD609D-3519-4617-81DE-121D7B80AFA5}" dt="2020-06-13T15:29:16.373" v="4456" actId="1076"/>
          <ac:cxnSpMkLst>
            <pc:docMk/>
            <pc:sldMk cId="3552165086" sldId="1745"/>
            <ac:cxnSpMk id="63" creationId="{D6888AFF-4E77-47F6-A6B0-0B61466D88D2}"/>
          </ac:cxnSpMkLst>
        </pc:cxnChg>
        <pc:cxnChg chg="mod">
          <ac:chgData name="Chen Zhang" userId="f4af6573-3f25-41cf-9cb1-ae14a6f09d34" providerId="ADAL" clId="{38CD609D-3519-4617-81DE-121D7B80AFA5}" dt="2020-06-13T15:29:16.373" v="4456" actId="1076"/>
          <ac:cxnSpMkLst>
            <pc:docMk/>
            <pc:sldMk cId="3552165086" sldId="1745"/>
            <ac:cxnSpMk id="64" creationId="{49AA98CF-41DB-4D8C-A323-74433ACA2E69}"/>
          </ac:cxnSpMkLst>
        </pc:cxnChg>
        <pc:cxnChg chg="mod">
          <ac:chgData name="Chen Zhang" userId="f4af6573-3f25-41cf-9cb1-ae14a6f09d34" providerId="ADAL" clId="{38CD609D-3519-4617-81DE-121D7B80AFA5}" dt="2020-06-13T15:29:16.373" v="4456" actId="1076"/>
          <ac:cxnSpMkLst>
            <pc:docMk/>
            <pc:sldMk cId="3552165086" sldId="1745"/>
            <ac:cxnSpMk id="65" creationId="{B25B1136-D84F-4194-A065-D3F86D006505}"/>
          </ac:cxnSpMkLst>
        </pc:cxnChg>
        <pc:cxnChg chg="mod">
          <ac:chgData name="Chen Zhang" userId="f4af6573-3f25-41cf-9cb1-ae14a6f09d34" providerId="ADAL" clId="{38CD609D-3519-4617-81DE-121D7B80AFA5}" dt="2020-06-13T15:29:16.373" v="4456" actId="1076"/>
          <ac:cxnSpMkLst>
            <pc:docMk/>
            <pc:sldMk cId="3552165086" sldId="1745"/>
            <ac:cxnSpMk id="66" creationId="{491FF29F-686C-492B-B45C-1021CBC0F426}"/>
          </ac:cxnSpMkLst>
        </pc:cxnChg>
        <pc:cxnChg chg="mod">
          <ac:chgData name="Chen Zhang" userId="f4af6573-3f25-41cf-9cb1-ae14a6f09d34" providerId="ADAL" clId="{38CD609D-3519-4617-81DE-121D7B80AFA5}" dt="2020-06-13T15:29:16.373" v="4456" actId="1076"/>
          <ac:cxnSpMkLst>
            <pc:docMk/>
            <pc:sldMk cId="3552165086" sldId="1745"/>
            <ac:cxnSpMk id="67" creationId="{C8459D34-313A-4389-A3C8-777651701A29}"/>
          </ac:cxnSpMkLst>
        </pc:cxnChg>
        <pc:cxnChg chg="mod">
          <ac:chgData name="Chen Zhang" userId="f4af6573-3f25-41cf-9cb1-ae14a6f09d34" providerId="ADAL" clId="{38CD609D-3519-4617-81DE-121D7B80AFA5}" dt="2020-06-13T15:29:16.373" v="4456" actId="1076"/>
          <ac:cxnSpMkLst>
            <pc:docMk/>
            <pc:sldMk cId="3552165086" sldId="1745"/>
            <ac:cxnSpMk id="68" creationId="{EEE47DCD-94F8-44E4-A276-ED9D8DC86BC3}"/>
          </ac:cxnSpMkLst>
        </pc:cxnChg>
        <pc:cxnChg chg="mod">
          <ac:chgData name="Chen Zhang" userId="f4af6573-3f25-41cf-9cb1-ae14a6f09d34" providerId="ADAL" clId="{38CD609D-3519-4617-81DE-121D7B80AFA5}" dt="2020-06-13T15:29:16.373" v="4456" actId="1076"/>
          <ac:cxnSpMkLst>
            <pc:docMk/>
            <pc:sldMk cId="3552165086" sldId="1745"/>
            <ac:cxnSpMk id="69" creationId="{F918B8BB-6832-415D-A664-BD06CD0BC1EA}"/>
          </ac:cxnSpMkLst>
        </pc:cxnChg>
        <pc:cxnChg chg="mod">
          <ac:chgData name="Chen Zhang" userId="f4af6573-3f25-41cf-9cb1-ae14a6f09d34" providerId="ADAL" clId="{38CD609D-3519-4617-81DE-121D7B80AFA5}" dt="2020-06-13T15:29:16.373" v="4456" actId="1076"/>
          <ac:cxnSpMkLst>
            <pc:docMk/>
            <pc:sldMk cId="3552165086" sldId="1745"/>
            <ac:cxnSpMk id="70" creationId="{E19FA6D2-2FBC-4E41-8B5D-96638541C083}"/>
          </ac:cxnSpMkLst>
        </pc:cxnChg>
        <pc:cxnChg chg="mod">
          <ac:chgData name="Chen Zhang" userId="f4af6573-3f25-41cf-9cb1-ae14a6f09d34" providerId="ADAL" clId="{38CD609D-3519-4617-81DE-121D7B80AFA5}" dt="2020-06-13T15:29:16.373" v="4456" actId="1076"/>
          <ac:cxnSpMkLst>
            <pc:docMk/>
            <pc:sldMk cId="3552165086" sldId="1745"/>
            <ac:cxnSpMk id="71" creationId="{3DACF08B-0FEC-444A-8636-7E4D46C6A011}"/>
          </ac:cxnSpMkLst>
        </pc:cxnChg>
        <pc:cxnChg chg="mod">
          <ac:chgData name="Chen Zhang" userId="f4af6573-3f25-41cf-9cb1-ae14a6f09d34" providerId="ADAL" clId="{38CD609D-3519-4617-81DE-121D7B80AFA5}" dt="2020-06-13T15:29:16.373" v="4456" actId="1076"/>
          <ac:cxnSpMkLst>
            <pc:docMk/>
            <pc:sldMk cId="3552165086" sldId="1745"/>
            <ac:cxnSpMk id="72" creationId="{25DC3317-84DA-43F0-BC37-D8642797532D}"/>
          </ac:cxnSpMkLst>
        </pc:cxnChg>
        <pc:cxnChg chg="mod">
          <ac:chgData name="Chen Zhang" userId="f4af6573-3f25-41cf-9cb1-ae14a6f09d34" providerId="ADAL" clId="{38CD609D-3519-4617-81DE-121D7B80AFA5}" dt="2020-06-13T08:25:22.466" v="4370"/>
          <ac:cxnSpMkLst>
            <pc:docMk/>
            <pc:sldMk cId="3552165086" sldId="1745"/>
            <ac:cxnSpMk id="74" creationId="{7C50714E-E506-4D51-8D0D-B8291577061F}"/>
          </ac:cxnSpMkLst>
        </pc:cxnChg>
        <pc:cxnChg chg="mod">
          <ac:chgData name="Chen Zhang" userId="f4af6573-3f25-41cf-9cb1-ae14a6f09d34" providerId="ADAL" clId="{38CD609D-3519-4617-81DE-121D7B80AFA5}" dt="2020-06-13T08:25:22.466" v="4370"/>
          <ac:cxnSpMkLst>
            <pc:docMk/>
            <pc:sldMk cId="3552165086" sldId="1745"/>
            <ac:cxnSpMk id="75" creationId="{BEC216DC-03FC-491B-884E-F99BA32337C1}"/>
          </ac:cxnSpMkLst>
        </pc:cxnChg>
        <pc:cxnChg chg="mod">
          <ac:chgData name="Chen Zhang" userId="f4af6573-3f25-41cf-9cb1-ae14a6f09d34" providerId="ADAL" clId="{38CD609D-3519-4617-81DE-121D7B80AFA5}" dt="2020-06-13T09:28:06.030" v="4447"/>
          <ac:cxnSpMkLst>
            <pc:docMk/>
            <pc:sldMk cId="3552165086" sldId="1745"/>
            <ac:cxnSpMk id="76" creationId="{11D028DD-E927-47DA-8229-0B27DE90A8BA}"/>
          </ac:cxnSpMkLst>
        </pc:cxnChg>
        <pc:cxnChg chg="mod">
          <ac:chgData name="Chen Zhang" userId="f4af6573-3f25-41cf-9cb1-ae14a6f09d34" providerId="ADAL" clId="{38CD609D-3519-4617-81DE-121D7B80AFA5}" dt="2020-06-13T08:25:22.466" v="4370"/>
          <ac:cxnSpMkLst>
            <pc:docMk/>
            <pc:sldMk cId="3552165086" sldId="1745"/>
            <ac:cxnSpMk id="76" creationId="{48FA730F-BA52-4D30-9A4D-02A07985F769}"/>
          </ac:cxnSpMkLst>
        </pc:cxnChg>
        <pc:cxnChg chg="mod">
          <ac:chgData name="Chen Zhang" userId="f4af6573-3f25-41cf-9cb1-ae14a6f09d34" providerId="ADAL" clId="{38CD609D-3519-4617-81DE-121D7B80AFA5}" dt="2020-06-13T08:25:22.466" v="4370"/>
          <ac:cxnSpMkLst>
            <pc:docMk/>
            <pc:sldMk cId="3552165086" sldId="1745"/>
            <ac:cxnSpMk id="77" creationId="{44AFE5D9-4A5C-4FDF-B605-7415E64390C4}"/>
          </ac:cxnSpMkLst>
        </pc:cxnChg>
        <pc:cxnChg chg="mod">
          <ac:chgData name="Chen Zhang" userId="f4af6573-3f25-41cf-9cb1-ae14a6f09d34" providerId="ADAL" clId="{38CD609D-3519-4617-81DE-121D7B80AFA5}" dt="2020-06-13T09:28:06.030" v="4447"/>
          <ac:cxnSpMkLst>
            <pc:docMk/>
            <pc:sldMk cId="3552165086" sldId="1745"/>
            <ac:cxnSpMk id="77" creationId="{DF276EE2-A24D-41EB-ACE8-FAED0E7AD62B}"/>
          </ac:cxnSpMkLst>
        </pc:cxnChg>
        <pc:cxnChg chg="add mod">
          <ac:chgData name="Chen Zhang" userId="f4af6573-3f25-41cf-9cb1-ae14a6f09d34" providerId="ADAL" clId="{38CD609D-3519-4617-81DE-121D7B80AFA5}" dt="2020-06-13T15:29:12.815" v="4455" actId="1076"/>
          <ac:cxnSpMkLst>
            <pc:docMk/>
            <pc:sldMk cId="3552165086" sldId="1745"/>
            <ac:cxnSpMk id="78" creationId="{88C39C07-35EA-4353-A31D-C6C090844611}"/>
          </ac:cxnSpMkLst>
        </pc:cxnChg>
        <pc:cxnChg chg="mod">
          <ac:chgData name="Chen Zhang" userId="f4af6573-3f25-41cf-9cb1-ae14a6f09d34" providerId="ADAL" clId="{38CD609D-3519-4617-81DE-121D7B80AFA5}" dt="2020-06-13T08:25:22.466" v="4370"/>
          <ac:cxnSpMkLst>
            <pc:docMk/>
            <pc:sldMk cId="3552165086" sldId="1745"/>
            <ac:cxnSpMk id="78" creationId="{DF83A05A-87DC-4999-ABA4-6ECCF8B2384F}"/>
          </ac:cxnSpMkLst>
        </pc:cxnChg>
        <pc:cxnChg chg="mod">
          <ac:chgData name="Chen Zhang" userId="f4af6573-3f25-41cf-9cb1-ae14a6f09d34" providerId="ADAL" clId="{38CD609D-3519-4617-81DE-121D7B80AFA5}" dt="2020-06-13T08:25:22.466" v="4370"/>
          <ac:cxnSpMkLst>
            <pc:docMk/>
            <pc:sldMk cId="3552165086" sldId="1745"/>
            <ac:cxnSpMk id="79" creationId="{6979C56F-041B-4B30-AECA-F2BCBBC573A6}"/>
          </ac:cxnSpMkLst>
        </pc:cxnChg>
        <pc:cxnChg chg="mod">
          <ac:chgData name="Chen Zhang" userId="f4af6573-3f25-41cf-9cb1-ae14a6f09d34" providerId="ADAL" clId="{38CD609D-3519-4617-81DE-121D7B80AFA5}" dt="2020-06-13T08:25:22.466" v="4370"/>
          <ac:cxnSpMkLst>
            <pc:docMk/>
            <pc:sldMk cId="3552165086" sldId="1745"/>
            <ac:cxnSpMk id="80" creationId="{F274599C-DF91-4B2E-8410-A575EBDDB0AE}"/>
          </ac:cxnSpMkLst>
        </pc:cxnChg>
        <pc:cxnChg chg="mod">
          <ac:chgData name="Chen Zhang" userId="f4af6573-3f25-41cf-9cb1-ae14a6f09d34" providerId="ADAL" clId="{38CD609D-3519-4617-81DE-121D7B80AFA5}" dt="2020-06-13T08:25:22.466" v="4370"/>
          <ac:cxnSpMkLst>
            <pc:docMk/>
            <pc:sldMk cId="3552165086" sldId="1745"/>
            <ac:cxnSpMk id="81" creationId="{545A70AA-198B-4AA0-9214-74402486ABA4}"/>
          </ac:cxnSpMkLst>
        </pc:cxnChg>
        <pc:cxnChg chg="mod">
          <ac:chgData name="Chen Zhang" userId="f4af6573-3f25-41cf-9cb1-ae14a6f09d34" providerId="ADAL" clId="{38CD609D-3519-4617-81DE-121D7B80AFA5}" dt="2020-06-13T08:25:22.466" v="4370"/>
          <ac:cxnSpMkLst>
            <pc:docMk/>
            <pc:sldMk cId="3552165086" sldId="1745"/>
            <ac:cxnSpMk id="82" creationId="{806242A0-70A3-44DC-86BA-B8C77F5DB541}"/>
          </ac:cxnSpMkLst>
        </pc:cxnChg>
        <pc:cxnChg chg="mod">
          <ac:chgData name="Chen Zhang" userId="f4af6573-3f25-41cf-9cb1-ae14a6f09d34" providerId="ADAL" clId="{38CD609D-3519-4617-81DE-121D7B80AFA5}" dt="2020-06-13T08:25:22.466" v="4370"/>
          <ac:cxnSpMkLst>
            <pc:docMk/>
            <pc:sldMk cId="3552165086" sldId="1745"/>
            <ac:cxnSpMk id="83" creationId="{3306C518-3E77-45B0-8FC9-81E86EBA3508}"/>
          </ac:cxnSpMkLst>
        </pc:cxnChg>
        <pc:cxnChg chg="mod">
          <ac:chgData name="Chen Zhang" userId="f4af6573-3f25-41cf-9cb1-ae14a6f09d34" providerId="ADAL" clId="{38CD609D-3519-4617-81DE-121D7B80AFA5}" dt="2020-06-13T08:25:22.466" v="4370"/>
          <ac:cxnSpMkLst>
            <pc:docMk/>
            <pc:sldMk cId="3552165086" sldId="1745"/>
            <ac:cxnSpMk id="84" creationId="{0F2B0CEF-B95C-4A61-8C77-B676973E31E6}"/>
          </ac:cxnSpMkLst>
        </pc:cxnChg>
        <pc:cxnChg chg="mod">
          <ac:chgData name="Chen Zhang" userId="f4af6573-3f25-41cf-9cb1-ae14a6f09d34" providerId="ADAL" clId="{38CD609D-3519-4617-81DE-121D7B80AFA5}" dt="2020-06-13T08:25:22.466" v="4370"/>
          <ac:cxnSpMkLst>
            <pc:docMk/>
            <pc:sldMk cId="3552165086" sldId="1745"/>
            <ac:cxnSpMk id="85" creationId="{42473293-66E3-474E-B2A1-E019EFEB21A7}"/>
          </ac:cxnSpMkLst>
        </pc:cxnChg>
        <pc:cxnChg chg="mod">
          <ac:chgData name="Chen Zhang" userId="f4af6573-3f25-41cf-9cb1-ae14a6f09d34" providerId="ADAL" clId="{38CD609D-3519-4617-81DE-121D7B80AFA5}" dt="2020-06-13T08:25:22.466" v="4370"/>
          <ac:cxnSpMkLst>
            <pc:docMk/>
            <pc:sldMk cId="3552165086" sldId="1745"/>
            <ac:cxnSpMk id="86" creationId="{9BAF2CE1-7C18-4223-82BA-E1090A52472C}"/>
          </ac:cxnSpMkLst>
        </pc:cxnChg>
        <pc:cxnChg chg="mod">
          <ac:chgData name="Chen Zhang" userId="f4af6573-3f25-41cf-9cb1-ae14a6f09d34" providerId="ADAL" clId="{38CD609D-3519-4617-81DE-121D7B80AFA5}" dt="2020-06-13T08:44:10.611" v="4389" actId="478"/>
          <ac:cxnSpMkLst>
            <pc:docMk/>
            <pc:sldMk cId="3552165086" sldId="1745"/>
            <ac:cxnSpMk id="96" creationId="{E2C17044-F7CA-49B7-8FCF-DA57916E95CF}"/>
          </ac:cxnSpMkLst>
        </pc:cxnChg>
        <pc:cxnChg chg="mod">
          <ac:chgData name="Chen Zhang" userId="f4af6573-3f25-41cf-9cb1-ae14a6f09d34" providerId="ADAL" clId="{38CD609D-3519-4617-81DE-121D7B80AFA5}" dt="2020-06-13T08:44:10.611" v="4389" actId="478"/>
          <ac:cxnSpMkLst>
            <pc:docMk/>
            <pc:sldMk cId="3552165086" sldId="1745"/>
            <ac:cxnSpMk id="97" creationId="{8051BDB3-B36A-4F90-A89B-B87141C46E80}"/>
          </ac:cxnSpMkLst>
        </pc:cxnChg>
        <pc:cxnChg chg="mod">
          <ac:chgData name="Chen Zhang" userId="f4af6573-3f25-41cf-9cb1-ae14a6f09d34" providerId="ADAL" clId="{38CD609D-3519-4617-81DE-121D7B80AFA5}" dt="2020-06-13T08:44:10.611" v="4389" actId="478"/>
          <ac:cxnSpMkLst>
            <pc:docMk/>
            <pc:sldMk cId="3552165086" sldId="1745"/>
            <ac:cxnSpMk id="98" creationId="{206FF729-6D6A-4E9D-9409-A9B42E0FE76A}"/>
          </ac:cxnSpMkLst>
        </pc:cxnChg>
        <pc:cxnChg chg="mod">
          <ac:chgData name="Chen Zhang" userId="f4af6573-3f25-41cf-9cb1-ae14a6f09d34" providerId="ADAL" clId="{38CD609D-3519-4617-81DE-121D7B80AFA5}" dt="2020-06-13T08:44:10.611" v="4389" actId="478"/>
          <ac:cxnSpMkLst>
            <pc:docMk/>
            <pc:sldMk cId="3552165086" sldId="1745"/>
            <ac:cxnSpMk id="99" creationId="{6285D4F9-1763-4BEA-8085-7A7E669D4D6C}"/>
          </ac:cxnSpMkLst>
        </pc:cxnChg>
        <pc:cxnChg chg="mod">
          <ac:chgData name="Chen Zhang" userId="f4af6573-3f25-41cf-9cb1-ae14a6f09d34" providerId="ADAL" clId="{38CD609D-3519-4617-81DE-121D7B80AFA5}" dt="2020-06-13T08:44:10.611" v="4389" actId="478"/>
          <ac:cxnSpMkLst>
            <pc:docMk/>
            <pc:sldMk cId="3552165086" sldId="1745"/>
            <ac:cxnSpMk id="100" creationId="{1F3FF043-93E7-44B2-8235-0E909621FDF8}"/>
          </ac:cxnSpMkLst>
        </pc:cxnChg>
        <pc:cxnChg chg="mod">
          <ac:chgData name="Chen Zhang" userId="f4af6573-3f25-41cf-9cb1-ae14a6f09d34" providerId="ADAL" clId="{38CD609D-3519-4617-81DE-121D7B80AFA5}" dt="2020-06-13T08:44:10.611" v="4389" actId="478"/>
          <ac:cxnSpMkLst>
            <pc:docMk/>
            <pc:sldMk cId="3552165086" sldId="1745"/>
            <ac:cxnSpMk id="101" creationId="{27EB44EC-9C60-4FCD-A1DB-A153C85F639B}"/>
          </ac:cxnSpMkLst>
        </pc:cxnChg>
        <pc:cxnChg chg="mod">
          <ac:chgData name="Chen Zhang" userId="f4af6573-3f25-41cf-9cb1-ae14a6f09d34" providerId="ADAL" clId="{38CD609D-3519-4617-81DE-121D7B80AFA5}" dt="2020-06-13T08:44:10.611" v="4389" actId="478"/>
          <ac:cxnSpMkLst>
            <pc:docMk/>
            <pc:sldMk cId="3552165086" sldId="1745"/>
            <ac:cxnSpMk id="102" creationId="{A29FAAF3-AE69-4E27-B853-DF05DA30660B}"/>
          </ac:cxnSpMkLst>
        </pc:cxnChg>
        <pc:cxnChg chg="mod">
          <ac:chgData name="Chen Zhang" userId="f4af6573-3f25-41cf-9cb1-ae14a6f09d34" providerId="ADAL" clId="{38CD609D-3519-4617-81DE-121D7B80AFA5}" dt="2020-06-13T08:44:10.611" v="4389" actId="478"/>
          <ac:cxnSpMkLst>
            <pc:docMk/>
            <pc:sldMk cId="3552165086" sldId="1745"/>
            <ac:cxnSpMk id="103" creationId="{CFCCE423-92B5-482F-9934-00D7DCD413F5}"/>
          </ac:cxnSpMkLst>
        </pc:cxnChg>
        <pc:cxnChg chg="mod">
          <ac:chgData name="Chen Zhang" userId="f4af6573-3f25-41cf-9cb1-ae14a6f09d34" providerId="ADAL" clId="{38CD609D-3519-4617-81DE-121D7B80AFA5}" dt="2020-06-13T08:44:10.611" v="4389" actId="478"/>
          <ac:cxnSpMkLst>
            <pc:docMk/>
            <pc:sldMk cId="3552165086" sldId="1745"/>
            <ac:cxnSpMk id="104" creationId="{317F6C43-5D23-4C9A-903A-145EBCE6943A}"/>
          </ac:cxnSpMkLst>
        </pc:cxnChg>
        <pc:cxnChg chg="mod">
          <ac:chgData name="Chen Zhang" userId="f4af6573-3f25-41cf-9cb1-ae14a6f09d34" providerId="ADAL" clId="{38CD609D-3519-4617-81DE-121D7B80AFA5}" dt="2020-06-13T08:44:10.611" v="4389" actId="478"/>
          <ac:cxnSpMkLst>
            <pc:docMk/>
            <pc:sldMk cId="3552165086" sldId="1745"/>
            <ac:cxnSpMk id="105" creationId="{972041CD-1B25-4473-A1AE-D6167AD94692}"/>
          </ac:cxnSpMkLst>
        </pc:cxnChg>
        <pc:cxnChg chg="mod">
          <ac:chgData name="Chen Zhang" userId="f4af6573-3f25-41cf-9cb1-ae14a6f09d34" providerId="ADAL" clId="{38CD609D-3519-4617-81DE-121D7B80AFA5}" dt="2020-06-13T08:44:10.611" v="4389" actId="478"/>
          <ac:cxnSpMkLst>
            <pc:docMk/>
            <pc:sldMk cId="3552165086" sldId="1745"/>
            <ac:cxnSpMk id="106" creationId="{6EDF8981-4028-46D0-8406-6FAD0ED25714}"/>
          </ac:cxnSpMkLst>
        </pc:cxnChg>
        <pc:cxnChg chg="mod">
          <ac:chgData name="Chen Zhang" userId="f4af6573-3f25-41cf-9cb1-ae14a6f09d34" providerId="ADAL" clId="{38CD609D-3519-4617-81DE-121D7B80AFA5}" dt="2020-06-13T08:44:10.611" v="4389" actId="478"/>
          <ac:cxnSpMkLst>
            <pc:docMk/>
            <pc:sldMk cId="3552165086" sldId="1745"/>
            <ac:cxnSpMk id="107" creationId="{0F4DED74-397F-4026-8977-9A2460575537}"/>
          </ac:cxnSpMkLst>
        </pc:cxnChg>
        <pc:cxnChg chg="mod">
          <ac:chgData name="Chen Zhang" userId="f4af6573-3f25-41cf-9cb1-ae14a6f09d34" providerId="ADAL" clId="{38CD609D-3519-4617-81DE-121D7B80AFA5}" dt="2020-06-13T08:44:10.611" v="4389" actId="478"/>
          <ac:cxnSpMkLst>
            <pc:docMk/>
            <pc:sldMk cId="3552165086" sldId="1745"/>
            <ac:cxnSpMk id="108" creationId="{3F7ED520-1CAA-4B90-A115-03F49EF42186}"/>
          </ac:cxnSpMkLst>
        </pc:cxnChg>
        <pc:cxnChg chg="mod">
          <ac:chgData name="Chen Zhang" userId="f4af6573-3f25-41cf-9cb1-ae14a6f09d34" providerId="ADAL" clId="{38CD609D-3519-4617-81DE-121D7B80AFA5}" dt="2020-06-13T08:44:10.611" v="4389" actId="478"/>
          <ac:cxnSpMkLst>
            <pc:docMk/>
            <pc:sldMk cId="3552165086" sldId="1745"/>
            <ac:cxnSpMk id="109" creationId="{944C0FCA-96DC-4299-A6DA-3CA7663D9239}"/>
          </ac:cxnSpMkLst>
        </pc:cxnChg>
        <pc:cxnChg chg="mod">
          <ac:chgData name="Chen Zhang" userId="f4af6573-3f25-41cf-9cb1-ae14a6f09d34" providerId="ADAL" clId="{38CD609D-3519-4617-81DE-121D7B80AFA5}" dt="2020-06-13T08:44:10.611" v="4389" actId="478"/>
          <ac:cxnSpMkLst>
            <pc:docMk/>
            <pc:sldMk cId="3552165086" sldId="1745"/>
            <ac:cxnSpMk id="110" creationId="{48CE89C9-A887-4E52-916C-2228D1D2D721}"/>
          </ac:cxnSpMkLst>
        </pc:cxnChg>
        <pc:cxnChg chg="mod">
          <ac:chgData name="Chen Zhang" userId="f4af6573-3f25-41cf-9cb1-ae14a6f09d34" providerId="ADAL" clId="{38CD609D-3519-4617-81DE-121D7B80AFA5}" dt="2020-06-13T08:43:47.484" v="4384" actId="478"/>
          <ac:cxnSpMkLst>
            <pc:docMk/>
            <pc:sldMk cId="3552165086" sldId="1745"/>
            <ac:cxnSpMk id="117" creationId="{81A0D77C-35DE-482E-8D63-34C2DC966C2C}"/>
          </ac:cxnSpMkLst>
        </pc:cxnChg>
        <pc:cxnChg chg="mod">
          <ac:chgData name="Chen Zhang" userId="f4af6573-3f25-41cf-9cb1-ae14a6f09d34" providerId="ADAL" clId="{38CD609D-3519-4617-81DE-121D7B80AFA5}" dt="2020-06-13T08:43:47.484" v="4384" actId="478"/>
          <ac:cxnSpMkLst>
            <pc:docMk/>
            <pc:sldMk cId="3552165086" sldId="1745"/>
            <ac:cxnSpMk id="118" creationId="{DAE53117-6B34-4B31-879D-35404A2B743E}"/>
          </ac:cxnSpMkLst>
        </pc:cxnChg>
        <pc:cxnChg chg="mod">
          <ac:chgData name="Chen Zhang" userId="f4af6573-3f25-41cf-9cb1-ae14a6f09d34" providerId="ADAL" clId="{38CD609D-3519-4617-81DE-121D7B80AFA5}" dt="2020-06-13T08:43:47.484" v="4384" actId="478"/>
          <ac:cxnSpMkLst>
            <pc:docMk/>
            <pc:sldMk cId="3552165086" sldId="1745"/>
            <ac:cxnSpMk id="119" creationId="{F4667E4F-8B1C-4295-A995-090F7A3C2364}"/>
          </ac:cxnSpMkLst>
        </pc:cxnChg>
        <pc:cxnChg chg="mod">
          <ac:chgData name="Chen Zhang" userId="f4af6573-3f25-41cf-9cb1-ae14a6f09d34" providerId="ADAL" clId="{38CD609D-3519-4617-81DE-121D7B80AFA5}" dt="2020-06-13T08:43:47.484" v="4384" actId="478"/>
          <ac:cxnSpMkLst>
            <pc:docMk/>
            <pc:sldMk cId="3552165086" sldId="1745"/>
            <ac:cxnSpMk id="120" creationId="{D406617E-D868-4DAC-85DB-0A784A04E34B}"/>
          </ac:cxnSpMkLst>
        </pc:cxnChg>
        <pc:cxnChg chg="mod">
          <ac:chgData name="Chen Zhang" userId="f4af6573-3f25-41cf-9cb1-ae14a6f09d34" providerId="ADAL" clId="{38CD609D-3519-4617-81DE-121D7B80AFA5}" dt="2020-06-13T08:43:47.484" v="4384" actId="478"/>
          <ac:cxnSpMkLst>
            <pc:docMk/>
            <pc:sldMk cId="3552165086" sldId="1745"/>
            <ac:cxnSpMk id="121" creationId="{DBEEAD35-5C70-4F4D-AE0A-697B85F19D26}"/>
          </ac:cxnSpMkLst>
        </pc:cxnChg>
        <pc:cxnChg chg="mod">
          <ac:chgData name="Chen Zhang" userId="f4af6573-3f25-41cf-9cb1-ae14a6f09d34" providerId="ADAL" clId="{38CD609D-3519-4617-81DE-121D7B80AFA5}" dt="2020-06-13T08:43:47.484" v="4384" actId="478"/>
          <ac:cxnSpMkLst>
            <pc:docMk/>
            <pc:sldMk cId="3552165086" sldId="1745"/>
            <ac:cxnSpMk id="122" creationId="{3C7E7D89-B085-4E99-80C6-345E979595DA}"/>
          </ac:cxnSpMkLst>
        </pc:cxnChg>
        <pc:cxnChg chg="mod">
          <ac:chgData name="Chen Zhang" userId="f4af6573-3f25-41cf-9cb1-ae14a6f09d34" providerId="ADAL" clId="{38CD609D-3519-4617-81DE-121D7B80AFA5}" dt="2020-06-13T08:43:47.484" v="4384" actId="478"/>
          <ac:cxnSpMkLst>
            <pc:docMk/>
            <pc:sldMk cId="3552165086" sldId="1745"/>
            <ac:cxnSpMk id="123" creationId="{6F513537-8CA6-42A5-88C1-519DAEE286B8}"/>
          </ac:cxnSpMkLst>
        </pc:cxnChg>
        <pc:cxnChg chg="mod">
          <ac:chgData name="Chen Zhang" userId="f4af6573-3f25-41cf-9cb1-ae14a6f09d34" providerId="ADAL" clId="{38CD609D-3519-4617-81DE-121D7B80AFA5}" dt="2020-06-13T08:43:47.484" v="4384" actId="478"/>
          <ac:cxnSpMkLst>
            <pc:docMk/>
            <pc:sldMk cId="3552165086" sldId="1745"/>
            <ac:cxnSpMk id="124" creationId="{7887B4D8-F84E-48FF-98BF-F2B52A7986FB}"/>
          </ac:cxnSpMkLst>
        </pc:cxnChg>
        <pc:cxnChg chg="mod">
          <ac:chgData name="Chen Zhang" userId="f4af6573-3f25-41cf-9cb1-ae14a6f09d34" providerId="ADAL" clId="{38CD609D-3519-4617-81DE-121D7B80AFA5}" dt="2020-06-13T08:43:47.484" v="4384" actId="478"/>
          <ac:cxnSpMkLst>
            <pc:docMk/>
            <pc:sldMk cId="3552165086" sldId="1745"/>
            <ac:cxnSpMk id="125" creationId="{52222699-4145-4383-B5EB-26BEB777DF98}"/>
          </ac:cxnSpMkLst>
        </pc:cxnChg>
        <pc:cxnChg chg="mod">
          <ac:chgData name="Chen Zhang" userId="f4af6573-3f25-41cf-9cb1-ae14a6f09d34" providerId="ADAL" clId="{38CD609D-3519-4617-81DE-121D7B80AFA5}" dt="2020-06-13T08:43:47.484" v="4384" actId="478"/>
          <ac:cxnSpMkLst>
            <pc:docMk/>
            <pc:sldMk cId="3552165086" sldId="1745"/>
            <ac:cxnSpMk id="126" creationId="{0B0DA56D-72F5-4B38-B64C-6A5B6E4F5377}"/>
          </ac:cxnSpMkLst>
        </pc:cxnChg>
        <pc:cxnChg chg="mod">
          <ac:chgData name="Chen Zhang" userId="f4af6573-3f25-41cf-9cb1-ae14a6f09d34" providerId="ADAL" clId="{38CD609D-3519-4617-81DE-121D7B80AFA5}" dt="2020-06-13T08:43:47.484" v="4384" actId="478"/>
          <ac:cxnSpMkLst>
            <pc:docMk/>
            <pc:sldMk cId="3552165086" sldId="1745"/>
            <ac:cxnSpMk id="127" creationId="{A585B2AC-044C-4898-AD8E-89F92A1D4929}"/>
          </ac:cxnSpMkLst>
        </pc:cxnChg>
        <pc:cxnChg chg="mod">
          <ac:chgData name="Chen Zhang" userId="f4af6573-3f25-41cf-9cb1-ae14a6f09d34" providerId="ADAL" clId="{38CD609D-3519-4617-81DE-121D7B80AFA5}" dt="2020-06-13T08:43:47.484" v="4384" actId="478"/>
          <ac:cxnSpMkLst>
            <pc:docMk/>
            <pc:sldMk cId="3552165086" sldId="1745"/>
            <ac:cxnSpMk id="128" creationId="{518C0BDF-A4F0-4DDF-83C7-D86D3189DD67}"/>
          </ac:cxnSpMkLst>
        </pc:cxnChg>
        <pc:cxnChg chg="mod">
          <ac:chgData name="Chen Zhang" userId="f4af6573-3f25-41cf-9cb1-ae14a6f09d34" providerId="ADAL" clId="{38CD609D-3519-4617-81DE-121D7B80AFA5}" dt="2020-06-13T08:43:47.484" v="4384" actId="478"/>
          <ac:cxnSpMkLst>
            <pc:docMk/>
            <pc:sldMk cId="3552165086" sldId="1745"/>
            <ac:cxnSpMk id="129" creationId="{2D74EB11-140B-426B-9549-9531B9D7930B}"/>
          </ac:cxnSpMkLst>
        </pc:cxnChg>
      </pc:sldChg>
      <pc:sldChg chg="add ord modNotesTx">
        <pc:chgData name="Chen Zhang" userId="f4af6573-3f25-41cf-9cb1-ae14a6f09d34" providerId="ADAL" clId="{38CD609D-3519-4617-81DE-121D7B80AFA5}" dt="2020-06-10T10:36:38.554" v="1724"/>
        <pc:sldMkLst>
          <pc:docMk/>
          <pc:sldMk cId="634442366" sldId="1746"/>
        </pc:sldMkLst>
      </pc:sldChg>
      <pc:sldChg chg="addSp delSp modSp new mod modNotesTx">
        <pc:chgData name="Chen Zhang" userId="f4af6573-3f25-41cf-9cb1-ae14a6f09d34" providerId="ADAL" clId="{38CD609D-3519-4617-81DE-121D7B80AFA5}" dt="2020-06-13T02:51:36.976" v="2925" actId="20577"/>
        <pc:sldMkLst>
          <pc:docMk/>
          <pc:sldMk cId="586337147" sldId="1747"/>
        </pc:sldMkLst>
        <pc:spChg chg="mod">
          <ac:chgData name="Chen Zhang" userId="f4af6573-3f25-41cf-9cb1-ae14a6f09d34" providerId="ADAL" clId="{38CD609D-3519-4617-81DE-121D7B80AFA5}" dt="2020-06-10T10:55:40.077" v="1726" actId="1076"/>
          <ac:spMkLst>
            <pc:docMk/>
            <pc:sldMk cId="586337147" sldId="1747"/>
            <ac:spMk id="2" creationId="{A0C32643-9244-4FA1-B6F9-11D9F62654AD}"/>
          </ac:spMkLst>
        </pc:spChg>
        <pc:spChg chg="del">
          <ac:chgData name="Chen Zhang" userId="f4af6573-3f25-41cf-9cb1-ae14a6f09d34" providerId="ADAL" clId="{38CD609D-3519-4617-81DE-121D7B80AFA5}" dt="2020-06-09T03:38:59.487" v="687" actId="478"/>
          <ac:spMkLst>
            <pc:docMk/>
            <pc:sldMk cId="586337147" sldId="1747"/>
            <ac:spMk id="3" creationId="{3C356D26-ADCD-499E-8931-C5ACC08F1D04}"/>
          </ac:spMkLst>
        </pc:spChg>
        <pc:spChg chg="add mod">
          <ac:chgData name="Chen Zhang" userId="f4af6573-3f25-41cf-9cb1-ae14a6f09d34" providerId="ADAL" clId="{38CD609D-3519-4617-81DE-121D7B80AFA5}" dt="2020-06-10T08:49:47.323" v="1233" actId="1076"/>
          <ac:spMkLst>
            <pc:docMk/>
            <pc:sldMk cId="586337147" sldId="1747"/>
            <ac:spMk id="4" creationId="{DA805F69-0360-47A4-A94D-95A843DFD563}"/>
          </ac:spMkLst>
        </pc:spChg>
        <pc:spChg chg="add mod">
          <ac:chgData name="Chen Zhang" userId="f4af6573-3f25-41cf-9cb1-ae14a6f09d34" providerId="ADAL" clId="{38CD609D-3519-4617-81DE-121D7B80AFA5}" dt="2020-06-10T08:50:02.690" v="1239" actId="1076"/>
          <ac:spMkLst>
            <pc:docMk/>
            <pc:sldMk cId="586337147" sldId="1747"/>
            <ac:spMk id="6" creationId="{400DDE4E-B3DD-4B20-AAD6-5875C189C39E}"/>
          </ac:spMkLst>
        </pc:spChg>
        <pc:spChg chg="add mod">
          <ac:chgData name="Chen Zhang" userId="f4af6573-3f25-41cf-9cb1-ae14a6f09d34" providerId="ADAL" clId="{38CD609D-3519-4617-81DE-121D7B80AFA5}" dt="2020-06-10T08:50:09.836" v="1243" actId="20577"/>
          <ac:spMkLst>
            <pc:docMk/>
            <pc:sldMk cId="586337147" sldId="1747"/>
            <ac:spMk id="8" creationId="{6343604D-7AFF-4E2E-A53B-49969F8B8AAC}"/>
          </ac:spMkLst>
        </pc:spChg>
        <pc:spChg chg="add del mod topLvl">
          <ac:chgData name="Chen Zhang" userId="f4af6573-3f25-41cf-9cb1-ae14a6f09d34" providerId="ADAL" clId="{38CD609D-3519-4617-81DE-121D7B80AFA5}" dt="2020-06-10T09:52:09.220" v="1382" actId="478"/>
          <ac:spMkLst>
            <pc:docMk/>
            <pc:sldMk cId="586337147" sldId="1747"/>
            <ac:spMk id="9" creationId="{977061DE-1B27-4388-B3E2-02D2E5929352}"/>
          </ac:spMkLst>
        </pc:spChg>
        <pc:spChg chg="add mod topLvl">
          <ac:chgData name="Chen Zhang" userId="f4af6573-3f25-41cf-9cb1-ae14a6f09d34" providerId="ADAL" clId="{38CD609D-3519-4617-81DE-121D7B80AFA5}" dt="2020-06-11T06:15:36.636" v="1793" actId="1076"/>
          <ac:spMkLst>
            <pc:docMk/>
            <pc:sldMk cId="586337147" sldId="1747"/>
            <ac:spMk id="10" creationId="{121290AB-A6EC-4255-A2F8-75EF05862310}"/>
          </ac:spMkLst>
        </pc:spChg>
        <pc:spChg chg="add mod">
          <ac:chgData name="Chen Zhang" userId="f4af6573-3f25-41cf-9cb1-ae14a6f09d34" providerId="ADAL" clId="{38CD609D-3519-4617-81DE-121D7B80AFA5}" dt="2020-06-10T08:50:28.746" v="1258" actId="20577"/>
          <ac:spMkLst>
            <pc:docMk/>
            <pc:sldMk cId="586337147" sldId="1747"/>
            <ac:spMk id="11" creationId="{C0A4FF96-AA34-4E25-8D6C-F82B383DF7FD}"/>
          </ac:spMkLst>
        </pc:spChg>
        <pc:spChg chg="add del mod topLvl">
          <ac:chgData name="Chen Zhang" userId="f4af6573-3f25-41cf-9cb1-ae14a6f09d34" providerId="ADAL" clId="{38CD609D-3519-4617-81DE-121D7B80AFA5}" dt="2020-06-10T09:22:20.251" v="1340" actId="478"/>
          <ac:spMkLst>
            <pc:docMk/>
            <pc:sldMk cId="586337147" sldId="1747"/>
            <ac:spMk id="12" creationId="{AB1189A0-FA73-45D5-9B8D-0A47174177A2}"/>
          </ac:spMkLst>
        </pc:spChg>
        <pc:spChg chg="add del mod">
          <ac:chgData name="Chen Zhang" userId="f4af6573-3f25-41cf-9cb1-ae14a6f09d34" providerId="ADAL" clId="{38CD609D-3519-4617-81DE-121D7B80AFA5}" dt="2020-06-10T08:50:43.021" v="1266" actId="478"/>
          <ac:spMkLst>
            <pc:docMk/>
            <pc:sldMk cId="586337147" sldId="1747"/>
            <ac:spMk id="13" creationId="{6AAD7DCF-DB25-4935-876E-E1FF5EEDE307}"/>
          </ac:spMkLst>
        </pc:spChg>
        <pc:spChg chg="add mod topLvl">
          <ac:chgData name="Chen Zhang" userId="f4af6573-3f25-41cf-9cb1-ae14a6f09d34" providerId="ADAL" clId="{38CD609D-3519-4617-81DE-121D7B80AFA5}" dt="2020-06-11T06:15:57.700" v="1805" actId="1076"/>
          <ac:spMkLst>
            <pc:docMk/>
            <pc:sldMk cId="586337147" sldId="1747"/>
            <ac:spMk id="14" creationId="{D801A6EA-B358-4251-8ED7-BC1E3EDF21C4}"/>
          </ac:spMkLst>
        </pc:spChg>
        <pc:spChg chg="add mod">
          <ac:chgData name="Chen Zhang" userId="f4af6573-3f25-41cf-9cb1-ae14a6f09d34" providerId="ADAL" clId="{38CD609D-3519-4617-81DE-121D7B80AFA5}" dt="2020-06-10T08:50:21.624" v="1250" actId="1076"/>
          <ac:spMkLst>
            <pc:docMk/>
            <pc:sldMk cId="586337147" sldId="1747"/>
            <ac:spMk id="16" creationId="{33F417DA-B8EE-44E6-8C21-5071BCE178EF}"/>
          </ac:spMkLst>
        </pc:spChg>
        <pc:spChg chg="add mod">
          <ac:chgData name="Chen Zhang" userId="f4af6573-3f25-41cf-9cb1-ae14a6f09d34" providerId="ADAL" clId="{38CD609D-3519-4617-81DE-121D7B80AFA5}" dt="2020-06-11T06:15:45.009" v="1794" actId="1076"/>
          <ac:spMkLst>
            <pc:docMk/>
            <pc:sldMk cId="586337147" sldId="1747"/>
            <ac:spMk id="18" creationId="{92FCF539-0F1D-4DB7-BC9A-A64A71D16DDB}"/>
          </ac:spMkLst>
        </pc:spChg>
        <pc:spChg chg="add mod">
          <ac:chgData name="Chen Zhang" userId="f4af6573-3f25-41cf-9cb1-ae14a6f09d34" providerId="ADAL" clId="{38CD609D-3519-4617-81DE-121D7B80AFA5}" dt="2020-06-11T06:15:50.803" v="1803" actId="1076"/>
          <ac:spMkLst>
            <pc:docMk/>
            <pc:sldMk cId="586337147" sldId="1747"/>
            <ac:spMk id="20" creationId="{49533F98-1152-4EBC-AF27-6055FB75540B}"/>
          </ac:spMkLst>
        </pc:spChg>
        <pc:spChg chg="add mod">
          <ac:chgData name="Chen Zhang" userId="f4af6573-3f25-41cf-9cb1-ae14a6f09d34" providerId="ADAL" clId="{38CD609D-3519-4617-81DE-121D7B80AFA5}" dt="2020-06-10T08:50:36.597" v="1263" actId="20577"/>
          <ac:spMkLst>
            <pc:docMk/>
            <pc:sldMk cId="586337147" sldId="1747"/>
            <ac:spMk id="22" creationId="{7429ACC7-B69C-4E14-8518-195D5E412736}"/>
          </ac:spMkLst>
        </pc:spChg>
        <pc:spChg chg="add mod">
          <ac:chgData name="Chen Zhang" userId="f4af6573-3f25-41cf-9cb1-ae14a6f09d34" providerId="ADAL" clId="{38CD609D-3519-4617-81DE-121D7B80AFA5}" dt="2020-06-10T08:50:50.374" v="1271" actId="1076"/>
          <ac:spMkLst>
            <pc:docMk/>
            <pc:sldMk cId="586337147" sldId="1747"/>
            <ac:spMk id="24" creationId="{7AA84DAE-F701-44B5-9B43-E8901085EC93}"/>
          </ac:spMkLst>
        </pc:spChg>
        <pc:spChg chg="add mod">
          <ac:chgData name="Chen Zhang" userId="f4af6573-3f25-41cf-9cb1-ae14a6f09d34" providerId="ADAL" clId="{38CD609D-3519-4617-81DE-121D7B80AFA5}" dt="2020-06-11T06:16:24.416" v="1812" actId="1076"/>
          <ac:spMkLst>
            <pc:docMk/>
            <pc:sldMk cId="586337147" sldId="1747"/>
            <ac:spMk id="26" creationId="{2F1F4B38-1754-409B-8FF1-F4FE8DD0E3B0}"/>
          </ac:spMkLst>
        </pc:spChg>
        <pc:spChg chg="add mod">
          <ac:chgData name="Chen Zhang" userId="f4af6573-3f25-41cf-9cb1-ae14a6f09d34" providerId="ADAL" clId="{38CD609D-3519-4617-81DE-121D7B80AFA5}" dt="2020-06-11T06:16:22.214" v="1811" actId="1076"/>
          <ac:spMkLst>
            <pc:docMk/>
            <pc:sldMk cId="586337147" sldId="1747"/>
            <ac:spMk id="28" creationId="{591A7BFD-B94E-4F84-B865-B36A51EC6B6C}"/>
          </ac:spMkLst>
        </pc:spChg>
        <pc:spChg chg="add mod">
          <ac:chgData name="Chen Zhang" userId="f4af6573-3f25-41cf-9cb1-ae14a6f09d34" providerId="ADAL" clId="{38CD609D-3519-4617-81DE-121D7B80AFA5}" dt="2020-06-11T06:16:04.347" v="1806" actId="1076"/>
          <ac:spMkLst>
            <pc:docMk/>
            <pc:sldMk cId="586337147" sldId="1747"/>
            <ac:spMk id="29" creationId="{FD859103-714E-4292-AEAC-2B8E38740723}"/>
          </ac:spMkLst>
        </pc:spChg>
        <pc:spChg chg="add del mod">
          <ac:chgData name="Chen Zhang" userId="f4af6573-3f25-41cf-9cb1-ae14a6f09d34" providerId="ADAL" clId="{38CD609D-3519-4617-81DE-121D7B80AFA5}" dt="2020-06-10T08:42:28.619" v="1200" actId="478"/>
          <ac:spMkLst>
            <pc:docMk/>
            <pc:sldMk cId="586337147" sldId="1747"/>
            <ac:spMk id="31" creationId="{875B6CFB-D2B8-4FCC-9CA9-6B36ACBA08A1}"/>
          </ac:spMkLst>
        </pc:spChg>
        <pc:spChg chg="add del mod">
          <ac:chgData name="Chen Zhang" userId="f4af6573-3f25-41cf-9cb1-ae14a6f09d34" providerId="ADAL" clId="{38CD609D-3519-4617-81DE-121D7B80AFA5}" dt="2020-06-10T09:22:10.127" v="1338" actId="478"/>
          <ac:spMkLst>
            <pc:docMk/>
            <pc:sldMk cId="586337147" sldId="1747"/>
            <ac:spMk id="32" creationId="{3C44CE04-E478-410A-8D31-47EB9B829BA6}"/>
          </ac:spMkLst>
        </pc:spChg>
        <pc:spChg chg="add mod">
          <ac:chgData name="Chen Zhang" userId="f4af6573-3f25-41cf-9cb1-ae14a6f09d34" providerId="ADAL" clId="{38CD609D-3519-4617-81DE-121D7B80AFA5}" dt="2020-06-11T06:15:27.583" v="1791" actId="14100"/>
          <ac:spMkLst>
            <pc:docMk/>
            <pc:sldMk cId="586337147" sldId="1747"/>
            <ac:spMk id="33" creationId="{580FDEBF-E35B-4913-8101-FA566ED59F07}"/>
          </ac:spMkLst>
        </pc:spChg>
        <pc:spChg chg="add del">
          <ac:chgData name="Chen Zhang" userId="f4af6573-3f25-41cf-9cb1-ae14a6f09d34" providerId="ADAL" clId="{38CD609D-3519-4617-81DE-121D7B80AFA5}" dt="2020-06-10T09:23:00.509" v="1346" actId="478"/>
          <ac:spMkLst>
            <pc:docMk/>
            <pc:sldMk cId="586337147" sldId="1747"/>
            <ac:spMk id="34" creationId="{82206050-1EDA-403A-8FF5-2D0712471BD6}"/>
          </ac:spMkLst>
        </pc:spChg>
        <pc:spChg chg="add del">
          <ac:chgData name="Chen Zhang" userId="f4af6573-3f25-41cf-9cb1-ae14a6f09d34" providerId="ADAL" clId="{38CD609D-3519-4617-81DE-121D7B80AFA5}" dt="2020-06-10T09:23:10.968" v="1348" actId="478"/>
          <ac:spMkLst>
            <pc:docMk/>
            <pc:sldMk cId="586337147" sldId="1747"/>
            <ac:spMk id="35" creationId="{E2312044-1136-48AD-BAB3-F6E3A2FD95E3}"/>
          </ac:spMkLst>
        </pc:spChg>
        <pc:spChg chg="add del">
          <ac:chgData name="Chen Zhang" userId="f4af6573-3f25-41cf-9cb1-ae14a6f09d34" providerId="ADAL" clId="{38CD609D-3519-4617-81DE-121D7B80AFA5}" dt="2020-06-10T09:23:32.500" v="1350" actId="478"/>
          <ac:spMkLst>
            <pc:docMk/>
            <pc:sldMk cId="586337147" sldId="1747"/>
            <ac:spMk id="36" creationId="{9345235E-59AD-44CB-B109-4CEE87B92FA1}"/>
          </ac:spMkLst>
        </pc:spChg>
        <pc:spChg chg="add del mod">
          <ac:chgData name="Chen Zhang" userId="f4af6573-3f25-41cf-9cb1-ae14a6f09d34" providerId="ADAL" clId="{38CD609D-3519-4617-81DE-121D7B80AFA5}" dt="2020-06-10T09:24:13.794" v="1353" actId="478"/>
          <ac:spMkLst>
            <pc:docMk/>
            <pc:sldMk cId="586337147" sldId="1747"/>
            <ac:spMk id="37" creationId="{9F96E907-FB60-4EE1-B451-EF0B522395DE}"/>
          </ac:spMkLst>
        </pc:spChg>
        <pc:spChg chg="add mod">
          <ac:chgData name="Chen Zhang" userId="f4af6573-3f25-41cf-9cb1-ae14a6f09d34" providerId="ADAL" clId="{38CD609D-3519-4617-81DE-121D7B80AFA5}" dt="2020-06-11T06:15:36.636" v="1793" actId="1076"/>
          <ac:spMkLst>
            <pc:docMk/>
            <pc:sldMk cId="586337147" sldId="1747"/>
            <ac:spMk id="38" creationId="{2DF11A77-789D-4F18-B0E2-DF9533168E85}"/>
          </ac:spMkLst>
        </pc:spChg>
        <pc:spChg chg="add mod">
          <ac:chgData name="Chen Zhang" userId="f4af6573-3f25-41cf-9cb1-ae14a6f09d34" providerId="ADAL" clId="{38CD609D-3519-4617-81DE-121D7B80AFA5}" dt="2020-06-11T06:15:54.670" v="1804" actId="1076"/>
          <ac:spMkLst>
            <pc:docMk/>
            <pc:sldMk cId="586337147" sldId="1747"/>
            <ac:spMk id="40" creationId="{3BFB4DF9-A513-4DEB-A623-1753DEE88049}"/>
          </ac:spMkLst>
        </pc:spChg>
        <pc:spChg chg="add mod">
          <ac:chgData name="Chen Zhang" userId="f4af6573-3f25-41cf-9cb1-ae14a6f09d34" providerId="ADAL" clId="{38CD609D-3519-4617-81DE-121D7B80AFA5}" dt="2020-06-11T06:15:45.009" v="1794" actId="1076"/>
          <ac:spMkLst>
            <pc:docMk/>
            <pc:sldMk cId="586337147" sldId="1747"/>
            <ac:spMk id="42" creationId="{6AC7BF5E-ABD0-4516-8947-BDE6443C85B3}"/>
          </ac:spMkLst>
        </pc:spChg>
        <pc:spChg chg="add mod">
          <ac:chgData name="Chen Zhang" userId="f4af6573-3f25-41cf-9cb1-ae14a6f09d34" providerId="ADAL" clId="{38CD609D-3519-4617-81DE-121D7B80AFA5}" dt="2020-06-11T06:15:48.079" v="1802" actId="1036"/>
          <ac:spMkLst>
            <pc:docMk/>
            <pc:sldMk cId="586337147" sldId="1747"/>
            <ac:spMk id="44" creationId="{20223D58-4A1A-4E20-9B24-7B3CB34A61CF}"/>
          </ac:spMkLst>
        </pc:spChg>
        <pc:spChg chg="add mod">
          <ac:chgData name="Chen Zhang" userId="f4af6573-3f25-41cf-9cb1-ae14a6f09d34" providerId="ADAL" clId="{38CD609D-3519-4617-81DE-121D7B80AFA5}" dt="2020-06-11T06:16:04.347" v="1806" actId="1076"/>
          <ac:spMkLst>
            <pc:docMk/>
            <pc:sldMk cId="586337147" sldId="1747"/>
            <ac:spMk id="46" creationId="{3A1167AD-440A-4026-8034-70815DD6F8AB}"/>
          </ac:spMkLst>
        </pc:spChg>
        <pc:spChg chg="add mod">
          <ac:chgData name="Chen Zhang" userId="f4af6573-3f25-41cf-9cb1-ae14a6f09d34" providerId="ADAL" clId="{38CD609D-3519-4617-81DE-121D7B80AFA5}" dt="2020-06-11T06:16:13.400" v="1809" actId="1076"/>
          <ac:spMkLst>
            <pc:docMk/>
            <pc:sldMk cId="586337147" sldId="1747"/>
            <ac:spMk id="48" creationId="{85B7868E-999C-49B9-A051-2B48B3C61DF8}"/>
          </ac:spMkLst>
        </pc:spChg>
        <pc:spChg chg="add mod">
          <ac:chgData name="Chen Zhang" userId="f4af6573-3f25-41cf-9cb1-ae14a6f09d34" providerId="ADAL" clId="{38CD609D-3519-4617-81DE-121D7B80AFA5}" dt="2020-06-11T06:16:19.289" v="1810" actId="1076"/>
          <ac:spMkLst>
            <pc:docMk/>
            <pc:sldMk cId="586337147" sldId="1747"/>
            <ac:spMk id="50" creationId="{D22300D4-0673-478B-B1F5-59752EDB8C95}"/>
          </ac:spMkLst>
        </pc:spChg>
        <pc:grpChg chg="add del mod">
          <ac:chgData name="Chen Zhang" userId="f4af6573-3f25-41cf-9cb1-ae14a6f09d34" providerId="ADAL" clId="{38CD609D-3519-4617-81DE-121D7B80AFA5}" dt="2020-06-10T09:22:20.251" v="1340" actId="478"/>
          <ac:grpSpMkLst>
            <pc:docMk/>
            <pc:sldMk cId="586337147" sldId="1747"/>
            <ac:grpSpMk id="15" creationId="{F6B21EA2-5EE6-4A8F-8C56-01F122FCA0FD}"/>
          </ac:grpSpMkLst>
        </pc:grpChg>
        <pc:grpChg chg="add del mod">
          <ac:chgData name="Chen Zhang" userId="f4af6573-3f25-41cf-9cb1-ae14a6f09d34" providerId="ADAL" clId="{38CD609D-3519-4617-81DE-121D7B80AFA5}" dt="2020-06-10T09:52:09.220" v="1382" actId="478"/>
          <ac:grpSpMkLst>
            <pc:docMk/>
            <pc:sldMk cId="586337147" sldId="1747"/>
            <ac:grpSpMk id="17" creationId="{3E98E702-34AE-42CB-9213-2198CE925C25}"/>
          </ac:grpSpMkLst>
        </pc:grpChg>
        <pc:graphicFrameChg chg="add del mod modGraphic">
          <ac:chgData name="Chen Zhang" userId="f4af6573-3f25-41cf-9cb1-ae14a6f09d34" providerId="ADAL" clId="{38CD609D-3519-4617-81DE-121D7B80AFA5}" dt="2020-06-10T08:49:43.730" v="1232" actId="14100"/>
          <ac:graphicFrameMkLst>
            <pc:docMk/>
            <pc:sldMk cId="586337147" sldId="1747"/>
            <ac:graphicFrameMk id="3" creationId="{D2979C27-C26F-42F9-AB37-D461E128EC04}"/>
          </ac:graphicFrameMkLst>
        </pc:graphicFrameChg>
        <pc:cxnChg chg="add mod">
          <ac:chgData name="Chen Zhang" userId="f4af6573-3f25-41cf-9cb1-ae14a6f09d34" providerId="ADAL" clId="{38CD609D-3519-4617-81DE-121D7B80AFA5}" dt="2020-06-11T06:15:31.835" v="1792" actId="14100"/>
          <ac:cxnSpMkLst>
            <pc:docMk/>
            <pc:sldMk cId="586337147" sldId="1747"/>
            <ac:cxnSpMk id="5" creationId="{953530E5-D1CE-4EC6-B6D2-02F47E31B1FF}"/>
          </ac:cxnSpMkLst>
        </pc:cxnChg>
        <pc:cxnChg chg="add mod">
          <ac:chgData name="Chen Zhang" userId="f4af6573-3f25-41cf-9cb1-ae14a6f09d34" providerId="ADAL" clId="{38CD609D-3519-4617-81DE-121D7B80AFA5}" dt="2020-06-09T06:37:31.647" v="802" actId="1076"/>
          <ac:cxnSpMkLst>
            <pc:docMk/>
            <pc:sldMk cId="586337147" sldId="1747"/>
            <ac:cxnSpMk id="7" creationId="{2BD69A78-C67A-4B86-82B4-3BB86D6A6CC5}"/>
          </ac:cxnSpMkLst>
        </pc:cxnChg>
        <pc:cxnChg chg="add del mod">
          <ac:chgData name="Chen Zhang" userId="f4af6573-3f25-41cf-9cb1-ae14a6f09d34" providerId="ADAL" clId="{38CD609D-3519-4617-81DE-121D7B80AFA5}" dt="2020-06-09T07:00:58.778" v="923" actId="478"/>
          <ac:cxnSpMkLst>
            <pc:docMk/>
            <pc:sldMk cId="586337147" sldId="1747"/>
            <ac:cxnSpMk id="30" creationId="{8FCDB9BB-0825-45D9-B7B5-321C45D5E08F}"/>
          </ac:cxnSpMkLst>
        </pc:cxnChg>
      </pc:sldChg>
      <pc:sldChg chg="addSp">
        <pc:chgData name="Chen Zhang" userId="f4af6573-3f25-41cf-9cb1-ae14a6f09d34" providerId="ADAL" clId="{38CD609D-3519-4617-81DE-121D7B80AFA5}" dt="2020-06-10T10:23:56.836" v="1668"/>
        <pc:sldMkLst>
          <pc:docMk/>
          <pc:sldMk cId="786975904" sldId="1748"/>
        </pc:sldMkLst>
        <pc:spChg chg="add">
          <ac:chgData name="Chen Zhang" userId="f4af6573-3f25-41cf-9cb1-ae14a6f09d34" providerId="ADAL" clId="{38CD609D-3519-4617-81DE-121D7B80AFA5}" dt="2020-06-10T10:23:56.836" v="1668"/>
          <ac:spMkLst>
            <pc:docMk/>
            <pc:sldMk cId="786975904" sldId="1748"/>
            <ac:spMk id="3" creationId="{534143F4-E778-4F08-A262-5802862491C1}"/>
          </ac:spMkLst>
        </pc:spChg>
      </pc:sldChg>
      <pc:sldChg chg="addSp delSp modSp new add del mod modNotesTx">
        <pc:chgData name="Chen Zhang" userId="f4af6573-3f25-41cf-9cb1-ae14a6f09d34" providerId="ADAL" clId="{38CD609D-3519-4617-81DE-121D7B80AFA5}" dt="2020-06-15T01:45:37.586" v="10850"/>
        <pc:sldMkLst>
          <pc:docMk/>
          <pc:sldMk cId="3816521458" sldId="1748"/>
        </pc:sldMkLst>
        <pc:spChg chg="mod">
          <ac:chgData name="Chen Zhang" userId="f4af6573-3f25-41cf-9cb1-ae14a6f09d34" providerId="ADAL" clId="{38CD609D-3519-4617-81DE-121D7B80AFA5}" dt="2020-06-15T01:45:37.586" v="10850"/>
          <ac:spMkLst>
            <pc:docMk/>
            <pc:sldMk cId="3816521458" sldId="1748"/>
            <ac:spMk id="2" creationId="{FF1FD341-DC0E-4A17-BE5B-203A16A5A51B}"/>
          </ac:spMkLst>
        </pc:spChg>
        <pc:spChg chg="del">
          <ac:chgData name="Chen Zhang" userId="f4af6573-3f25-41cf-9cb1-ae14a6f09d34" providerId="ADAL" clId="{38CD609D-3519-4617-81DE-121D7B80AFA5}" dt="2020-06-10T10:23:15.384" v="1667" actId="478"/>
          <ac:spMkLst>
            <pc:docMk/>
            <pc:sldMk cId="3816521458" sldId="1748"/>
            <ac:spMk id="3" creationId="{2C4BBE26-844E-41A6-A434-1A1AD795527F}"/>
          </ac:spMkLst>
        </pc:spChg>
        <pc:spChg chg="add mod">
          <ac:chgData name="Chen Zhang" userId="f4af6573-3f25-41cf-9cb1-ae14a6f09d34" providerId="ADAL" clId="{38CD609D-3519-4617-81DE-121D7B80AFA5}" dt="2020-06-15T01:44:47.044" v="10821" actId="1076"/>
          <ac:spMkLst>
            <pc:docMk/>
            <pc:sldMk cId="3816521458" sldId="1748"/>
            <ac:spMk id="4" creationId="{1408D7E6-0A62-4B60-888F-21573275D868}"/>
          </ac:spMkLst>
        </pc:spChg>
        <pc:spChg chg="del">
          <ac:chgData name="Chen Zhang" userId="f4af6573-3f25-41cf-9cb1-ae14a6f09d34" providerId="ADAL" clId="{38CD609D-3519-4617-81DE-121D7B80AFA5}" dt="2020-06-10T10:24:35.752" v="1672" actId="478"/>
          <ac:spMkLst>
            <pc:docMk/>
            <pc:sldMk cId="3816521458" sldId="1748"/>
            <ac:spMk id="4" creationId="{43A582BD-7B81-44F4-B73B-A9763501842A}"/>
          </ac:spMkLst>
        </pc:spChg>
        <pc:picChg chg="add mod">
          <ac:chgData name="Chen Zhang" userId="f4af6573-3f25-41cf-9cb1-ae14a6f09d34" providerId="ADAL" clId="{38CD609D-3519-4617-81DE-121D7B80AFA5}" dt="2020-06-15T01:44:09.734" v="10810" actId="1076"/>
          <ac:picMkLst>
            <pc:docMk/>
            <pc:sldMk cId="3816521458" sldId="1748"/>
            <ac:picMk id="6" creationId="{6F3C6E7D-EE4B-43D5-8359-1D9B70C70399}"/>
          </ac:picMkLst>
        </pc:picChg>
      </pc:sldChg>
      <pc:sldChg chg="addSp modSp">
        <pc:chgData name="Chen Zhang" userId="f4af6573-3f25-41cf-9cb1-ae14a6f09d34" providerId="ADAL" clId="{38CD609D-3519-4617-81DE-121D7B80AFA5}" dt="2020-06-10T10:24:16.714" v="1670"/>
        <pc:sldMkLst>
          <pc:docMk/>
          <pc:sldMk cId="4098752578" sldId="1748"/>
        </pc:sldMkLst>
        <pc:spChg chg="add mod">
          <ac:chgData name="Chen Zhang" userId="f4af6573-3f25-41cf-9cb1-ae14a6f09d34" providerId="ADAL" clId="{38CD609D-3519-4617-81DE-121D7B80AFA5}" dt="2020-06-10T10:24:16.714" v="1670"/>
          <ac:spMkLst>
            <pc:docMk/>
            <pc:sldMk cId="4098752578" sldId="1748"/>
            <ac:spMk id="4" creationId="{43A582BD-7B81-44F4-B73B-A9763501842A}"/>
          </ac:spMkLst>
        </pc:spChg>
      </pc:sldChg>
      <pc:sldChg chg="modSp add mod modNotesTx">
        <pc:chgData name="Chen Zhang" userId="f4af6573-3f25-41cf-9cb1-ae14a6f09d34" providerId="ADAL" clId="{38CD609D-3519-4617-81DE-121D7B80AFA5}" dt="2020-06-13T03:21:00.744" v="3642" actId="20577"/>
        <pc:sldMkLst>
          <pc:docMk/>
          <pc:sldMk cId="3326556629" sldId="1749"/>
        </pc:sldMkLst>
        <pc:spChg chg="mod">
          <ac:chgData name="Chen Zhang" userId="f4af6573-3f25-41cf-9cb1-ae14a6f09d34" providerId="ADAL" clId="{38CD609D-3519-4617-81DE-121D7B80AFA5}" dt="2020-06-13T01:31:47.840" v="1952" actId="1076"/>
          <ac:spMkLst>
            <pc:docMk/>
            <pc:sldMk cId="3326556629" sldId="1749"/>
            <ac:spMk id="2" creationId="{A29E3844-153C-49D8-96CF-E141D9CFBF8B}"/>
          </ac:spMkLst>
        </pc:spChg>
      </pc:sldChg>
      <pc:sldChg chg="modSp add mod ord modNotesTx">
        <pc:chgData name="Chen Zhang" userId="f4af6573-3f25-41cf-9cb1-ae14a6f09d34" providerId="ADAL" clId="{38CD609D-3519-4617-81DE-121D7B80AFA5}" dt="2020-06-13T08:10:11.527" v="4365"/>
        <pc:sldMkLst>
          <pc:docMk/>
          <pc:sldMk cId="996267865" sldId="1750"/>
        </pc:sldMkLst>
        <pc:spChg chg="mod">
          <ac:chgData name="Chen Zhang" userId="f4af6573-3f25-41cf-9cb1-ae14a6f09d34" providerId="ADAL" clId="{38CD609D-3519-4617-81DE-121D7B80AFA5}" dt="2020-06-13T07:57:11.441" v="4138" actId="1076"/>
          <ac:spMkLst>
            <pc:docMk/>
            <pc:sldMk cId="996267865" sldId="1750"/>
            <ac:spMk id="6" creationId="{3F703E0F-913E-4420-A1AD-76FD34EA5965}"/>
          </ac:spMkLst>
        </pc:spChg>
        <pc:spChg chg="mod">
          <ac:chgData name="Chen Zhang" userId="f4af6573-3f25-41cf-9cb1-ae14a6f09d34" providerId="ADAL" clId="{38CD609D-3519-4617-81DE-121D7B80AFA5}" dt="2020-06-13T04:35:37.295" v="3714" actId="1076"/>
          <ac:spMkLst>
            <pc:docMk/>
            <pc:sldMk cId="996267865" sldId="1750"/>
            <ac:spMk id="8" creationId="{5B9A424C-483C-4916-B094-1ABCFECA0D55}"/>
          </ac:spMkLst>
        </pc:spChg>
        <pc:picChg chg="mod">
          <ac:chgData name="Chen Zhang" userId="f4af6573-3f25-41cf-9cb1-ae14a6f09d34" providerId="ADAL" clId="{38CD609D-3519-4617-81DE-121D7B80AFA5}" dt="2020-06-13T04:35:09.262" v="3679" actId="1076"/>
          <ac:picMkLst>
            <pc:docMk/>
            <pc:sldMk cId="996267865" sldId="1750"/>
            <ac:picMk id="5" creationId="{B815AD20-FAF4-4134-A729-A501D85E7565}"/>
          </ac:picMkLst>
        </pc:picChg>
      </pc:sldChg>
      <pc:sldChg chg="addSp modSp add mod ord modAnim modNotesTx">
        <pc:chgData name="Chen Zhang" userId="f4af6573-3f25-41cf-9cb1-ae14a6f09d34" providerId="ADAL" clId="{38CD609D-3519-4617-81DE-121D7B80AFA5}" dt="2020-06-15T03:07:31.222" v="11358" actId="20577"/>
        <pc:sldMkLst>
          <pc:docMk/>
          <pc:sldMk cId="411571162" sldId="1751"/>
        </pc:sldMkLst>
        <pc:spChg chg="mod">
          <ac:chgData name="Chen Zhang" userId="f4af6573-3f25-41cf-9cb1-ae14a6f09d34" providerId="ADAL" clId="{38CD609D-3519-4617-81DE-121D7B80AFA5}" dt="2020-06-13T01:30:27.746" v="1939"/>
          <ac:spMkLst>
            <pc:docMk/>
            <pc:sldMk cId="411571162" sldId="1751"/>
            <ac:spMk id="2" creationId="{39BC182E-57BC-4204-8020-1BA3A7579A79}"/>
          </ac:spMkLst>
        </pc:spChg>
        <pc:spChg chg="add mod">
          <ac:chgData name="Chen Zhang" userId="f4af6573-3f25-41cf-9cb1-ae14a6f09d34" providerId="ADAL" clId="{38CD609D-3519-4617-81DE-121D7B80AFA5}" dt="2020-06-13T07:34:19.746" v="3902" actId="20577"/>
          <ac:spMkLst>
            <pc:docMk/>
            <pc:sldMk cId="411571162" sldId="1751"/>
            <ac:spMk id="10" creationId="{1FECD696-96E0-429C-81CE-CB1629F3C50F}"/>
          </ac:spMkLst>
        </pc:spChg>
        <pc:spChg chg="mod">
          <ac:chgData name="Chen Zhang" userId="f4af6573-3f25-41cf-9cb1-ae14a6f09d34" providerId="ADAL" clId="{38CD609D-3519-4617-81DE-121D7B80AFA5}" dt="2020-06-13T01:31:24.964" v="1950" actId="14100"/>
          <ac:spMkLst>
            <pc:docMk/>
            <pc:sldMk cId="411571162" sldId="1751"/>
            <ac:spMk id="22" creationId="{415D474F-E1B8-4E80-AB7D-F0B2BCD358AB}"/>
          </ac:spMkLst>
        </pc:spChg>
        <pc:spChg chg="mod">
          <ac:chgData name="Chen Zhang" userId="f4af6573-3f25-41cf-9cb1-ae14a6f09d34" providerId="ADAL" clId="{38CD609D-3519-4617-81DE-121D7B80AFA5}" dt="2020-06-13T01:31:28.344" v="1951" actId="1076"/>
          <ac:spMkLst>
            <pc:docMk/>
            <pc:sldMk cId="411571162" sldId="1751"/>
            <ac:spMk id="23" creationId="{F33B3781-5009-47C9-943B-D2707D656476}"/>
          </ac:spMkLst>
        </pc:spChg>
        <pc:spChg chg="mod">
          <ac:chgData name="Chen Zhang" userId="f4af6573-3f25-41cf-9cb1-ae14a6f09d34" providerId="ADAL" clId="{38CD609D-3519-4617-81DE-121D7B80AFA5}" dt="2020-06-13T01:31:14.643" v="1947" actId="14100"/>
          <ac:spMkLst>
            <pc:docMk/>
            <pc:sldMk cId="411571162" sldId="1751"/>
            <ac:spMk id="40" creationId="{9A92EB33-F774-4F88-9CD5-B3622EB6D308}"/>
          </ac:spMkLst>
        </pc:spChg>
        <pc:spChg chg="mod">
          <ac:chgData name="Chen Zhang" userId="f4af6573-3f25-41cf-9cb1-ae14a6f09d34" providerId="ADAL" clId="{38CD609D-3519-4617-81DE-121D7B80AFA5}" dt="2020-06-13T01:31:19.641" v="1948" actId="1076"/>
          <ac:spMkLst>
            <pc:docMk/>
            <pc:sldMk cId="411571162" sldId="1751"/>
            <ac:spMk id="41" creationId="{0932A7C2-53AF-44D8-951A-1B19063BD986}"/>
          </ac:spMkLst>
        </pc:spChg>
        <pc:spChg chg="mod">
          <ac:chgData name="Chen Zhang" userId="f4af6573-3f25-41cf-9cb1-ae14a6f09d34" providerId="ADAL" clId="{38CD609D-3519-4617-81DE-121D7B80AFA5}" dt="2020-06-13T01:31:06.068" v="1944" actId="14100"/>
          <ac:spMkLst>
            <pc:docMk/>
            <pc:sldMk cId="411571162" sldId="1751"/>
            <ac:spMk id="45" creationId="{61258A9D-5E0F-4E13-AF6D-BB507A79F825}"/>
          </ac:spMkLst>
        </pc:spChg>
        <pc:spChg chg="mod">
          <ac:chgData name="Chen Zhang" userId="f4af6573-3f25-41cf-9cb1-ae14a6f09d34" providerId="ADAL" clId="{38CD609D-3519-4617-81DE-121D7B80AFA5}" dt="2020-06-13T01:31:10.340" v="1945" actId="1076"/>
          <ac:spMkLst>
            <pc:docMk/>
            <pc:sldMk cId="411571162" sldId="1751"/>
            <ac:spMk id="46" creationId="{0EFC41ED-8326-4E99-ACE8-1CA8F3F9E8EF}"/>
          </ac:spMkLst>
        </pc:spChg>
        <pc:picChg chg="add mod">
          <ac:chgData name="Chen Zhang" userId="f4af6573-3f25-41cf-9cb1-ae14a6f09d34" providerId="ADAL" clId="{38CD609D-3519-4617-81DE-121D7B80AFA5}" dt="2020-06-13T07:32:31.392" v="3857" actId="1076"/>
          <ac:picMkLst>
            <pc:docMk/>
            <pc:sldMk cId="411571162" sldId="1751"/>
            <ac:picMk id="52" creationId="{E06F517E-A31B-4DCD-AAD7-23AB81B3E15B}"/>
          </ac:picMkLst>
        </pc:picChg>
      </pc:sldChg>
      <pc:sldChg chg="addSp modSp new mod ord">
        <pc:chgData name="Chen Zhang" userId="f4af6573-3f25-41cf-9cb1-ae14a6f09d34" providerId="ADAL" clId="{38CD609D-3519-4617-81DE-121D7B80AFA5}" dt="2020-06-13T01:29:49.866" v="1917"/>
        <pc:sldMkLst>
          <pc:docMk/>
          <pc:sldMk cId="621716726" sldId="1752"/>
        </pc:sldMkLst>
        <pc:spChg chg="mod">
          <ac:chgData name="Chen Zhang" userId="f4af6573-3f25-41cf-9cb1-ae14a6f09d34" providerId="ADAL" clId="{38CD609D-3519-4617-81DE-121D7B80AFA5}" dt="2020-06-13T01:29:49.866" v="1917"/>
          <ac:spMkLst>
            <pc:docMk/>
            <pc:sldMk cId="621716726" sldId="1752"/>
            <ac:spMk id="2" creationId="{6B3AEDD0-8A8C-4E45-B726-632E91CF39B8}"/>
          </ac:spMkLst>
        </pc:spChg>
        <pc:spChg chg="mod">
          <ac:chgData name="Chen Zhang" userId="f4af6573-3f25-41cf-9cb1-ae14a6f09d34" providerId="ADAL" clId="{38CD609D-3519-4617-81DE-121D7B80AFA5}" dt="2020-06-13T01:27:18.801" v="1840" actId="20577"/>
          <ac:spMkLst>
            <pc:docMk/>
            <pc:sldMk cId="621716726" sldId="1752"/>
            <ac:spMk id="3" creationId="{7743A39B-B913-4BD2-9009-A015F548034D}"/>
          </ac:spMkLst>
        </pc:spChg>
        <pc:picChg chg="add mod">
          <ac:chgData name="Chen Zhang" userId="f4af6573-3f25-41cf-9cb1-ae14a6f09d34" providerId="ADAL" clId="{38CD609D-3519-4617-81DE-121D7B80AFA5}" dt="2020-06-10T11:01:38.371" v="1786" actId="27614"/>
          <ac:picMkLst>
            <pc:docMk/>
            <pc:sldMk cId="621716726" sldId="1752"/>
            <ac:picMk id="5" creationId="{1F56E810-B7BB-4796-983C-0592A4D1C80B}"/>
          </ac:picMkLst>
        </pc:picChg>
      </pc:sldChg>
      <pc:sldChg chg="delSp modSp new del mod">
        <pc:chgData name="Chen Zhang" userId="f4af6573-3f25-41cf-9cb1-ae14a6f09d34" providerId="ADAL" clId="{38CD609D-3519-4617-81DE-121D7B80AFA5}" dt="2020-06-13T16:44:36.486" v="4906" actId="47"/>
        <pc:sldMkLst>
          <pc:docMk/>
          <pc:sldMk cId="3174293570" sldId="1753"/>
        </pc:sldMkLst>
        <pc:spChg chg="mod">
          <ac:chgData name="Chen Zhang" userId="f4af6573-3f25-41cf-9cb1-ae14a6f09d34" providerId="ADAL" clId="{38CD609D-3519-4617-81DE-121D7B80AFA5}" dt="2020-06-13T15:47:20.506" v="4623"/>
          <ac:spMkLst>
            <pc:docMk/>
            <pc:sldMk cId="3174293570" sldId="1753"/>
            <ac:spMk id="2" creationId="{0DB6A352-4B76-4D87-85FF-E7FE8DA7E629}"/>
          </ac:spMkLst>
        </pc:spChg>
        <pc:spChg chg="del">
          <ac:chgData name="Chen Zhang" userId="f4af6573-3f25-41cf-9cb1-ae14a6f09d34" providerId="ADAL" clId="{38CD609D-3519-4617-81DE-121D7B80AFA5}" dt="2020-06-13T15:40:10.231" v="4503" actId="478"/>
          <ac:spMkLst>
            <pc:docMk/>
            <pc:sldMk cId="3174293570" sldId="1753"/>
            <ac:spMk id="3" creationId="{45D72BB4-560C-48EA-9520-7141478BE2F5}"/>
          </ac:spMkLst>
        </pc:spChg>
      </pc:sldChg>
      <pc:sldChg chg="modSp new del mod">
        <pc:chgData name="Chen Zhang" userId="f4af6573-3f25-41cf-9cb1-ae14a6f09d34" providerId="ADAL" clId="{38CD609D-3519-4617-81DE-121D7B80AFA5}" dt="2020-06-13T08:10:12.751" v="4366" actId="47"/>
        <pc:sldMkLst>
          <pc:docMk/>
          <pc:sldMk cId="41450622" sldId="1754"/>
        </pc:sldMkLst>
        <pc:spChg chg="mod">
          <ac:chgData name="Chen Zhang" userId="f4af6573-3f25-41cf-9cb1-ae14a6f09d34" providerId="ADAL" clId="{38CD609D-3519-4617-81DE-121D7B80AFA5}" dt="2020-06-13T08:10:02.380" v="4363"/>
          <ac:spMkLst>
            <pc:docMk/>
            <pc:sldMk cId="41450622" sldId="1754"/>
            <ac:spMk id="2" creationId="{268BFAD2-1488-4D6F-B4C5-FBD0AD65111B}"/>
          </ac:spMkLst>
        </pc:spChg>
      </pc:sldChg>
      <pc:sldChg chg="addSp delSp modSp add mod delAnim modAnim modNotesTx">
        <pc:chgData name="Chen Zhang" userId="f4af6573-3f25-41cf-9cb1-ae14a6f09d34" providerId="ADAL" clId="{38CD609D-3519-4617-81DE-121D7B80AFA5}" dt="2020-06-15T02:18:36.584" v="11181"/>
        <pc:sldMkLst>
          <pc:docMk/>
          <pc:sldMk cId="3968692278" sldId="1754"/>
        </pc:sldMkLst>
        <pc:spChg chg="mod">
          <ac:chgData name="Chen Zhang" userId="f4af6573-3f25-41cf-9cb1-ae14a6f09d34" providerId="ADAL" clId="{38CD609D-3519-4617-81DE-121D7B80AFA5}" dt="2020-06-15T02:18:36.584" v="11181"/>
          <ac:spMkLst>
            <pc:docMk/>
            <pc:sldMk cId="3968692278" sldId="1754"/>
            <ac:spMk id="2" creationId="{7A6E4D81-C6B3-4055-8D4F-502BC9496FED}"/>
          </ac:spMkLst>
        </pc:spChg>
        <pc:spChg chg="add mod">
          <ac:chgData name="Chen Zhang" userId="f4af6573-3f25-41cf-9cb1-ae14a6f09d34" providerId="ADAL" clId="{38CD609D-3519-4617-81DE-121D7B80AFA5}" dt="2020-06-14T04:35:28.656" v="5890" actId="13822"/>
          <ac:spMkLst>
            <pc:docMk/>
            <pc:sldMk cId="3968692278" sldId="1754"/>
            <ac:spMk id="3" creationId="{C57F66F7-951E-4673-8412-DD10D3C8FD85}"/>
          </ac:spMkLst>
        </pc:spChg>
        <pc:spChg chg="del">
          <ac:chgData name="Chen Zhang" userId="f4af6573-3f25-41cf-9cb1-ae14a6f09d34" providerId="ADAL" clId="{38CD609D-3519-4617-81DE-121D7B80AFA5}" dt="2020-06-13T15:32:22.498" v="4471" actId="478"/>
          <ac:spMkLst>
            <pc:docMk/>
            <pc:sldMk cId="3968692278" sldId="1754"/>
            <ac:spMk id="6" creationId="{E54B43F0-298F-4D12-B4BA-7B27DE94EAB2}"/>
          </ac:spMkLst>
        </pc:spChg>
        <pc:spChg chg="del">
          <ac:chgData name="Chen Zhang" userId="f4af6573-3f25-41cf-9cb1-ae14a6f09d34" providerId="ADAL" clId="{38CD609D-3519-4617-81DE-121D7B80AFA5}" dt="2020-06-13T15:32:20.212" v="4470" actId="478"/>
          <ac:spMkLst>
            <pc:docMk/>
            <pc:sldMk cId="3968692278" sldId="1754"/>
            <ac:spMk id="18" creationId="{8CBDEED8-CA80-4CF9-A207-89464013357E}"/>
          </ac:spMkLst>
        </pc:spChg>
        <pc:spChg chg="mod">
          <ac:chgData name="Chen Zhang" userId="f4af6573-3f25-41cf-9cb1-ae14a6f09d34" providerId="ADAL" clId="{38CD609D-3519-4617-81DE-121D7B80AFA5}" dt="2020-06-14T03:58:30.894" v="5151" actId="1076"/>
          <ac:spMkLst>
            <pc:docMk/>
            <pc:sldMk cId="3968692278" sldId="1754"/>
            <ac:spMk id="23" creationId="{0578193B-F1EC-4EF6-9C7A-4AFE5B4C3052}"/>
          </ac:spMkLst>
        </pc:spChg>
        <pc:spChg chg="mod">
          <ac:chgData name="Chen Zhang" userId="f4af6573-3f25-41cf-9cb1-ae14a6f09d34" providerId="ADAL" clId="{38CD609D-3519-4617-81DE-121D7B80AFA5}" dt="2020-06-14T04:35:34.639" v="5891" actId="1076"/>
          <ac:spMkLst>
            <pc:docMk/>
            <pc:sldMk cId="3968692278" sldId="1754"/>
            <ac:spMk id="25" creationId="{7463CBFC-3805-4D4A-8DB8-7C359B4BC00F}"/>
          </ac:spMkLst>
        </pc:spChg>
        <pc:spChg chg="del">
          <ac:chgData name="Chen Zhang" userId="f4af6573-3f25-41cf-9cb1-ae14a6f09d34" providerId="ADAL" clId="{38CD609D-3519-4617-81DE-121D7B80AFA5}" dt="2020-06-13T09:01:48.767" v="4445" actId="478"/>
          <ac:spMkLst>
            <pc:docMk/>
            <pc:sldMk cId="3968692278" sldId="1754"/>
            <ac:spMk id="87" creationId="{A36AA6AD-B7EC-4C35-A6DC-8BFBFA0113A9}"/>
          </ac:spMkLst>
        </pc:spChg>
        <pc:grpChg chg="del">
          <ac:chgData name="Chen Zhang" userId="f4af6573-3f25-41cf-9cb1-ae14a6f09d34" providerId="ADAL" clId="{38CD609D-3519-4617-81DE-121D7B80AFA5}" dt="2020-06-13T15:32:20.212" v="4470" actId="478"/>
          <ac:grpSpMkLst>
            <pc:docMk/>
            <pc:sldMk cId="3968692278" sldId="1754"/>
            <ac:grpSpMk id="7" creationId="{1E7D7EC0-40C6-4B92-8C00-C63F8B21EAAF}"/>
          </ac:grpSpMkLst>
        </pc:grpChg>
        <pc:grpChg chg="del">
          <ac:chgData name="Chen Zhang" userId="f4af6573-3f25-41cf-9cb1-ae14a6f09d34" providerId="ADAL" clId="{38CD609D-3519-4617-81DE-121D7B80AFA5}" dt="2020-06-13T09:01:44.898" v="4444" actId="478"/>
          <ac:grpSpMkLst>
            <pc:docMk/>
            <pc:sldMk cId="3968692278" sldId="1754"/>
            <ac:grpSpMk id="11" creationId="{C8A310CB-A6BA-4643-A1A4-163C49B297BF}"/>
          </ac:grpSpMkLst>
        </pc:grpChg>
        <pc:grpChg chg="mod">
          <ac:chgData name="Chen Zhang" userId="f4af6573-3f25-41cf-9cb1-ae14a6f09d34" providerId="ADAL" clId="{38CD609D-3519-4617-81DE-121D7B80AFA5}" dt="2020-06-14T03:58:34.658" v="5152" actId="1076"/>
          <ac:grpSpMkLst>
            <pc:docMk/>
            <pc:sldMk cId="3968692278" sldId="1754"/>
            <ac:grpSpMk id="19" creationId="{DCCA9F19-875F-4759-8E8C-6C49CEC6DCD3}"/>
          </ac:grpSpMkLst>
        </pc:grpChg>
        <pc:grpChg chg="del">
          <ac:chgData name="Chen Zhang" userId="f4af6573-3f25-41cf-9cb1-ae14a6f09d34" providerId="ADAL" clId="{38CD609D-3519-4617-81DE-121D7B80AFA5}" dt="2020-06-13T09:01:48.767" v="4445" actId="478"/>
          <ac:grpSpMkLst>
            <pc:docMk/>
            <pc:sldMk cId="3968692278" sldId="1754"/>
            <ac:grpSpMk id="31" creationId="{3E2E88F1-3B31-4174-864C-07B8422C71D2}"/>
          </ac:grpSpMkLst>
        </pc:grpChg>
        <pc:grpChg chg="del">
          <ac:chgData name="Chen Zhang" userId="f4af6573-3f25-41cf-9cb1-ae14a6f09d34" providerId="ADAL" clId="{38CD609D-3519-4617-81DE-121D7B80AFA5}" dt="2020-06-13T09:01:48.767" v="4445" actId="478"/>
          <ac:grpSpMkLst>
            <pc:docMk/>
            <pc:sldMk cId="3968692278" sldId="1754"/>
            <ac:grpSpMk id="59" creationId="{EDB0E27B-F649-4502-936A-B0C40C3130C9}"/>
          </ac:grpSpMkLst>
        </pc:grpChg>
        <pc:grpChg chg="del">
          <ac:chgData name="Chen Zhang" userId="f4af6573-3f25-41cf-9cb1-ae14a6f09d34" providerId="ADAL" clId="{38CD609D-3519-4617-81DE-121D7B80AFA5}" dt="2020-06-13T09:01:48.767" v="4445" actId="478"/>
          <ac:grpSpMkLst>
            <pc:docMk/>
            <pc:sldMk cId="3968692278" sldId="1754"/>
            <ac:grpSpMk id="73" creationId="{57709622-B5AC-4491-84AB-7DE0848FF8D3}"/>
          </ac:grpSpMkLst>
        </pc:grpChg>
        <pc:cxnChg chg="del">
          <ac:chgData name="Chen Zhang" userId="f4af6573-3f25-41cf-9cb1-ae14a6f09d34" providerId="ADAL" clId="{38CD609D-3519-4617-81DE-121D7B80AFA5}" dt="2020-06-13T15:32:20.212" v="4470" actId="478"/>
          <ac:cxnSpMkLst>
            <pc:docMk/>
            <pc:sldMk cId="3968692278" sldId="1754"/>
            <ac:cxnSpMk id="17" creationId="{F4948620-D9E7-40DC-84DF-EFBC96F65BF3}"/>
          </ac:cxnSpMkLst>
        </pc:cxnChg>
        <pc:cxnChg chg="mod">
          <ac:chgData name="Chen Zhang" userId="f4af6573-3f25-41cf-9cb1-ae14a6f09d34" providerId="ADAL" clId="{38CD609D-3519-4617-81DE-121D7B80AFA5}" dt="2020-06-14T03:58:24.276" v="5150" actId="1076"/>
          <ac:cxnSpMkLst>
            <pc:docMk/>
            <pc:sldMk cId="3968692278" sldId="1754"/>
            <ac:cxnSpMk id="30" creationId="{788670F4-8780-4395-956B-29ABE9640A01}"/>
          </ac:cxnSpMkLst>
        </pc:cxnChg>
        <pc:cxnChg chg="mod">
          <ac:chgData name="Chen Zhang" userId="f4af6573-3f25-41cf-9cb1-ae14a6f09d34" providerId="ADAL" clId="{38CD609D-3519-4617-81DE-121D7B80AFA5}" dt="2020-06-13T09:01:48.767" v="4445" actId="478"/>
          <ac:cxnSpMkLst>
            <pc:docMk/>
            <pc:sldMk cId="3968692278" sldId="1754"/>
            <ac:cxnSpMk id="39" creationId="{D1C7CA75-A918-4BC6-BF36-A14DD4C87A9B}"/>
          </ac:cxnSpMkLst>
        </pc:cxnChg>
        <pc:cxnChg chg="mod">
          <ac:chgData name="Chen Zhang" userId="f4af6573-3f25-41cf-9cb1-ae14a6f09d34" providerId="ADAL" clId="{38CD609D-3519-4617-81DE-121D7B80AFA5}" dt="2020-06-13T09:01:48.767" v="4445" actId="478"/>
          <ac:cxnSpMkLst>
            <pc:docMk/>
            <pc:sldMk cId="3968692278" sldId="1754"/>
            <ac:cxnSpMk id="40" creationId="{4C482775-C146-4C44-B59B-D27B08C0487A}"/>
          </ac:cxnSpMkLst>
        </pc:cxnChg>
        <pc:cxnChg chg="mod">
          <ac:chgData name="Chen Zhang" userId="f4af6573-3f25-41cf-9cb1-ae14a6f09d34" providerId="ADAL" clId="{38CD609D-3519-4617-81DE-121D7B80AFA5}" dt="2020-06-13T09:01:48.767" v="4445" actId="478"/>
          <ac:cxnSpMkLst>
            <pc:docMk/>
            <pc:sldMk cId="3968692278" sldId="1754"/>
            <ac:cxnSpMk id="41" creationId="{1CE9FC1B-1419-4ADA-B541-91473444584A}"/>
          </ac:cxnSpMkLst>
        </pc:cxnChg>
        <pc:cxnChg chg="mod">
          <ac:chgData name="Chen Zhang" userId="f4af6573-3f25-41cf-9cb1-ae14a6f09d34" providerId="ADAL" clId="{38CD609D-3519-4617-81DE-121D7B80AFA5}" dt="2020-06-13T09:01:48.767" v="4445" actId="478"/>
          <ac:cxnSpMkLst>
            <pc:docMk/>
            <pc:sldMk cId="3968692278" sldId="1754"/>
            <ac:cxnSpMk id="42" creationId="{0145DFBF-394C-459E-9926-658AED7E9862}"/>
          </ac:cxnSpMkLst>
        </pc:cxnChg>
        <pc:cxnChg chg="mod">
          <ac:chgData name="Chen Zhang" userId="f4af6573-3f25-41cf-9cb1-ae14a6f09d34" providerId="ADAL" clId="{38CD609D-3519-4617-81DE-121D7B80AFA5}" dt="2020-06-13T09:01:48.767" v="4445" actId="478"/>
          <ac:cxnSpMkLst>
            <pc:docMk/>
            <pc:sldMk cId="3968692278" sldId="1754"/>
            <ac:cxnSpMk id="43" creationId="{EC2E4F47-F59C-4A35-A660-434DC31D7B8C}"/>
          </ac:cxnSpMkLst>
        </pc:cxnChg>
        <pc:cxnChg chg="mod">
          <ac:chgData name="Chen Zhang" userId="f4af6573-3f25-41cf-9cb1-ae14a6f09d34" providerId="ADAL" clId="{38CD609D-3519-4617-81DE-121D7B80AFA5}" dt="2020-06-13T09:01:48.767" v="4445" actId="478"/>
          <ac:cxnSpMkLst>
            <pc:docMk/>
            <pc:sldMk cId="3968692278" sldId="1754"/>
            <ac:cxnSpMk id="44" creationId="{62704E8F-59ED-44E4-BA85-D9FDFAB5A213}"/>
          </ac:cxnSpMkLst>
        </pc:cxnChg>
        <pc:cxnChg chg="mod">
          <ac:chgData name="Chen Zhang" userId="f4af6573-3f25-41cf-9cb1-ae14a6f09d34" providerId="ADAL" clId="{38CD609D-3519-4617-81DE-121D7B80AFA5}" dt="2020-06-13T09:01:48.767" v="4445" actId="478"/>
          <ac:cxnSpMkLst>
            <pc:docMk/>
            <pc:sldMk cId="3968692278" sldId="1754"/>
            <ac:cxnSpMk id="45" creationId="{CC944D2C-711E-44D1-8871-833D7F7D5CA1}"/>
          </ac:cxnSpMkLst>
        </pc:cxnChg>
        <pc:cxnChg chg="mod">
          <ac:chgData name="Chen Zhang" userId="f4af6573-3f25-41cf-9cb1-ae14a6f09d34" providerId="ADAL" clId="{38CD609D-3519-4617-81DE-121D7B80AFA5}" dt="2020-06-13T09:01:48.767" v="4445" actId="478"/>
          <ac:cxnSpMkLst>
            <pc:docMk/>
            <pc:sldMk cId="3968692278" sldId="1754"/>
            <ac:cxnSpMk id="46" creationId="{5BA268E1-0B61-491A-B7E4-0279B109D3A1}"/>
          </ac:cxnSpMkLst>
        </pc:cxnChg>
        <pc:cxnChg chg="mod">
          <ac:chgData name="Chen Zhang" userId="f4af6573-3f25-41cf-9cb1-ae14a6f09d34" providerId="ADAL" clId="{38CD609D-3519-4617-81DE-121D7B80AFA5}" dt="2020-06-13T09:01:48.767" v="4445" actId="478"/>
          <ac:cxnSpMkLst>
            <pc:docMk/>
            <pc:sldMk cId="3968692278" sldId="1754"/>
            <ac:cxnSpMk id="47" creationId="{F04578D2-DF79-465D-BF4D-CAFFA9B7288E}"/>
          </ac:cxnSpMkLst>
        </pc:cxnChg>
        <pc:cxnChg chg="mod">
          <ac:chgData name="Chen Zhang" userId="f4af6573-3f25-41cf-9cb1-ae14a6f09d34" providerId="ADAL" clId="{38CD609D-3519-4617-81DE-121D7B80AFA5}" dt="2020-06-13T09:01:48.767" v="4445" actId="478"/>
          <ac:cxnSpMkLst>
            <pc:docMk/>
            <pc:sldMk cId="3968692278" sldId="1754"/>
            <ac:cxnSpMk id="48" creationId="{5221C0B8-9AB2-47F3-8400-5CD611BF74A4}"/>
          </ac:cxnSpMkLst>
        </pc:cxnChg>
        <pc:cxnChg chg="mod">
          <ac:chgData name="Chen Zhang" userId="f4af6573-3f25-41cf-9cb1-ae14a6f09d34" providerId="ADAL" clId="{38CD609D-3519-4617-81DE-121D7B80AFA5}" dt="2020-06-13T09:01:48.767" v="4445" actId="478"/>
          <ac:cxnSpMkLst>
            <pc:docMk/>
            <pc:sldMk cId="3968692278" sldId="1754"/>
            <ac:cxnSpMk id="49" creationId="{3DF0C7F2-34AD-4FB7-AFE5-ED863DE9CD6D}"/>
          </ac:cxnSpMkLst>
        </pc:cxnChg>
        <pc:cxnChg chg="mod">
          <ac:chgData name="Chen Zhang" userId="f4af6573-3f25-41cf-9cb1-ae14a6f09d34" providerId="ADAL" clId="{38CD609D-3519-4617-81DE-121D7B80AFA5}" dt="2020-06-13T09:01:48.767" v="4445" actId="478"/>
          <ac:cxnSpMkLst>
            <pc:docMk/>
            <pc:sldMk cId="3968692278" sldId="1754"/>
            <ac:cxnSpMk id="50" creationId="{6E8AEAE0-8CFB-4C5E-98F5-DAF8C0BF0401}"/>
          </ac:cxnSpMkLst>
        </pc:cxnChg>
        <pc:cxnChg chg="mod">
          <ac:chgData name="Chen Zhang" userId="f4af6573-3f25-41cf-9cb1-ae14a6f09d34" providerId="ADAL" clId="{38CD609D-3519-4617-81DE-121D7B80AFA5}" dt="2020-06-13T09:01:48.767" v="4445" actId="478"/>
          <ac:cxnSpMkLst>
            <pc:docMk/>
            <pc:sldMk cId="3968692278" sldId="1754"/>
            <ac:cxnSpMk id="51" creationId="{F96DC0F6-38B6-493F-A98D-AA3DCA14E9A1}"/>
          </ac:cxnSpMkLst>
        </pc:cxnChg>
        <pc:cxnChg chg="mod">
          <ac:chgData name="Chen Zhang" userId="f4af6573-3f25-41cf-9cb1-ae14a6f09d34" providerId="ADAL" clId="{38CD609D-3519-4617-81DE-121D7B80AFA5}" dt="2020-06-13T09:01:48.767" v="4445" actId="478"/>
          <ac:cxnSpMkLst>
            <pc:docMk/>
            <pc:sldMk cId="3968692278" sldId="1754"/>
            <ac:cxnSpMk id="52" creationId="{195145F4-486F-4938-A850-487483C17808}"/>
          </ac:cxnSpMkLst>
        </pc:cxnChg>
        <pc:cxnChg chg="mod">
          <ac:chgData name="Chen Zhang" userId="f4af6573-3f25-41cf-9cb1-ae14a6f09d34" providerId="ADAL" clId="{38CD609D-3519-4617-81DE-121D7B80AFA5}" dt="2020-06-13T09:01:48.767" v="4445" actId="478"/>
          <ac:cxnSpMkLst>
            <pc:docMk/>
            <pc:sldMk cId="3968692278" sldId="1754"/>
            <ac:cxnSpMk id="53" creationId="{E3E740B9-CCDE-4D01-8272-DCD4CF2149DE}"/>
          </ac:cxnSpMkLst>
        </pc:cxnChg>
        <pc:cxnChg chg="mod">
          <ac:chgData name="Chen Zhang" userId="f4af6573-3f25-41cf-9cb1-ae14a6f09d34" providerId="ADAL" clId="{38CD609D-3519-4617-81DE-121D7B80AFA5}" dt="2020-06-13T09:01:48.767" v="4445" actId="478"/>
          <ac:cxnSpMkLst>
            <pc:docMk/>
            <pc:sldMk cId="3968692278" sldId="1754"/>
            <ac:cxnSpMk id="60" creationId="{CF6217A5-89F6-44E5-9105-EE5954615A0A}"/>
          </ac:cxnSpMkLst>
        </pc:cxnChg>
        <pc:cxnChg chg="mod">
          <ac:chgData name="Chen Zhang" userId="f4af6573-3f25-41cf-9cb1-ae14a6f09d34" providerId="ADAL" clId="{38CD609D-3519-4617-81DE-121D7B80AFA5}" dt="2020-06-13T09:01:48.767" v="4445" actId="478"/>
          <ac:cxnSpMkLst>
            <pc:docMk/>
            <pc:sldMk cId="3968692278" sldId="1754"/>
            <ac:cxnSpMk id="61" creationId="{EDEB9F9D-D2C6-4FE3-837E-AEAFDFC29446}"/>
          </ac:cxnSpMkLst>
        </pc:cxnChg>
        <pc:cxnChg chg="mod">
          <ac:chgData name="Chen Zhang" userId="f4af6573-3f25-41cf-9cb1-ae14a6f09d34" providerId="ADAL" clId="{38CD609D-3519-4617-81DE-121D7B80AFA5}" dt="2020-06-13T09:01:48.767" v="4445" actId="478"/>
          <ac:cxnSpMkLst>
            <pc:docMk/>
            <pc:sldMk cId="3968692278" sldId="1754"/>
            <ac:cxnSpMk id="62" creationId="{465CF4A1-F30E-4687-8766-34052D2BB6FD}"/>
          </ac:cxnSpMkLst>
        </pc:cxnChg>
        <pc:cxnChg chg="mod">
          <ac:chgData name="Chen Zhang" userId="f4af6573-3f25-41cf-9cb1-ae14a6f09d34" providerId="ADAL" clId="{38CD609D-3519-4617-81DE-121D7B80AFA5}" dt="2020-06-13T09:01:48.767" v="4445" actId="478"/>
          <ac:cxnSpMkLst>
            <pc:docMk/>
            <pc:sldMk cId="3968692278" sldId="1754"/>
            <ac:cxnSpMk id="63" creationId="{D6888AFF-4E77-47F6-A6B0-0B61466D88D2}"/>
          </ac:cxnSpMkLst>
        </pc:cxnChg>
        <pc:cxnChg chg="mod">
          <ac:chgData name="Chen Zhang" userId="f4af6573-3f25-41cf-9cb1-ae14a6f09d34" providerId="ADAL" clId="{38CD609D-3519-4617-81DE-121D7B80AFA5}" dt="2020-06-13T09:01:48.767" v="4445" actId="478"/>
          <ac:cxnSpMkLst>
            <pc:docMk/>
            <pc:sldMk cId="3968692278" sldId="1754"/>
            <ac:cxnSpMk id="64" creationId="{49AA98CF-41DB-4D8C-A323-74433ACA2E69}"/>
          </ac:cxnSpMkLst>
        </pc:cxnChg>
        <pc:cxnChg chg="mod">
          <ac:chgData name="Chen Zhang" userId="f4af6573-3f25-41cf-9cb1-ae14a6f09d34" providerId="ADAL" clId="{38CD609D-3519-4617-81DE-121D7B80AFA5}" dt="2020-06-13T09:01:48.767" v="4445" actId="478"/>
          <ac:cxnSpMkLst>
            <pc:docMk/>
            <pc:sldMk cId="3968692278" sldId="1754"/>
            <ac:cxnSpMk id="65" creationId="{B25B1136-D84F-4194-A065-D3F86D006505}"/>
          </ac:cxnSpMkLst>
        </pc:cxnChg>
        <pc:cxnChg chg="mod">
          <ac:chgData name="Chen Zhang" userId="f4af6573-3f25-41cf-9cb1-ae14a6f09d34" providerId="ADAL" clId="{38CD609D-3519-4617-81DE-121D7B80AFA5}" dt="2020-06-13T09:01:48.767" v="4445" actId="478"/>
          <ac:cxnSpMkLst>
            <pc:docMk/>
            <pc:sldMk cId="3968692278" sldId="1754"/>
            <ac:cxnSpMk id="66" creationId="{491FF29F-686C-492B-B45C-1021CBC0F426}"/>
          </ac:cxnSpMkLst>
        </pc:cxnChg>
        <pc:cxnChg chg="mod">
          <ac:chgData name="Chen Zhang" userId="f4af6573-3f25-41cf-9cb1-ae14a6f09d34" providerId="ADAL" clId="{38CD609D-3519-4617-81DE-121D7B80AFA5}" dt="2020-06-13T09:01:48.767" v="4445" actId="478"/>
          <ac:cxnSpMkLst>
            <pc:docMk/>
            <pc:sldMk cId="3968692278" sldId="1754"/>
            <ac:cxnSpMk id="67" creationId="{C8459D34-313A-4389-A3C8-777651701A29}"/>
          </ac:cxnSpMkLst>
        </pc:cxnChg>
        <pc:cxnChg chg="mod">
          <ac:chgData name="Chen Zhang" userId="f4af6573-3f25-41cf-9cb1-ae14a6f09d34" providerId="ADAL" clId="{38CD609D-3519-4617-81DE-121D7B80AFA5}" dt="2020-06-13T09:01:48.767" v="4445" actId="478"/>
          <ac:cxnSpMkLst>
            <pc:docMk/>
            <pc:sldMk cId="3968692278" sldId="1754"/>
            <ac:cxnSpMk id="68" creationId="{EEE47DCD-94F8-44E4-A276-ED9D8DC86BC3}"/>
          </ac:cxnSpMkLst>
        </pc:cxnChg>
        <pc:cxnChg chg="mod">
          <ac:chgData name="Chen Zhang" userId="f4af6573-3f25-41cf-9cb1-ae14a6f09d34" providerId="ADAL" clId="{38CD609D-3519-4617-81DE-121D7B80AFA5}" dt="2020-06-13T09:01:48.767" v="4445" actId="478"/>
          <ac:cxnSpMkLst>
            <pc:docMk/>
            <pc:sldMk cId="3968692278" sldId="1754"/>
            <ac:cxnSpMk id="69" creationId="{F918B8BB-6832-415D-A664-BD06CD0BC1EA}"/>
          </ac:cxnSpMkLst>
        </pc:cxnChg>
        <pc:cxnChg chg="mod">
          <ac:chgData name="Chen Zhang" userId="f4af6573-3f25-41cf-9cb1-ae14a6f09d34" providerId="ADAL" clId="{38CD609D-3519-4617-81DE-121D7B80AFA5}" dt="2020-06-13T09:01:48.767" v="4445" actId="478"/>
          <ac:cxnSpMkLst>
            <pc:docMk/>
            <pc:sldMk cId="3968692278" sldId="1754"/>
            <ac:cxnSpMk id="70" creationId="{E19FA6D2-2FBC-4E41-8B5D-96638541C083}"/>
          </ac:cxnSpMkLst>
        </pc:cxnChg>
        <pc:cxnChg chg="mod">
          <ac:chgData name="Chen Zhang" userId="f4af6573-3f25-41cf-9cb1-ae14a6f09d34" providerId="ADAL" clId="{38CD609D-3519-4617-81DE-121D7B80AFA5}" dt="2020-06-13T09:01:48.767" v="4445" actId="478"/>
          <ac:cxnSpMkLst>
            <pc:docMk/>
            <pc:sldMk cId="3968692278" sldId="1754"/>
            <ac:cxnSpMk id="71" creationId="{3DACF08B-0FEC-444A-8636-7E4D46C6A011}"/>
          </ac:cxnSpMkLst>
        </pc:cxnChg>
        <pc:cxnChg chg="mod">
          <ac:chgData name="Chen Zhang" userId="f4af6573-3f25-41cf-9cb1-ae14a6f09d34" providerId="ADAL" clId="{38CD609D-3519-4617-81DE-121D7B80AFA5}" dt="2020-06-13T09:01:48.767" v="4445" actId="478"/>
          <ac:cxnSpMkLst>
            <pc:docMk/>
            <pc:sldMk cId="3968692278" sldId="1754"/>
            <ac:cxnSpMk id="72" creationId="{25DC3317-84DA-43F0-BC37-D8642797532D}"/>
          </ac:cxnSpMkLst>
        </pc:cxnChg>
      </pc:sldChg>
      <pc:sldChg chg="addSp delSp modSp add mod modNotesTx">
        <pc:chgData name="Chen Zhang" userId="f4af6573-3f25-41cf-9cb1-ae14a6f09d34" providerId="ADAL" clId="{38CD609D-3519-4617-81DE-121D7B80AFA5}" dt="2020-06-15T03:12:13.372" v="11417" actId="1076"/>
        <pc:sldMkLst>
          <pc:docMk/>
          <pc:sldMk cId="2424714908" sldId="1755"/>
        </pc:sldMkLst>
        <pc:spChg chg="mod">
          <ac:chgData name="Chen Zhang" userId="f4af6573-3f25-41cf-9cb1-ae14a6f09d34" providerId="ADAL" clId="{38CD609D-3519-4617-81DE-121D7B80AFA5}" dt="2020-06-14T07:31:32.981" v="6327" actId="1076"/>
          <ac:spMkLst>
            <pc:docMk/>
            <pc:sldMk cId="2424714908" sldId="1755"/>
            <ac:spMk id="2" creationId="{7A6E4D81-C6B3-4055-8D4F-502BC9496FED}"/>
          </ac:spMkLst>
        </pc:spChg>
        <pc:spChg chg="add mod">
          <ac:chgData name="Chen Zhang" userId="f4af6573-3f25-41cf-9cb1-ae14a6f09d34" providerId="ADAL" clId="{38CD609D-3519-4617-81DE-121D7B80AFA5}" dt="2020-06-14T07:31:30.680" v="6326" actId="1076"/>
          <ac:spMkLst>
            <pc:docMk/>
            <pc:sldMk cId="2424714908" sldId="1755"/>
            <ac:spMk id="5" creationId="{C13CB071-3877-4917-958B-0FCF8A6B0884}"/>
          </ac:spMkLst>
        </pc:spChg>
        <pc:spChg chg="add del mod">
          <ac:chgData name="Chen Zhang" userId="f4af6573-3f25-41cf-9cb1-ae14a6f09d34" providerId="ADAL" clId="{38CD609D-3519-4617-81DE-121D7B80AFA5}" dt="2020-06-14T04:30:06.737" v="5688" actId="478"/>
          <ac:spMkLst>
            <pc:docMk/>
            <pc:sldMk cId="2424714908" sldId="1755"/>
            <ac:spMk id="6" creationId="{3D046626-F1BB-42D6-BF13-281C523D531C}"/>
          </ac:spMkLst>
        </pc:spChg>
        <pc:spChg chg="add mod">
          <ac:chgData name="Chen Zhang" userId="f4af6573-3f25-41cf-9cb1-ae14a6f09d34" providerId="ADAL" clId="{38CD609D-3519-4617-81DE-121D7B80AFA5}" dt="2020-06-14T07:31:30.680" v="6326" actId="1076"/>
          <ac:spMkLst>
            <pc:docMk/>
            <pc:sldMk cId="2424714908" sldId="1755"/>
            <ac:spMk id="7" creationId="{45A7F31D-5231-4522-A01B-D62450A8CE6C}"/>
          </ac:spMkLst>
        </pc:spChg>
        <pc:spChg chg="mod">
          <ac:chgData name="Chen Zhang" userId="f4af6573-3f25-41cf-9cb1-ae14a6f09d34" providerId="ADAL" clId="{38CD609D-3519-4617-81DE-121D7B80AFA5}" dt="2020-06-14T04:24:14.814" v="5504"/>
          <ac:spMkLst>
            <pc:docMk/>
            <pc:sldMk cId="2424714908" sldId="1755"/>
            <ac:spMk id="14" creationId="{8B0E9116-4CF2-458A-9B33-53A08BF8F499}"/>
          </ac:spMkLst>
        </pc:spChg>
        <pc:spChg chg="add mod">
          <ac:chgData name="Chen Zhang" userId="f4af6573-3f25-41cf-9cb1-ae14a6f09d34" providerId="ADAL" clId="{38CD609D-3519-4617-81DE-121D7B80AFA5}" dt="2020-06-14T07:31:30.680" v="6326" actId="1076"/>
          <ac:spMkLst>
            <pc:docMk/>
            <pc:sldMk cId="2424714908" sldId="1755"/>
            <ac:spMk id="30" creationId="{5F9BD52D-02F7-4B5D-8284-53697EE2915C}"/>
          </ac:spMkLst>
        </pc:spChg>
        <pc:spChg chg="add del mod">
          <ac:chgData name="Chen Zhang" userId="f4af6573-3f25-41cf-9cb1-ae14a6f09d34" providerId="ADAL" clId="{38CD609D-3519-4617-81DE-121D7B80AFA5}" dt="2020-06-14T07:32:15.004" v="6341"/>
          <ac:spMkLst>
            <pc:docMk/>
            <pc:sldMk cId="2424714908" sldId="1755"/>
            <ac:spMk id="77" creationId="{9CAAC600-BA27-4147-8CA4-A5E18AB0A379}"/>
          </ac:spMkLst>
        </pc:spChg>
        <pc:spChg chg="add mod">
          <ac:chgData name="Chen Zhang" userId="f4af6573-3f25-41cf-9cb1-ae14a6f09d34" providerId="ADAL" clId="{38CD609D-3519-4617-81DE-121D7B80AFA5}" dt="2020-06-14T07:32:14.313" v="6339" actId="113"/>
          <ac:spMkLst>
            <pc:docMk/>
            <pc:sldMk cId="2424714908" sldId="1755"/>
            <ac:spMk id="78" creationId="{E178551C-B3F5-43E4-880E-EEF12F2412C8}"/>
          </ac:spMkLst>
        </pc:spChg>
        <pc:spChg chg="mod topLvl">
          <ac:chgData name="Chen Zhang" userId="f4af6573-3f25-41cf-9cb1-ae14a6f09d34" providerId="ADAL" clId="{38CD609D-3519-4617-81DE-121D7B80AFA5}" dt="2020-06-13T15:30:36.905" v="4468" actId="164"/>
          <ac:spMkLst>
            <pc:docMk/>
            <pc:sldMk cId="2424714908" sldId="1755"/>
            <ac:spMk id="80" creationId="{501FD53A-C00B-4773-B5BF-088CF513B98C}"/>
          </ac:spMkLst>
        </pc:spChg>
        <pc:spChg chg="mod topLvl">
          <ac:chgData name="Chen Zhang" userId="f4af6573-3f25-41cf-9cb1-ae14a6f09d34" providerId="ADAL" clId="{38CD609D-3519-4617-81DE-121D7B80AFA5}" dt="2020-06-13T15:30:36.905" v="4468" actId="164"/>
          <ac:spMkLst>
            <pc:docMk/>
            <pc:sldMk cId="2424714908" sldId="1755"/>
            <ac:spMk id="81" creationId="{970F4CFC-1640-4C4E-B8EE-7358FEADB777}"/>
          </ac:spMkLst>
        </pc:spChg>
        <pc:spChg chg="mod topLvl">
          <ac:chgData name="Chen Zhang" userId="f4af6573-3f25-41cf-9cb1-ae14a6f09d34" providerId="ADAL" clId="{38CD609D-3519-4617-81DE-121D7B80AFA5}" dt="2020-06-13T15:30:36.905" v="4468" actId="164"/>
          <ac:spMkLst>
            <pc:docMk/>
            <pc:sldMk cId="2424714908" sldId="1755"/>
            <ac:spMk id="82" creationId="{F68725E2-05BE-4F16-AC44-8584E40C9892}"/>
          </ac:spMkLst>
        </pc:spChg>
        <pc:spChg chg="mod topLvl">
          <ac:chgData name="Chen Zhang" userId="f4af6573-3f25-41cf-9cb1-ae14a6f09d34" providerId="ADAL" clId="{38CD609D-3519-4617-81DE-121D7B80AFA5}" dt="2020-06-13T15:30:36.905" v="4468" actId="164"/>
          <ac:spMkLst>
            <pc:docMk/>
            <pc:sldMk cId="2424714908" sldId="1755"/>
            <ac:spMk id="83" creationId="{5CD09EC4-3BF3-4AFA-90B3-744EE298FF68}"/>
          </ac:spMkLst>
        </pc:spChg>
        <pc:spChg chg="mod topLvl">
          <ac:chgData name="Chen Zhang" userId="f4af6573-3f25-41cf-9cb1-ae14a6f09d34" providerId="ADAL" clId="{38CD609D-3519-4617-81DE-121D7B80AFA5}" dt="2020-06-13T15:30:36.905" v="4468" actId="164"/>
          <ac:spMkLst>
            <pc:docMk/>
            <pc:sldMk cId="2424714908" sldId="1755"/>
            <ac:spMk id="84" creationId="{65739C9D-41E0-4665-9F9B-8B7D0DFFC857}"/>
          </ac:spMkLst>
        </pc:spChg>
        <pc:spChg chg="mod topLvl">
          <ac:chgData name="Chen Zhang" userId="f4af6573-3f25-41cf-9cb1-ae14a6f09d34" providerId="ADAL" clId="{38CD609D-3519-4617-81DE-121D7B80AFA5}" dt="2020-06-13T15:30:36.905" v="4468" actId="164"/>
          <ac:spMkLst>
            <pc:docMk/>
            <pc:sldMk cId="2424714908" sldId="1755"/>
            <ac:spMk id="85" creationId="{DB4D63EF-D0E0-4526-9AA6-5C27549984FD}"/>
          </ac:spMkLst>
        </pc:spChg>
        <pc:spChg chg="mod">
          <ac:chgData name="Chen Zhang" userId="f4af6573-3f25-41cf-9cb1-ae14a6f09d34" providerId="ADAL" clId="{38CD609D-3519-4617-81DE-121D7B80AFA5}" dt="2020-06-13T15:30:15.040" v="4465" actId="165"/>
          <ac:spMkLst>
            <pc:docMk/>
            <pc:sldMk cId="2424714908" sldId="1755"/>
            <ac:spMk id="130" creationId="{13404E1A-0127-4C09-922F-6A0718EDE65B}"/>
          </ac:spMkLst>
        </pc:spChg>
        <pc:spChg chg="mod">
          <ac:chgData name="Chen Zhang" userId="f4af6573-3f25-41cf-9cb1-ae14a6f09d34" providerId="ADAL" clId="{38CD609D-3519-4617-81DE-121D7B80AFA5}" dt="2020-06-13T15:30:15.040" v="4465" actId="165"/>
          <ac:spMkLst>
            <pc:docMk/>
            <pc:sldMk cId="2424714908" sldId="1755"/>
            <ac:spMk id="131" creationId="{44D4115E-80EB-44A5-AA3A-AD17B613B7EE}"/>
          </ac:spMkLst>
        </pc:spChg>
        <pc:spChg chg="mod">
          <ac:chgData name="Chen Zhang" userId="f4af6573-3f25-41cf-9cb1-ae14a6f09d34" providerId="ADAL" clId="{38CD609D-3519-4617-81DE-121D7B80AFA5}" dt="2020-06-13T15:30:15.040" v="4465" actId="165"/>
          <ac:spMkLst>
            <pc:docMk/>
            <pc:sldMk cId="2424714908" sldId="1755"/>
            <ac:spMk id="132" creationId="{6A3FDBCE-95BB-48B6-8922-F6471181295E}"/>
          </ac:spMkLst>
        </pc:spChg>
        <pc:spChg chg="mod">
          <ac:chgData name="Chen Zhang" userId="f4af6573-3f25-41cf-9cb1-ae14a6f09d34" providerId="ADAL" clId="{38CD609D-3519-4617-81DE-121D7B80AFA5}" dt="2020-06-13T15:30:15.040" v="4465" actId="165"/>
          <ac:spMkLst>
            <pc:docMk/>
            <pc:sldMk cId="2424714908" sldId="1755"/>
            <ac:spMk id="133" creationId="{8D59ED99-686A-479C-9D33-7CFD6011B30B}"/>
          </ac:spMkLst>
        </pc:spChg>
        <pc:spChg chg="mod">
          <ac:chgData name="Chen Zhang" userId="f4af6573-3f25-41cf-9cb1-ae14a6f09d34" providerId="ADAL" clId="{38CD609D-3519-4617-81DE-121D7B80AFA5}" dt="2020-06-13T15:30:15.040" v="4465" actId="165"/>
          <ac:spMkLst>
            <pc:docMk/>
            <pc:sldMk cId="2424714908" sldId="1755"/>
            <ac:spMk id="134" creationId="{55E27C4A-92D9-4465-9280-A03EAC89CE4C}"/>
          </ac:spMkLst>
        </pc:spChg>
        <pc:spChg chg="mod">
          <ac:chgData name="Chen Zhang" userId="f4af6573-3f25-41cf-9cb1-ae14a6f09d34" providerId="ADAL" clId="{38CD609D-3519-4617-81DE-121D7B80AFA5}" dt="2020-06-15T03:12:08.701" v="11416"/>
          <ac:spMkLst>
            <pc:docMk/>
            <pc:sldMk cId="2424714908" sldId="1755"/>
            <ac:spMk id="136" creationId="{68D6176F-3955-4AFD-9025-DEBB3E35F287}"/>
          </ac:spMkLst>
        </pc:spChg>
        <pc:spChg chg="mod">
          <ac:chgData name="Chen Zhang" userId="f4af6573-3f25-41cf-9cb1-ae14a6f09d34" providerId="ADAL" clId="{38CD609D-3519-4617-81DE-121D7B80AFA5}" dt="2020-06-15T03:12:08.701" v="11416"/>
          <ac:spMkLst>
            <pc:docMk/>
            <pc:sldMk cId="2424714908" sldId="1755"/>
            <ac:spMk id="142" creationId="{5CAA9DCE-5E4B-43CF-948D-D49D83330D5D}"/>
          </ac:spMkLst>
        </pc:spChg>
        <pc:spChg chg="add del mod">
          <ac:chgData name="Chen Zhang" userId="f4af6573-3f25-41cf-9cb1-ae14a6f09d34" providerId="ADAL" clId="{38CD609D-3519-4617-81DE-121D7B80AFA5}" dt="2020-06-14T07:28:21.447" v="6279" actId="478"/>
          <ac:spMkLst>
            <pc:docMk/>
            <pc:sldMk cId="2424714908" sldId="1755"/>
            <ac:spMk id="142" creationId="{7A5BF114-A9AE-4ED0-B74C-85DFBE7201B3}"/>
          </ac:spMkLst>
        </pc:spChg>
        <pc:spChg chg="mod">
          <ac:chgData name="Chen Zhang" userId="f4af6573-3f25-41cf-9cb1-ae14a6f09d34" providerId="ADAL" clId="{38CD609D-3519-4617-81DE-121D7B80AFA5}" dt="2020-06-15T03:12:08.701" v="11416"/>
          <ac:spMkLst>
            <pc:docMk/>
            <pc:sldMk cId="2424714908" sldId="1755"/>
            <ac:spMk id="143" creationId="{70B746B8-989A-444D-8F7A-05C8A8224051}"/>
          </ac:spMkLst>
        </pc:spChg>
        <pc:grpChg chg="add mod">
          <ac:chgData name="Chen Zhang" userId="f4af6573-3f25-41cf-9cb1-ae14a6f09d34" providerId="ADAL" clId="{38CD609D-3519-4617-81DE-121D7B80AFA5}" dt="2020-06-14T07:31:30.680" v="6326" actId="1076"/>
          <ac:grpSpMkLst>
            <pc:docMk/>
            <pc:sldMk cId="2424714908" sldId="1755"/>
            <ac:grpSpMk id="3" creationId="{C9E0F86B-13F3-4F6C-881A-BB2A1BE1797E}"/>
          </ac:grpSpMkLst>
        </pc:grpChg>
        <pc:grpChg chg="mod">
          <ac:chgData name="Chen Zhang" userId="f4af6573-3f25-41cf-9cb1-ae14a6f09d34" providerId="ADAL" clId="{38CD609D-3519-4617-81DE-121D7B80AFA5}" dt="2020-06-14T07:31:30.680" v="6326" actId="1076"/>
          <ac:grpSpMkLst>
            <pc:docMk/>
            <pc:sldMk cId="2424714908" sldId="1755"/>
            <ac:grpSpMk id="11" creationId="{C8A310CB-A6BA-4643-A1A4-163C49B297BF}"/>
          </ac:grpSpMkLst>
        </pc:grpChg>
        <pc:grpChg chg="mod">
          <ac:chgData name="Chen Zhang" userId="f4af6573-3f25-41cf-9cb1-ae14a6f09d34" providerId="ADAL" clId="{38CD609D-3519-4617-81DE-121D7B80AFA5}" dt="2020-06-14T07:31:30.680" v="6326" actId="1076"/>
          <ac:grpSpMkLst>
            <pc:docMk/>
            <pc:sldMk cId="2424714908" sldId="1755"/>
            <ac:grpSpMk id="31" creationId="{3E2E88F1-3B31-4174-864C-07B8422C71D2}"/>
          </ac:grpSpMkLst>
        </pc:grpChg>
        <pc:grpChg chg="mod">
          <ac:chgData name="Chen Zhang" userId="f4af6573-3f25-41cf-9cb1-ae14a6f09d34" providerId="ADAL" clId="{38CD609D-3519-4617-81DE-121D7B80AFA5}" dt="2020-06-14T07:31:30.680" v="6326" actId="1076"/>
          <ac:grpSpMkLst>
            <pc:docMk/>
            <pc:sldMk cId="2424714908" sldId="1755"/>
            <ac:grpSpMk id="59" creationId="{EDB0E27B-F649-4502-936A-B0C40C3130C9}"/>
          </ac:grpSpMkLst>
        </pc:grpChg>
        <pc:grpChg chg="add del mod">
          <ac:chgData name="Chen Zhang" userId="f4af6573-3f25-41cf-9cb1-ae14a6f09d34" providerId="ADAL" clId="{38CD609D-3519-4617-81DE-121D7B80AFA5}" dt="2020-06-13T15:30:15.040" v="4465" actId="165"/>
          <ac:grpSpMkLst>
            <pc:docMk/>
            <pc:sldMk cId="2424714908" sldId="1755"/>
            <ac:grpSpMk id="79" creationId="{FCB05B0A-3AC3-46EA-B130-74F9FF49FEA1}"/>
          </ac:grpSpMkLst>
        </pc:grpChg>
        <pc:grpChg chg="mod topLvl">
          <ac:chgData name="Chen Zhang" userId="f4af6573-3f25-41cf-9cb1-ae14a6f09d34" providerId="ADAL" clId="{38CD609D-3519-4617-81DE-121D7B80AFA5}" dt="2020-06-13T15:30:36.905" v="4468" actId="164"/>
          <ac:grpSpMkLst>
            <pc:docMk/>
            <pc:sldMk cId="2424714908" sldId="1755"/>
            <ac:grpSpMk id="86" creationId="{469BB59C-F220-429F-B3E3-597CBDD1F4B0}"/>
          </ac:grpSpMkLst>
        </pc:grpChg>
        <pc:grpChg chg="mod">
          <ac:chgData name="Chen Zhang" userId="f4af6573-3f25-41cf-9cb1-ae14a6f09d34" providerId="ADAL" clId="{38CD609D-3519-4617-81DE-121D7B80AFA5}" dt="2020-06-14T07:31:30.680" v="6326" actId="1076"/>
          <ac:grpSpMkLst>
            <pc:docMk/>
            <pc:sldMk cId="2424714908" sldId="1755"/>
            <ac:grpSpMk id="88" creationId="{B2206DAD-7C1D-47C4-94EB-59437945A885}"/>
          </ac:grpSpMkLst>
        </pc:grpChg>
        <pc:grpChg chg="add mod">
          <ac:chgData name="Chen Zhang" userId="f4af6573-3f25-41cf-9cb1-ae14a6f09d34" providerId="ADAL" clId="{38CD609D-3519-4617-81DE-121D7B80AFA5}" dt="2020-06-15T03:12:13.372" v="11417" actId="1076"/>
          <ac:grpSpMkLst>
            <pc:docMk/>
            <pc:sldMk cId="2424714908" sldId="1755"/>
            <ac:grpSpMk id="135" creationId="{30F7B143-7F53-42AD-AD33-344C43BE4668}"/>
          </ac:grpSpMkLst>
        </pc:grpChg>
        <pc:grpChg chg="add mod">
          <ac:chgData name="Chen Zhang" userId="f4af6573-3f25-41cf-9cb1-ae14a6f09d34" providerId="ADAL" clId="{38CD609D-3519-4617-81DE-121D7B80AFA5}" dt="2020-06-14T07:31:30.680" v="6326" actId="1076"/>
          <ac:grpSpMkLst>
            <pc:docMk/>
            <pc:sldMk cId="2424714908" sldId="1755"/>
            <ac:grpSpMk id="137" creationId="{613A716D-C2CE-48F0-81CA-18014A9413DF}"/>
          </ac:grpSpMkLst>
        </pc:grpChg>
        <pc:picChg chg="add mod modCrop">
          <ac:chgData name="Chen Zhang" userId="f4af6573-3f25-41cf-9cb1-ae14a6f09d34" providerId="ADAL" clId="{38CD609D-3519-4617-81DE-121D7B80AFA5}" dt="2020-06-14T07:31:30.680" v="6326" actId="1076"/>
          <ac:picMkLst>
            <pc:docMk/>
            <pc:sldMk cId="2424714908" sldId="1755"/>
            <ac:picMk id="4" creationId="{78F4D5D0-C9A2-4B9C-A473-5E633DE297E1}"/>
          </ac:picMkLst>
        </pc:picChg>
        <pc:picChg chg="mod">
          <ac:chgData name="Chen Zhang" userId="f4af6573-3f25-41cf-9cb1-ae14a6f09d34" providerId="ADAL" clId="{38CD609D-3519-4617-81DE-121D7B80AFA5}" dt="2020-06-14T04:29:41.910" v="5680"/>
          <ac:picMkLst>
            <pc:docMk/>
            <pc:sldMk cId="2424714908" sldId="1755"/>
            <ac:picMk id="138" creationId="{9E559E60-01AA-46F3-94FA-CE65508F7E83}"/>
          </ac:picMkLst>
        </pc:picChg>
        <pc:cxnChg chg="add mod">
          <ac:chgData name="Chen Zhang" userId="f4af6573-3f25-41cf-9cb1-ae14a6f09d34" providerId="ADAL" clId="{38CD609D-3519-4617-81DE-121D7B80AFA5}" dt="2020-06-14T07:31:30.680" v="6326" actId="1076"/>
          <ac:cxnSpMkLst>
            <pc:docMk/>
            <pc:sldMk cId="2424714908" sldId="1755"/>
            <ac:cxnSpMk id="10" creationId="{62854DD9-5424-4BDF-99DD-69F64B176D0D}"/>
          </ac:cxnSpMkLst>
        </pc:cxnChg>
        <pc:cxnChg chg="add mod">
          <ac:chgData name="Chen Zhang" userId="f4af6573-3f25-41cf-9cb1-ae14a6f09d34" providerId="ADAL" clId="{38CD609D-3519-4617-81DE-121D7B80AFA5}" dt="2020-06-14T07:31:30.680" v="6326" actId="1076"/>
          <ac:cxnSpMkLst>
            <pc:docMk/>
            <pc:sldMk cId="2424714908" sldId="1755"/>
            <ac:cxnSpMk id="20" creationId="{6C378246-1955-4570-8D7E-8A97568957E4}"/>
          </ac:cxnSpMkLst>
        </pc:cxnChg>
        <pc:cxnChg chg="add mod">
          <ac:chgData name="Chen Zhang" userId="f4af6573-3f25-41cf-9cb1-ae14a6f09d34" providerId="ADAL" clId="{38CD609D-3519-4617-81DE-121D7B80AFA5}" dt="2020-06-14T07:31:30.680" v="6326" actId="1076"/>
          <ac:cxnSpMkLst>
            <pc:docMk/>
            <pc:sldMk cId="2424714908" sldId="1755"/>
            <ac:cxnSpMk id="23" creationId="{6C7DE599-86B8-40DE-BF60-6DD6A70CAC23}"/>
          </ac:cxnSpMkLst>
        </pc:cxnChg>
        <pc:cxnChg chg="mod">
          <ac:chgData name="Chen Zhang" userId="f4af6573-3f25-41cf-9cb1-ae14a6f09d34" providerId="ADAL" clId="{38CD609D-3519-4617-81DE-121D7B80AFA5}" dt="2020-06-14T07:31:30.680" v="6326" actId="1076"/>
          <ac:cxnSpMkLst>
            <pc:docMk/>
            <pc:sldMk cId="2424714908" sldId="1755"/>
            <ac:cxnSpMk id="60" creationId="{CF6217A5-89F6-44E5-9105-EE5954615A0A}"/>
          </ac:cxnSpMkLst>
        </pc:cxnChg>
        <pc:cxnChg chg="mod">
          <ac:chgData name="Chen Zhang" userId="f4af6573-3f25-41cf-9cb1-ae14a6f09d34" providerId="ADAL" clId="{38CD609D-3519-4617-81DE-121D7B80AFA5}" dt="2020-06-14T07:31:30.680" v="6326" actId="1076"/>
          <ac:cxnSpMkLst>
            <pc:docMk/>
            <pc:sldMk cId="2424714908" sldId="1755"/>
            <ac:cxnSpMk id="61" creationId="{EDEB9F9D-D2C6-4FE3-837E-AEAFDFC29446}"/>
          </ac:cxnSpMkLst>
        </pc:cxnChg>
        <pc:cxnChg chg="mod">
          <ac:chgData name="Chen Zhang" userId="f4af6573-3f25-41cf-9cb1-ae14a6f09d34" providerId="ADAL" clId="{38CD609D-3519-4617-81DE-121D7B80AFA5}" dt="2020-06-14T07:31:30.680" v="6326" actId="1076"/>
          <ac:cxnSpMkLst>
            <pc:docMk/>
            <pc:sldMk cId="2424714908" sldId="1755"/>
            <ac:cxnSpMk id="62" creationId="{465CF4A1-F30E-4687-8766-34052D2BB6FD}"/>
          </ac:cxnSpMkLst>
        </pc:cxnChg>
        <pc:cxnChg chg="mod">
          <ac:chgData name="Chen Zhang" userId="f4af6573-3f25-41cf-9cb1-ae14a6f09d34" providerId="ADAL" clId="{38CD609D-3519-4617-81DE-121D7B80AFA5}" dt="2020-06-14T07:31:30.680" v="6326" actId="1076"/>
          <ac:cxnSpMkLst>
            <pc:docMk/>
            <pc:sldMk cId="2424714908" sldId="1755"/>
            <ac:cxnSpMk id="63" creationId="{D6888AFF-4E77-47F6-A6B0-0B61466D88D2}"/>
          </ac:cxnSpMkLst>
        </pc:cxnChg>
        <pc:cxnChg chg="mod">
          <ac:chgData name="Chen Zhang" userId="f4af6573-3f25-41cf-9cb1-ae14a6f09d34" providerId="ADAL" clId="{38CD609D-3519-4617-81DE-121D7B80AFA5}" dt="2020-06-14T07:31:30.680" v="6326" actId="1076"/>
          <ac:cxnSpMkLst>
            <pc:docMk/>
            <pc:sldMk cId="2424714908" sldId="1755"/>
            <ac:cxnSpMk id="64" creationId="{49AA98CF-41DB-4D8C-A323-74433ACA2E69}"/>
          </ac:cxnSpMkLst>
        </pc:cxnChg>
        <pc:cxnChg chg="mod">
          <ac:chgData name="Chen Zhang" userId="f4af6573-3f25-41cf-9cb1-ae14a6f09d34" providerId="ADAL" clId="{38CD609D-3519-4617-81DE-121D7B80AFA5}" dt="2020-06-14T07:31:30.680" v="6326" actId="1076"/>
          <ac:cxnSpMkLst>
            <pc:docMk/>
            <pc:sldMk cId="2424714908" sldId="1755"/>
            <ac:cxnSpMk id="65" creationId="{B25B1136-D84F-4194-A065-D3F86D006505}"/>
          </ac:cxnSpMkLst>
        </pc:cxnChg>
        <pc:cxnChg chg="mod">
          <ac:chgData name="Chen Zhang" userId="f4af6573-3f25-41cf-9cb1-ae14a6f09d34" providerId="ADAL" clId="{38CD609D-3519-4617-81DE-121D7B80AFA5}" dt="2020-06-14T07:31:30.680" v="6326" actId="1076"/>
          <ac:cxnSpMkLst>
            <pc:docMk/>
            <pc:sldMk cId="2424714908" sldId="1755"/>
            <ac:cxnSpMk id="66" creationId="{491FF29F-686C-492B-B45C-1021CBC0F426}"/>
          </ac:cxnSpMkLst>
        </pc:cxnChg>
        <pc:cxnChg chg="mod">
          <ac:chgData name="Chen Zhang" userId="f4af6573-3f25-41cf-9cb1-ae14a6f09d34" providerId="ADAL" clId="{38CD609D-3519-4617-81DE-121D7B80AFA5}" dt="2020-06-14T07:31:30.680" v="6326" actId="1076"/>
          <ac:cxnSpMkLst>
            <pc:docMk/>
            <pc:sldMk cId="2424714908" sldId="1755"/>
            <ac:cxnSpMk id="67" creationId="{C8459D34-313A-4389-A3C8-777651701A29}"/>
          </ac:cxnSpMkLst>
        </pc:cxnChg>
        <pc:cxnChg chg="mod">
          <ac:chgData name="Chen Zhang" userId="f4af6573-3f25-41cf-9cb1-ae14a6f09d34" providerId="ADAL" clId="{38CD609D-3519-4617-81DE-121D7B80AFA5}" dt="2020-06-14T07:31:30.680" v="6326" actId="1076"/>
          <ac:cxnSpMkLst>
            <pc:docMk/>
            <pc:sldMk cId="2424714908" sldId="1755"/>
            <ac:cxnSpMk id="68" creationId="{EEE47DCD-94F8-44E4-A276-ED9D8DC86BC3}"/>
          </ac:cxnSpMkLst>
        </pc:cxnChg>
        <pc:cxnChg chg="mod">
          <ac:chgData name="Chen Zhang" userId="f4af6573-3f25-41cf-9cb1-ae14a6f09d34" providerId="ADAL" clId="{38CD609D-3519-4617-81DE-121D7B80AFA5}" dt="2020-06-14T07:31:30.680" v="6326" actId="1076"/>
          <ac:cxnSpMkLst>
            <pc:docMk/>
            <pc:sldMk cId="2424714908" sldId="1755"/>
            <ac:cxnSpMk id="69" creationId="{F918B8BB-6832-415D-A664-BD06CD0BC1EA}"/>
          </ac:cxnSpMkLst>
        </pc:cxnChg>
        <pc:cxnChg chg="mod">
          <ac:chgData name="Chen Zhang" userId="f4af6573-3f25-41cf-9cb1-ae14a6f09d34" providerId="ADAL" clId="{38CD609D-3519-4617-81DE-121D7B80AFA5}" dt="2020-06-14T07:31:30.680" v="6326" actId="1076"/>
          <ac:cxnSpMkLst>
            <pc:docMk/>
            <pc:sldMk cId="2424714908" sldId="1755"/>
            <ac:cxnSpMk id="70" creationId="{E19FA6D2-2FBC-4E41-8B5D-96638541C083}"/>
          </ac:cxnSpMkLst>
        </pc:cxnChg>
        <pc:cxnChg chg="mod">
          <ac:chgData name="Chen Zhang" userId="f4af6573-3f25-41cf-9cb1-ae14a6f09d34" providerId="ADAL" clId="{38CD609D-3519-4617-81DE-121D7B80AFA5}" dt="2020-06-14T07:31:30.680" v="6326" actId="1076"/>
          <ac:cxnSpMkLst>
            <pc:docMk/>
            <pc:sldMk cId="2424714908" sldId="1755"/>
            <ac:cxnSpMk id="71" creationId="{3DACF08B-0FEC-444A-8636-7E4D46C6A011}"/>
          </ac:cxnSpMkLst>
        </pc:cxnChg>
        <pc:cxnChg chg="mod">
          <ac:chgData name="Chen Zhang" userId="f4af6573-3f25-41cf-9cb1-ae14a6f09d34" providerId="ADAL" clId="{38CD609D-3519-4617-81DE-121D7B80AFA5}" dt="2020-06-14T07:31:30.680" v="6326" actId="1076"/>
          <ac:cxnSpMkLst>
            <pc:docMk/>
            <pc:sldMk cId="2424714908" sldId="1755"/>
            <ac:cxnSpMk id="72" creationId="{25DC3317-84DA-43F0-BC37-D8642797532D}"/>
          </ac:cxnSpMkLst>
        </pc:cxnChg>
        <pc:cxnChg chg="mod topLvl">
          <ac:chgData name="Chen Zhang" userId="f4af6573-3f25-41cf-9cb1-ae14a6f09d34" providerId="ADAL" clId="{38CD609D-3519-4617-81DE-121D7B80AFA5}" dt="2020-06-13T15:30:36.905" v="4468" actId="164"/>
          <ac:cxnSpMkLst>
            <pc:docMk/>
            <pc:sldMk cId="2424714908" sldId="1755"/>
            <ac:cxnSpMk id="87" creationId="{4EC29330-4E74-46B1-B79B-B33DAEB94937}"/>
          </ac:cxnSpMkLst>
        </pc:cxnChg>
        <pc:cxnChg chg="mod topLvl">
          <ac:chgData name="Chen Zhang" userId="f4af6573-3f25-41cf-9cb1-ae14a6f09d34" providerId="ADAL" clId="{38CD609D-3519-4617-81DE-121D7B80AFA5}" dt="2020-06-13T15:30:36.905" v="4468" actId="164"/>
          <ac:cxnSpMkLst>
            <pc:docMk/>
            <pc:sldMk cId="2424714908" sldId="1755"/>
            <ac:cxnSpMk id="116" creationId="{E78A6AB0-D32E-4F32-B36C-1E93FE054D1B}"/>
          </ac:cxnSpMkLst>
        </pc:cxnChg>
        <pc:cxnChg chg="mod topLvl">
          <ac:chgData name="Chen Zhang" userId="f4af6573-3f25-41cf-9cb1-ae14a6f09d34" providerId="ADAL" clId="{38CD609D-3519-4617-81DE-121D7B80AFA5}" dt="2020-06-13T15:30:36.905" v="4468" actId="164"/>
          <ac:cxnSpMkLst>
            <pc:docMk/>
            <pc:sldMk cId="2424714908" sldId="1755"/>
            <ac:cxnSpMk id="117" creationId="{1175D865-B624-4EAC-9E4A-59E9340E4424}"/>
          </ac:cxnSpMkLst>
        </pc:cxnChg>
        <pc:cxnChg chg="mod topLvl">
          <ac:chgData name="Chen Zhang" userId="f4af6573-3f25-41cf-9cb1-ae14a6f09d34" providerId="ADAL" clId="{38CD609D-3519-4617-81DE-121D7B80AFA5}" dt="2020-06-13T15:30:36.905" v="4468" actId="164"/>
          <ac:cxnSpMkLst>
            <pc:docMk/>
            <pc:sldMk cId="2424714908" sldId="1755"/>
            <ac:cxnSpMk id="118" creationId="{0043FB23-7B4B-49F3-AD62-ECB7F10793D5}"/>
          </ac:cxnSpMkLst>
        </pc:cxnChg>
        <pc:cxnChg chg="mod topLvl">
          <ac:chgData name="Chen Zhang" userId="f4af6573-3f25-41cf-9cb1-ae14a6f09d34" providerId="ADAL" clId="{38CD609D-3519-4617-81DE-121D7B80AFA5}" dt="2020-06-13T15:30:36.905" v="4468" actId="164"/>
          <ac:cxnSpMkLst>
            <pc:docMk/>
            <pc:sldMk cId="2424714908" sldId="1755"/>
            <ac:cxnSpMk id="119" creationId="{5D81620E-4CA4-4946-B862-B933DE10BDB3}"/>
          </ac:cxnSpMkLst>
        </pc:cxnChg>
        <pc:cxnChg chg="mod topLvl">
          <ac:chgData name="Chen Zhang" userId="f4af6573-3f25-41cf-9cb1-ae14a6f09d34" providerId="ADAL" clId="{38CD609D-3519-4617-81DE-121D7B80AFA5}" dt="2020-06-13T15:30:36.905" v="4468" actId="164"/>
          <ac:cxnSpMkLst>
            <pc:docMk/>
            <pc:sldMk cId="2424714908" sldId="1755"/>
            <ac:cxnSpMk id="120" creationId="{184E4914-5C75-4D82-81FC-CB76CB216204}"/>
          </ac:cxnSpMkLst>
        </pc:cxnChg>
        <pc:cxnChg chg="mod topLvl">
          <ac:chgData name="Chen Zhang" userId="f4af6573-3f25-41cf-9cb1-ae14a6f09d34" providerId="ADAL" clId="{38CD609D-3519-4617-81DE-121D7B80AFA5}" dt="2020-06-13T15:30:36.905" v="4468" actId="164"/>
          <ac:cxnSpMkLst>
            <pc:docMk/>
            <pc:sldMk cId="2424714908" sldId="1755"/>
            <ac:cxnSpMk id="121" creationId="{02820B97-1AEB-480B-B0D2-04284055B1A6}"/>
          </ac:cxnSpMkLst>
        </pc:cxnChg>
        <pc:cxnChg chg="mod topLvl">
          <ac:chgData name="Chen Zhang" userId="f4af6573-3f25-41cf-9cb1-ae14a6f09d34" providerId="ADAL" clId="{38CD609D-3519-4617-81DE-121D7B80AFA5}" dt="2020-06-13T15:30:36.905" v="4468" actId="164"/>
          <ac:cxnSpMkLst>
            <pc:docMk/>
            <pc:sldMk cId="2424714908" sldId="1755"/>
            <ac:cxnSpMk id="122" creationId="{3F8BABFB-E618-4F93-8984-CC0136F18557}"/>
          </ac:cxnSpMkLst>
        </pc:cxnChg>
        <pc:cxnChg chg="mod topLvl">
          <ac:chgData name="Chen Zhang" userId="f4af6573-3f25-41cf-9cb1-ae14a6f09d34" providerId="ADAL" clId="{38CD609D-3519-4617-81DE-121D7B80AFA5}" dt="2020-06-13T15:30:36.905" v="4468" actId="164"/>
          <ac:cxnSpMkLst>
            <pc:docMk/>
            <pc:sldMk cId="2424714908" sldId="1755"/>
            <ac:cxnSpMk id="123" creationId="{E8D84377-63C7-48F8-ADC4-D515AB1FD12A}"/>
          </ac:cxnSpMkLst>
        </pc:cxnChg>
        <pc:cxnChg chg="mod topLvl">
          <ac:chgData name="Chen Zhang" userId="f4af6573-3f25-41cf-9cb1-ae14a6f09d34" providerId="ADAL" clId="{38CD609D-3519-4617-81DE-121D7B80AFA5}" dt="2020-06-13T15:30:36.905" v="4468" actId="164"/>
          <ac:cxnSpMkLst>
            <pc:docMk/>
            <pc:sldMk cId="2424714908" sldId="1755"/>
            <ac:cxnSpMk id="124" creationId="{F6A01CE9-B912-459A-A1C2-60A84DD49C95}"/>
          </ac:cxnSpMkLst>
        </pc:cxnChg>
        <pc:cxnChg chg="mod topLvl">
          <ac:chgData name="Chen Zhang" userId="f4af6573-3f25-41cf-9cb1-ae14a6f09d34" providerId="ADAL" clId="{38CD609D-3519-4617-81DE-121D7B80AFA5}" dt="2020-06-13T15:30:36.905" v="4468" actId="164"/>
          <ac:cxnSpMkLst>
            <pc:docMk/>
            <pc:sldMk cId="2424714908" sldId="1755"/>
            <ac:cxnSpMk id="125" creationId="{D2B29A9E-373A-4D21-AC06-9A74BB13FB2D}"/>
          </ac:cxnSpMkLst>
        </pc:cxnChg>
        <pc:cxnChg chg="mod topLvl">
          <ac:chgData name="Chen Zhang" userId="f4af6573-3f25-41cf-9cb1-ae14a6f09d34" providerId="ADAL" clId="{38CD609D-3519-4617-81DE-121D7B80AFA5}" dt="2020-06-13T15:30:36.905" v="4468" actId="164"/>
          <ac:cxnSpMkLst>
            <pc:docMk/>
            <pc:sldMk cId="2424714908" sldId="1755"/>
            <ac:cxnSpMk id="126" creationId="{2428274F-C64F-48FE-924B-58A3AC990856}"/>
          </ac:cxnSpMkLst>
        </pc:cxnChg>
        <pc:cxnChg chg="mod topLvl">
          <ac:chgData name="Chen Zhang" userId="f4af6573-3f25-41cf-9cb1-ae14a6f09d34" providerId="ADAL" clId="{38CD609D-3519-4617-81DE-121D7B80AFA5}" dt="2020-06-13T15:30:36.905" v="4468" actId="164"/>
          <ac:cxnSpMkLst>
            <pc:docMk/>
            <pc:sldMk cId="2424714908" sldId="1755"/>
            <ac:cxnSpMk id="127" creationId="{BC0350A7-12AB-45AA-B126-2F4BAED82FAB}"/>
          </ac:cxnSpMkLst>
        </pc:cxnChg>
        <pc:cxnChg chg="mod topLvl">
          <ac:chgData name="Chen Zhang" userId="f4af6573-3f25-41cf-9cb1-ae14a6f09d34" providerId="ADAL" clId="{38CD609D-3519-4617-81DE-121D7B80AFA5}" dt="2020-06-13T15:30:36.905" v="4468" actId="164"/>
          <ac:cxnSpMkLst>
            <pc:docMk/>
            <pc:sldMk cId="2424714908" sldId="1755"/>
            <ac:cxnSpMk id="128" creationId="{7F0F530D-B85F-400A-981D-66864903D637}"/>
          </ac:cxnSpMkLst>
        </pc:cxnChg>
        <pc:cxnChg chg="mod topLvl">
          <ac:chgData name="Chen Zhang" userId="f4af6573-3f25-41cf-9cb1-ae14a6f09d34" providerId="ADAL" clId="{38CD609D-3519-4617-81DE-121D7B80AFA5}" dt="2020-06-13T15:30:36.905" v="4468" actId="164"/>
          <ac:cxnSpMkLst>
            <pc:docMk/>
            <pc:sldMk cId="2424714908" sldId="1755"/>
            <ac:cxnSpMk id="129" creationId="{8A962BDF-C43C-4CBB-98A6-0FAD8829EDCD}"/>
          </ac:cxnSpMkLst>
        </pc:cxnChg>
        <pc:cxnChg chg="mod">
          <ac:chgData name="Chen Zhang" userId="f4af6573-3f25-41cf-9cb1-ae14a6f09d34" providerId="ADAL" clId="{38CD609D-3519-4617-81DE-121D7B80AFA5}" dt="2020-06-14T04:30:23.336" v="5693" actId="1076"/>
          <ac:cxnSpMkLst>
            <pc:docMk/>
            <pc:sldMk cId="2424714908" sldId="1755"/>
            <ac:cxnSpMk id="139" creationId="{24927CDD-1587-4DFD-BEAF-2B72BD432FF8}"/>
          </ac:cxnSpMkLst>
        </pc:cxnChg>
        <pc:cxnChg chg="mod">
          <ac:chgData name="Chen Zhang" userId="f4af6573-3f25-41cf-9cb1-ae14a6f09d34" providerId="ADAL" clId="{38CD609D-3519-4617-81DE-121D7B80AFA5}" dt="2020-06-14T04:30:29.920" v="5694" actId="1076"/>
          <ac:cxnSpMkLst>
            <pc:docMk/>
            <pc:sldMk cId="2424714908" sldId="1755"/>
            <ac:cxnSpMk id="140" creationId="{CEF7A684-DAF9-41BB-B43F-BF8ACACC53F2}"/>
          </ac:cxnSpMkLst>
        </pc:cxnChg>
        <pc:cxnChg chg="add mod">
          <ac:chgData name="Chen Zhang" userId="f4af6573-3f25-41cf-9cb1-ae14a6f09d34" providerId="ADAL" clId="{38CD609D-3519-4617-81DE-121D7B80AFA5}" dt="2020-06-14T07:31:30.680" v="6326" actId="1076"/>
          <ac:cxnSpMkLst>
            <pc:docMk/>
            <pc:sldMk cId="2424714908" sldId="1755"/>
            <ac:cxnSpMk id="141" creationId="{646A8FE9-0CF2-49EE-A605-FE3E407D00A2}"/>
          </ac:cxnSpMkLst>
        </pc:cxnChg>
      </pc:sldChg>
      <pc:sldChg chg="addSp delSp modSp new add del mod">
        <pc:chgData name="Chen Zhang" userId="f4af6573-3f25-41cf-9cb1-ae14a6f09d34" providerId="ADAL" clId="{38CD609D-3519-4617-81DE-121D7B80AFA5}" dt="2020-06-13T15:59:22.223" v="4659" actId="2696"/>
        <pc:sldMkLst>
          <pc:docMk/>
          <pc:sldMk cId="3287143474" sldId="1756"/>
        </pc:sldMkLst>
        <pc:spChg chg="mod">
          <ac:chgData name="Chen Zhang" userId="f4af6573-3f25-41cf-9cb1-ae14a6f09d34" providerId="ADAL" clId="{38CD609D-3519-4617-81DE-121D7B80AFA5}" dt="2020-06-13T15:37:22.481" v="4474"/>
          <ac:spMkLst>
            <pc:docMk/>
            <pc:sldMk cId="3287143474" sldId="1756"/>
            <ac:spMk id="2" creationId="{5A4AA41D-D4B6-4037-BF23-9153DF62005B}"/>
          </ac:spMkLst>
        </pc:spChg>
        <pc:spChg chg="del mod">
          <ac:chgData name="Chen Zhang" userId="f4af6573-3f25-41cf-9cb1-ae14a6f09d34" providerId="ADAL" clId="{38CD609D-3519-4617-81DE-121D7B80AFA5}" dt="2020-06-13T15:37:31.021" v="4477" actId="478"/>
          <ac:spMkLst>
            <pc:docMk/>
            <pc:sldMk cId="3287143474" sldId="1756"/>
            <ac:spMk id="3" creationId="{BBB05149-C93A-48E4-924F-A1EC36B3BB44}"/>
          </ac:spMkLst>
        </pc:spChg>
        <pc:spChg chg="add del mod">
          <ac:chgData name="Chen Zhang" userId="f4af6573-3f25-41cf-9cb1-ae14a6f09d34" providerId="ADAL" clId="{38CD609D-3519-4617-81DE-121D7B80AFA5}" dt="2020-06-13T15:37:33.090" v="4478" actId="478"/>
          <ac:spMkLst>
            <pc:docMk/>
            <pc:sldMk cId="3287143474" sldId="1756"/>
            <ac:spMk id="5" creationId="{3838F80E-D3B9-4CE3-BC0C-F6335F859B0C}"/>
          </ac:spMkLst>
        </pc:spChg>
        <pc:spChg chg="add mod">
          <ac:chgData name="Chen Zhang" userId="f4af6573-3f25-41cf-9cb1-ae14a6f09d34" providerId="ADAL" clId="{38CD609D-3519-4617-81DE-121D7B80AFA5}" dt="2020-06-13T15:38:15.848" v="4480" actId="1076"/>
          <ac:spMkLst>
            <pc:docMk/>
            <pc:sldMk cId="3287143474" sldId="1756"/>
            <ac:spMk id="6" creationId="{350B98CE-1F35-465D-A44F-2316EB96A62C}"/>
          </ac:spMkLst>
        </pc:spChg>
        <pc:spChg chg="add mod">
          <ac:chgData name="Chen Zhang" userId="f4af6573-3f25-41cf-9cb1-ae14a6f09d34" providerId="ADAL" clId="{38CD609D-3519-4617-81DE-121D7B80AFA5}" dt="2020-06-13T15:38:15.848" v="4480" actId="1076"/>
          <ac:spMkLst>
            <pc:docMk/>
            <pc:sldMk cId="3287143474" sldId="1756"/>
            <ac:spMk id="7" creationId="{B36BC370-680C-4B53-B78B-7F397B88B771}"/>
          </ac:spMkLst>
        </pc:spChg>
        <pc:spChg chg="add mod">
          <ac:chgData name="Chen Zhang" userId="f4af6573-3f25-41cf-9cb1-ae14a6f09d34" providerId="ADAL" clId="{38CD609D-3519-4617-81DE-121D7B80AFA5}" dt="2020-06-13T15:38:15.848" v="4480" actId="1076"/>
          <ac:spMkLst>
            <pc:docMk/>
            <pc:sldMk cId="3287143474" sldId="1756"/>
            <ac:spMk id="8" creationId="{9A82916B-15D5-4780-99E7-3375BCE50E19}"/>
          </ac:spMkLst>
        </pc:spChg>
        <pc:spChg chg="add mod">
          <ac:chgData name="Chen Zhang" userId="f4af6573-3f25-41cf-9cb1-ae14a6f09d34" providerId="ADAL" clId="{38CD609D-3519-4617-81DE-121D7B80AFA5}" dt="2020-06-13T15:38:15.848" v="4480" actId="1076"/>
          <ac:spMkLst>
            <pc:docMk/>
            <pc:sldMk cId="3287143474" sldId="1756"/>
            <ac:spMk id="9" creationId="{B826291D-2679-4EEF-B711-8B0F527302D6}"/>
          </ac:spMkLst>
        </pc:spChg>
        <pc:spChg chg="add mod">
          <ac:chgData name="Chen Zhang" userId="f4af6573-3f25-41cf-9cb1-ae14a6f09d34" providerId="ADAL" clId="{38CD609D-3519-4617-81DE-121D7B80AFA5}" dt="2020-06-13T15:38:15.848" v="4480" actId="1076"/>
          <ac:spMkLst>
            <pc:docMk/>
            <pc:sldMk cId="3287143474" sldId="1756"/>
            <ac:spMk id="10" creationId="{D4E7ECED-7789-47B3-925C-59BF6270A59C}"/>
          </ac:spMkLst>
        </pc:spChg>
        <pc:spChg chg="add mod">
          <ac:chgData name="Chen Zhang" userId="f4af6573-3f25-41cf-9cb1-ae14a6f09d34" providerId="ADAL" clId="{38CD609D-3519-4617-81DE-121D7B80AFA5}" dt="2020-06-13T15:38:15.848" v="4480" actId="1076"/>
          <ac:spMkLst>
            <pc:docMk/>
            <pc:sldMk cId="3287143474" sldId="1756"/>
            <ac:spMk id="11" creationId="{C7EB23FB-8297-472B-8B66-A96A7B5B966C}"/>
          </ac:spMkLst>
        </pc:spChg>
        <pc:spChg chg="add mod">
          <ac:chgData name="Chen Zhang" userId="f4af6573-3f25-41cf-9cb1-ae14a6f09d34" providerId="ADAL" clId="{38CD609D-3519-4617-81DE-121D7B80AFA5}" dt="2020-06-13T15:38:15.848" v="4480" actId="1076"/>
          <ac:spMkLst>
            <pc:docMk/>
            <pc:sldMk cId="3287143474" sldId="1756"/>
            <ac:spMk id="15" creationId="{3694CDDE-5D10-450E-84F4-6CAA5CB05B22}"/>
          </ac:spMkLst>
        </pc:spChg>
        <pc:spChg chg="add mod">
          <ac:chgData name="Chen Zhang" userId="f4af6573-3f25-41cf-9cb1-ae14a6f09d34" providerId="ADAL" clId="{38CD609D-3519-4617-81DE-121D7B80AFA5}" dt="2020-06-13T15:38:15.848" v="4480" actId="1076"/>
          <ac:spMkLst>
            <pc:docMk/>
            <pc:sldMk cId="3287143474" sldId="1756"/>
            <ac:spMk id="16" creationId="{8CD24CCB-D5CD-4976-9DD8-64CE87D09B94}"/>
          </ac:spMkLst>
        </pc:spChg>
        <pc:spChg chg="add mod">
          <ac:chgData name="Chen Zhang" userId="f4af6573-3f25-41cf-9cb1-ae14a6f09d34" providerId="ADAL" clId="{38CD609D-3519-4617-81DE-121D7B80AFA5}" dt="2020-06-13T15:38:43.366" v="4488" actId="1076"/>
          <ac:spMkLst>
            <pc:docMk/>
            <pc:sldMk cId="3287143474" sldId="1756"/>
            <ac:spMk id="17" creationId="{4EB86312-B1DB-4D82-A204-DF1348A6EC5C}"/>
          </ac:spMkLst>
        </pc:spChg>
        <pc:spChg chg="add mod">
          <ac:chgData name="Chen Zhang" userId="f4af6573-3f25-41cf-9cb1-ae14a6f09d34" providerId="ADAL" clId="{38CD609D-3519-4617-81DE-121D7B80AFA5}" dt="2020-06-13T15:38:15.848" v="4480" actId="1076"/>
          <ac:spMkLst>
            <pc:docMk/>
            <pc:sldMk cId="3287143474" sldId="1756"/>
            <ac:spMk id="21" creationId="{8FE074B0-4E0D-4969-AA6C-F46099A03223}"/>
          </ac:spMkLst>
        </pc:spChg>
        <pc:spChg chg="add mod">
          <ac:chgData name="Chen Zhang" userId="f4af6573-3f25-41cf-9cb1-ae14a6f09d34" providerId="ADAL" clId="{38CD609D-3519-4617-81DE-121D7B80AFA5}" dt="2020-06-13T15:38:15.848" v="4480" actId="1076"/>
          <ac:spMkLst>
            <pc:docMk/>
            <pc:sldMk cId="3287143474" sldId="1756"/>
            <ac:spMk id="22" creationId="{7CCBD374-827E-4667-B7E8-B240C26A9947}"/>
          </ac:spMkLst>
        </pc:spChg>
        <pc:spChg chg="add mod">
          <ac:chgData name="Chen Zhang" userId="f4af6573-3f25-41cf-9cb1-ae14a6f09d34" providerId="ADAL" clId="{38CD609D-3519-4617-81DE-121D7B80AFA5}" dt="2020-06-13T15:38:15.848" v="4480" actId="1076"/>
          <ac:spMkLst>
            <pc:docMk/>
            <pc:sldMk cId="3287143474" sldId="1756"/>
            <ac:spMk id="23" creationId="{A860548B-6D37-4E60-BBEC-25B2753208C4}"/>
          </ac:spMkLst>
        </pc:spChg>
        <pc:spChg chg="add mod">
          <ac:chgData name="Chen Zhang" userId="f4af6573-3f25-41cf-9cb1-ae14a6f09d34" providerId="ADAL" clId="{38CD609D-3519-4617-81DE-121D7B80AFA5}" dt="2020-06-13T15:38:15.848" v="4480" actId="1076"/>
          <ac:spMkLst>
            <pc:docMk/>
            <pc:sldMk cId="3287143474" sldId="1756"/>
            <ac:spMk id="25" creationId="{3205EC59-372D-4767-9CF1-A8471BFD309C}"/>
          </ac:spMkLst>
        </pc:spChg>
        <pc:spChg chg="add mod">
          <ac:chgData name="Chen Zhang" userId="f4af6573-3f25-41cf-9cb1-ae14a6f09d34" providerId="ADAL" clId="{38CD609D-3519-4617-81DE-121D7B80AFA5}" dt="2020-06-13T15:38:15.848" v="4480" actId="1076"/>
          <ac:spMkLst>
            <pc:docMk/>
            <pc:sldMk cId="3287143474" sldId="1756"/>
            <ac:spMk id="26" creationId="{C0896DAA-BEB1-4268-A47A-51872EDDA033}"/>
          </ac:spMkLst>
        </pc:spChg>
        <pc:spChg chg="add mod">
          <ac:chgData name="Chen Zhang" userId="f4af6573-3f25-41cf-9cb1-ae14a6f09d34" providerId="ADAL" clId="{38CD609D-3519-4617-81DE-121D7B80AFA5}" dt="2020-06-13T15:38:15.848" v="4480" actId="1076"/>
          <ac:spMkLst>
            <pc:docMk/>
            <pc:sldMk cId="3287143474" sldId="1756"/>
            <ac:spMk id="27" creationId="{48DDBD37-44FE-45A7-B7E0-2C320B33152E}"/>
          </ac:spMkLst>
        </pc:spChg>
        <pc:spChg chg="add mod">
          <ac:chgData name="Chen Zhang" userId="f4af6573-3f25-41cf-9cb1-ae14a6f09d34" providerId="ADAL" clId="{38CD609D-3519-4617-81DE-121D7B80AFA5}" dt="2020-06-13T15:38:15.848" v="4480" actId="1076"/>
          <ac:spMkLst>
            <pc:docMk/>
            <pc:sldMk cId="3287143474" sldId="1756"/>
            <ac:spMk id="30" creationId="{82873B95-7195-43E3-BA92-4C47AEF9F12A}"/>
          </ac:spMkLst>
        </pc:spChg>
        <pc:spChg chg="add mod">
          <ac:chgData name="Chen Zhang" userId="f4af6573-3f25-41cf-9cb1-ae14a6f09d34" providerId="ADAL" clId="{38CD609D-3519-4617-81DE-121D7B80AFA5}" dt="2020-06-13T15:38:15.848" v="4480" actId="1076"/>
          <ac:spMkLst>
            <pc:docMk/>
            <pc:sldMk cId="3287143474" sldId="1756"/>
            <ac:spMk id="31" creationId="{7C56F3F0-4B3F-4C60-A529-5285AE342530}"/>
          </ac:spMkLst>
        </pc:spChg>
        <pc:spChg chg="add mod">
          <ac:chgData name="Chen Zhang" userId="f4af6573-3f25-41cf-9cb1-ae14a6f09d34" providerId="ADAL" clId="{38CD609D-3519-4617-81DE-121D7B80AFA5}" dt="2020-06-13T15:58:59.323" v="4656" actId="1076"/>
          <ac:spMkLst>
            <pc:docMk/>
            <pc:sldMk cId="3287143474" sldId="1756"/>
            <ac:spMk id="34" creationId="{DB2DA3B6-2C35-4F0E-A9F0-72FEE0B99C22}"/>
          </ac:spMkLst>
        </pc:spChg>
        <pc:spChg chg="add mod">
          <ac:chgData name="Chen Zhang" userId="f4af6573-3f25-41cf-9cb1-ae14a6f09d34" providerId="ADAL" clId="{38CD609D-3519-4617-81DE-121D7B80AFA5}" dt="2020-06-13T15:38:31.895" v="4484" actId="1076"/>
          <ac:spMkLst>
            <pc:docMk/>
            <pc:sldMk cId="3287143474" sldId="1756"/>
            <ac:spMk id="35" creationId="{14E26F07-8E45-4CCB-B1FC-4D9C77D6E3C1}"/>
          </ac:spMkLst>
        </pc:spChg>
        <pc:spChg chg="add mod">
          <ac:chgData name="Chen Zhang" userId="f4af6573-3f25-41cf-9cb1-ae14a6f09d34" providerId="ADAL" clId="{38CD609D-3519-4617-81DE-121D7B80AFA5}" dt="2020-06-13T15:38:37.988" v="4486" actId="1076"/>
          <ac:spMkLst>
            <pc:docMk/>
            <pc:sldMk cId="3287143474" sldId="1756"/>
            <ac:spMk id="36" creationId="{FEBCF857-8273-4596-9671-9170997507CB}"/>
          </ac:spMkLst>
        </pc:spChg>
        <pc:spChg chg="add mod">
          <ac:chgData name="Chen Zhang" userId="f4af6573-3f25-41cf-9cb1-ae14a6f09d34" providerId="ADAL" clId="{38CD609D-3519-4617-81DE-121D7B80AFA5}" dt="2020-06-13T15:38:15.848" v="4480" actId="1076"/>
          <ac:spMkLst>
            <pc:docMk/>
            <pc:sldMk cId="3287143474" sldId="1756"/>
            <ac:spMk id="41" creationId="{26C75644-0B24-4731-97D7-4579FF2DAD32}"/>
          </ac:spMkLst>
        </pc:spChg>
        <pc:spChg chg="add mod">
          <ac:chgData name="Chen Zhang" userId="f4af6573-3f25-41cf-9cb1-ae14a6f09d34" providerId="ADAL" clId="{38CD609D-3519-4617-81DE-121D7B80AFA5}" dt="2020-06-13T15:38:15.848" v="4480" actId="1076"/>
          <ac:spMkLst>
            <pc:docMk/>
            <pc:sldMk cId="3287143474" sldId="1756"/>
            <ac:spMk id="44" creationId="{132DAFAF-0F5D-467D-8C75-D573AFB413B4}"/>
          </ac:spMkLst>
        </pc:spChg>
        <pc:spChg chg="add mod">
          <ac:chgData name="Chen Zhang" userId="f4af6573-3f25-41cf-9cb1-ae14a6f09d34" providerId="ADAL" clId="{38CD609D-3519-4617-81DE-121D7B80AFA5}" dt="2020-06-13T15:38:15.848" v="4480" actId="1076"/>
          <ac:spMkLst>
            <pc:docMk/>
            <pc:sldMk cId="3287143474" sldId="1756"/>
            <ac:spMk id="45" creationId="{0AB7AC8C-C3FA-4293-B357-3EFE2EC3BAE0}"/>
          </ac:spMkLst>
        </pc:spChg>
        <pc:spChg chg="add mod">
          <ac:chgData name="Chen Zhang" userId="f4af6573-3f25-41cf-9cb1-ae14a6f09d34" providerId="ADAL" clId="{38CD609D-3519-4617-81DE-121D7B80AFA5}" dt="2020-06-13T15:38:15.848" v="4480" actId="1076"/>
          <ac:spMkLst>
            <pc:docMk/>
            <pc:sldMk cId="3287143474" sldId="1756"/>
            <ac:spMk id="46" creationId="{0CF19596-C2D5-457B-AC9F-6589E743E9B6}"/>
          </ac:spMkLst>
        </pc:spChg>
        <pc:spChg chg="mod">
          <ac:chgData name="Chen Zhang" userId="f4af6573-3f25-41cf-9cb1-ae14a6f09d34" providerId="ADAL" clId="{38CD609D-3519-4617-81DE-121D7B80AFA5}" dt="2020-06-13T15:38:14.128" v="4479"/>
          <ac:spMkLst>
            <pc:docMk/>
            <pc:sldMk cId="3287143474" sldId="1756"/>
            <ac:spMk id="48" creationId="{5C1C2025-4159-4E51-A367-C3505B21CFE9}"/>
          </ac:spMkLst>
        </pc:spChg>
        <pc:spChg chg="mod">
          <ac:chgData name="Chen Zhang" userId="f4af6573-3f25-41cf-9cb1-ae14a6f09d34" providerId="ADAL" clId="{38CD609D-3519-4617-81DE-121D7B80AFA5}" dt="2020-06-13T15:38:14.128" v="4479"/>
          <ac:spMkLst>
            <pc:docMk/>
            <pc:sldMk cId="3287143474" sldId="1756"/>
            <ac:spMk id="49" creationId="{263CA2F5-95ED-4707-BEFC-9EA2711C02E0}"/>
          </ac:spMkLst>
        </pc:spChg>
        <pc:spChg chg="mod">
          <ac:chgData name="Chen Zhang" userId="f4af6573-3f25-41cf-9cb1-ae14a6f09d34" providerId="ADAL" clId="{38CD609D-3519-4617-81DE-121D7B80AFA5}" dt="2020-06-13T15:38:14.128" v="4479"/>
          <ac:spMkLst>
            <pc:docMk/>
            <pc:sldMk cId="3287143474" sldId="1756"/>
            <ac:spMk id="51" creationId="{7D3D3D97-649B-4797-973E-61584F4D3AFF}"/>
          </ac:spMkLst>
        </pc:spChg>
        <pc:spChg chg="mod">
          <ac:chgData name="Chen Zhang" userId="f4af6573-3f25-41cf-9cb1-ae14a6f09d34" providerId="ADAL" clId="{38CD609D-3519-4617-81DE-121D7B80AFA5}" dt="2020-06-13T15:38:14.128" v="4479"/>
          <ac:spMkLst>
            <pc:docMk/>
            <pc:sldMk cId="3287143474" sldId="1756"/>
            <ac:spMk id="52" creationId="{3AB3EA8B-2D12-4A99-A05B-711EA68CB4BE}"/>
          </ac:spMkLst>
        </pc:spChg>
        <pc:spChg chg="add mod">
          <ac:chgData name="Chen Zhang" userId="f4af6573-3f25-41cf-9cb1-ae14a6f09d34" providerId="ADAL" clId="{38CD609D-3519-4617-81DE-121D7B80AFA5}" dt="2020-06-13T15:38:15.848" v="4480" actId="1076"/>
          <ac:spMkLst>
            <pc:docMk/>
            <pc:sldMk cId="3287143474" sldId="1756"/>
            <ac:spMk id="53" creationId="{5477E1F5-0379-45BE-BAD7-F3733C90F0E3}"/>
          </ac:spMkLst>
        </pc:spChg>
        <pc:spChg chg="add mod">
          <ac:chgData name="Chen Zhang" userId="f4af6573-3f25-41cf-9cb1-ae14a6f09d34" providerId="ADAL" clId="{38CD609D-3519-4617-81DE-121D7B80AFA5}" dt="2020-06-13T15:38:21.710" v="4482" actId="14100"/>
          <ac:spMkLst>
            <pc:docMk/>
            <pc:sldMk cId="3287143474" sldId="1756"/>
            <ac:spMk id="54" creationId="{4FB723E0-89BD-4F38-A4A8-8C2D68B51EDF}"/>
          </ac:spMkLst>
        </pc:spChg>
        <pc:spChg chg="add mod">
          <ac:chgData name="Chen Zhang" userId="f4af6573-3f25-41cf-9cb1-ae14a6f09d34" providerId="ADAL" clId="{38CD609D-3519-4617-81DE-121D7B80AFA5}" dt="2020-06-13T15:38:15.848" v="4480" actId="1076"/>
          <ac:spMkLst>
            <pc:docMk/>
            <pc:sldMk cId="3287143474" sldId="1756"/>
            <ac:spMk id="55" creationId="{B5BD1391-FEB5-4217-8C6B-3829B20261AD}"/>
          </ac:spMkLst>
        </pc:spChg>
        <pc:spChg chg="add del mod">
          <ac:chgData name="Chen Zhang" userId="f4af6573-3f25-41cf-9cb1-ae14a6f09d34" providerId="ADAL" clId="{38CD609D-3519-4617-81DE-121D7B80AFA5}" dt="2020-06-13T15:38:18.676" v="4481" actId="478"/>
          <ac:spMkLst>
            <pc:docMk/>
            <pc:sldMk cId="3287143474" sldId="1756"/>
            <ac:spMk id="57" creationId="{04B8E6F0-FFFC-4286-9611-DED7FF295B17}"/>
          </ac:spMkLst>
        </pc:spChg>
        <pc:grpChg chg="add mod">
          <ac:chgData name="Chen Zhang" userId="f4af6573-3f25-41cf-9cb1-ae14a6f09d34" providerId="ADAL" clId="{38CD609D-3519-4617-81DE-121D7B80AFA5}" dt="2020-06-13T15:38:15.848" v="4480" actId="1076"/>
          <ac:grpSpMkLst>
            <pc:docMk/>
            <pc:sldMk cId="3287143474" sldId="1756"/>
            <ac:grpSpMk id="47" creationId="{41ED0B0C-860B-4ED2-9CAC-9DF83A83C209}"/>
          </ac:grpSpMkLst>
        </pc:grpChg>
        <pc:grpChg chg="add mod">
          <ac:chgData name="Chen Zhang" userId="f4af6573-3f25-41cf-9cb1-ae14a6f09d34" providerId="ADAL" clId="{38CD609D-3519-4617-81DE-121D7B80AFA5}" dt="2020-06-13T15:38:15.848" v="4480" actId="1076"/>
          <ac:grpSpMkLst>
            <pc:docMk/>
            <pc:sldMk cId="3287143474" sldId="1756"/>
            <ac:grpSpMk id="50" creationId="{0084121A-A29D-471E-BA25-CFC0486BABA9}"/>
          </ac:grpSpMkLst>
        </pc:grpChg>
        <pc:cxnChg chg="add mod">
          <ac:chgData name="Chen Zhang" userId="f4af6573-3f25-41cf-9cb1-ae14a6f09d34" providerId="ADAL" clId="{38CD609D-3519-4617-81DE-121D7B80AFA5}" dt="2020-06-13T15:38:15.848" v="4480" actId="1076"/>
          <ac:cxnSpMkLst>
            <pc:docMk/>
            <pc:sldMk cId="3287143474" sldId="1756"/>
            <ac:cxnSpMk id="12" creationId="{02BB5208-A26A-4577-8A6F-2F9DDDB69CB3}"/>
          </ac:cxnSpMkLst>
        </pc:cxnChg>
        <pc:cxnChg chg="add mod">
          <ac:chgData name="Chen Zhang" userId="f4af6573-3f25-41cf-9cb1-ae14a6f09d34" providerId="ADAL" clId="{38CD609D-3519-4617-81DE-121D7B80AFA5}" dt="2020-06-13T15:38:15.848" v="4480" actId="1076"/>
          <ac:cxnSpMkLst>
            <pc:docMk/>
            <pc:sldMk cId="3287143474" sldId="1756"/>
            <ac:cxnSpMk id="13" creationId="{E2603BE6-8ECD-40A3-8859-198120173ADF}"/>
          </ac:cxnSpMkLst>
        </pc:cxnChg>
        <pc:cxnChg chg="add mod">
          <ac:chgData name="Chen Zhang" userId="f4af6573-3f25-41cf-9cb1-ae14a6f09d34" providerId="ADAL" clId="{38CD609D-3519-4617-81DE-121D7B80AFA5}" dt="2020-06-13T15:38:15.848" v="4480" actId="1076"/>
          <ac:cxnSpMkLst>
            <pc:docMk/>
            <pc:sldMk cId="3287143474" sldId="1756"/>
            <ac:cxnSpMk id="14" creationId="{9E8809E1-1152-4E31-93F7-AAE2618772A4}"/>
          </ac:cxnSpMkLst>
        </pc:cxnChg>
        <pc:cxnChg chg="add mod">
          <ac:chgData name="Chen Zhang" userId="f4af6573-3f25-41cf-9cb1-ae14a6f09d34" providerId="ADAL" clId="{38CD609D-3519-4617-81DE-121D7B80AFA5}" dt="2020-06-13T15:38:15.848" v="4480" actId="1076"/>
          <ac:cxnSpMkLst>
            <pc:docMk/>
            <pc:sldMk cId="3287143474" sldId="1756"/>
            <ac:cxnSpMk id="18" creationId="{BC85CA61-133C-4CEF-A19E-66FBF512DAF7}"/>
          </ac:cxnSpMkLst>
        </pc:cxnChg>
        <pc:cxnChg chg="add mod">
          <ac:chgData name="Chen Zhang" userId="f4af6573-3f25-41cf-9cb1-ae14a6f09d34" providerId="ADAL" clId="{38CD609D-3519-4617-81DE-121D7B80AFA5}" dt="2020-06-13T15:38:43.366" v="4488" actId="1076"/>
          <ac:cxnSpMkLst>
            <pc:docMk/>
            <pc:sldMk cId="3287143474" sldId="1756"/>
            <ac:cxnSpMk id="19" creationId="{C0CCC2DA-AA7E-42F6-B7C4-59FAE8437189}"/>
          </ac:cxnSpMkLst>
        </pc:cxnChg>
        <pc:cxnChg chg="add mod">
          <ac:chgData name="Chen Zhang" userId="f4af6573-3f25-41cf-9cb1-ae14a6f09d34" providerId="ADAL" clId="{38CD609D-3519-4617-81DE-121D7B80AFA5}" dt="2020-06-13T15:38:15.848" v="4480" actId="1076"/>
          <ac:cxnSpMkLst>
            <pc:docMk/>
            <pc:sldMk cId="3287143474" sldId="1756"/>
            <ac:cxnSpMk id="20" creationId="{8C33BD60-69C1-49E3-BE2F-A641891B6233}"/>
          </ac:cxnSpMkLst>
        </pc:cxnChg>
        <pc:cxnChg chg="add mod">
          <ac:chgData name="Chen Zhang" userId="f4af6573-3f25-41cf-9cb1-ae14a6f09d34" providerId="ADAL" clId="{38CD609D-3519-4617-81DE-121D7B80AFA5}" dt="2020-06-13T15:38:15.848" v="4480" actId="1076"/>
          <ac:cxnSpMkLst>
            <pc:docMk/>
            <pc:sldMk cId="3287143474" sldId="1756"/>
            <ac:cxnSpMk id="24" creationId="{23FFE841-A518-43B7-87C8-93B761F5A91A}"/>
          </ac:cxnSpMkLst>
        </pc:cxnChg>
        <pc:cxnChg chg="add mod">
          <ac:chgData name="Chen Zhang" userId="f4af6573-3f25-41cf-9cb1-ae14a6f09d34" providerId="ADAL" clId="{38CD609D-3519-4617-81DE-121D7B80AFA5}" dt="2020-06-13T15:38:15.848" v="4480" actId="1076"/>
          <ac:cxnSpMkLst>
            <pc:docMk/>
            <pc:sldMk cId="3287143474" sldId="1756"/>
            <ac:cxnSpMk id="28" creationId="{234676DF-5AFD-420C-BCC2-E2DBEC02572F}"/>
          </ac:cxnSpMkLst>
        </pc:cxnChg>
        <pc:cxnChg chg="add mod">
          <ac:chgData name="Chen Zhang" userId="f4af6573-3f25-41cf-9cb1-ae14a6f09d34" providerId="ADAL" clId="{38CD609D-3519-4617-81DE-121D7B80AFA5}" dt="2020-06-13T15:38:15.848" v="4480" actId="1076"/>
          <ac:cxnSpMkLst>
            <pc:docMk/>
            <pc:sldMk cId="3287143474" sldId="1756"/>
            <ac:cxnSpMk id="29" creationId="{7596F24B-9FF8-417B-92E3-CDBA8EC1ED7E}"/>
          </ac:cxnSpMkLst>
        </pc:cxnChg>
        <pc:cxnChg chg="add mod">
          <ac:chgData name="Chen Zhang" userId="f4af6573-3f25-41cf-9cb1-ae14a6f09d34" providerId="ADAL" clId="{38CD609D-3519-4617-81DE-121D7B80AFA5}" dt="2020-06-13T15:38:15.848" v="4480" actId="1076"/>
          <ac:cxnSpMkLst>
            <pc:docMk/>
            <pc:sldMk cId="3287143474" sldId="1756"/>
            <ac:cxnSpMk id="32" creationId="{DCD94861-89BE-4D31-BDFF-904A044E7DC0}"/>
          </ac:cxnSpMkLst>
        </pc:cxnChg>
        <pc:cxnChg chg="add mod">
          <ac:chgData name="Chen Zhang" userId="f4af6573-3f25-41cf-9cb1-ae14a6f09d34" providerId="ADAL" clId="{38CD609D-3519-4617-81DE-121D7B80AFA5}" dt="2020-06-13T15:38:15.848" v="4480" actId="1076"/>
          <ac:cxnSpMkLst>
            <pc:docMk/>
            <pc:sldMk cId="3287143474" sldId="1756"/>
            <ac:cxnSpMk id="33" creationId="{285753C1-EAEB-4AC6-AB9A-E073BB52D190}"/>
          </ac:cxnSpMkLst>
        </pc:cxnChg>
        <pc:cxnChg chg="add mod">
          <ac:chgData name="Chen Zhang" userId="f4af6573-3f25-41cf-9cb1-ae14a6f09d34" providerId="ADAL" clId="{38CD609D-3519-4617-81DE-121D7B80AFA5}" dt="2020-06-13T15:38:31.895" v="4484" actId="1076"/>
          <ac:cxnSpMkLst>
            <pc:docMk/>
            <pc:sldMk cId="3287143474" sldId="1756"/>
            <ac:cxnSpMk id="37" creationId="{C59B6472-5590-4802-8AAF-8788AB5E8EFC}"/>
          </ac:cxnSpMkLst>
        </pc:cxnChg>
        <pc:cxnChg chg="add mod">
          <ac:chgData name="Chen Zhang" userId="f4af6573-3f25-41cf-9cb1-ae14a6f09d34" providerId="ADAL" clId="{38CD609D-3519-4617-81DE-121D7B80AFA5}" dt="2020-06-13T15:38:43.366" v="4488" actId="1076"/>
          <ac:cxnSpMkLst>
            <pc:docMk/>
            <pc:sldMk cId="3287143474" sldId="1756"/>
            <ac:cxnSpMk id="38" creationId="{943FD08A-2122-4B50-AA32-90E5E1080344}"/>
          </ac:cxnSpMkLst>
        </pc:cxnChg>
        <pc:cxnChg chg="add mod">
          <ac:chgData name="Chen Zhang" userId="f4af6573-3f25-41cf-9cb1-ae14a6f09d34" providerId="ADAL" clId="{38CD609D-3519-4617-81DE-121D7B80AFA5}" dt="2020-06-13T15:38:31.895" v="4484" actId="1076"/>
          <ac:cxnSpMkLst>
            <pc:docMk/>
            <pc:sldMk cId="3287143474" sldId="1756"/>
            <ac:cxnSpMk id="39" creationId="{B4B36A4F-AE13-4FE3-911F-9E28FB80F81F}"/>
          </ac:cxnSpMkLst>
        </pc:cxnChg>
        <pc:cxnChg chg="add mod">
          <ac:chgData name="Chen Zhang" userId="f4af6573-3f25-41cf-9cb1-ae14a6f09d34" providerId="ADAL" clId="{38CD609D-3519-4617-81DE-121D7B80AFA5}" dt="2020-06-13T15:38:37.988" v="4486" actId="1076"/>
          <ac:cxnSpMkLst>
            <pc:docMk/>
            <pc:sldMk cId="3287143474" sldId="1756"/>
            <ac:cxnSpMk id="40" creationId="{7E8713D0-05A3-4BB0-8BDC-E28AD4567FDE}"/>
          </ac:cxnSpMkLst>
        </pc:cxnChg>
        <pc:cxnChg chg="add mod">
          <ac:chgData name="Chen Zhang" userId="f4af6573-3f25-41cf-9cb1-ae14a6f09d34" providerId="ADAL" clId="{38CD609D-3519-4617-81DE-121D7B80AFA5}" dt="2020-06-13T15:38:15.848" v="4480" actId="1076"/>
          <ac:cxnSpMkLst>
            <pc:docMk/>
            <pc:sldMk cId="3287143474" sldId="1756"/>
            <ac:cxnSpMk id="42" creationId="{47A12DBD-35C3-4E10-8725-571A5273BDE7}"/>
          </ac:cxnSpMkLst>
        </pc:cxnChg>
        <pc:cxnChg chg="add mod">
          <ac:chgData name="Chen Zhang" userId="f4af6573-3f25-41cf-9cb1-ae14a6f09d34" providerId="ADAL" clId="{38CD609D-3519-4617-81DE-121D7B80AFA5}" dt="2020-06-13T15:38:15.848" v="4480" actId="1076"/>
          <ac:cxnSpMkLst>
            <pc:docMk/>
            <pc:sldMk cId="3287143474" sldId="1756"/>
            <ac:cxnSpMk id="43" creationId="{BAF3F84D-C413-4899-AB7C-33F0F3A0F0D5}"/>
          </ac:cxnSpMkLst>
        </pc:cxnChg>
        <pc:cxnChg chg="add del mod">
          <ac:chgData name="Chen Zhang" userId="f4af6573-3f25-41cf-9cb1-ae14a6f09d34" providerId="ADAL" clId="{38CD609D-3519-4617-81DE-121D7B80AFA5}" dt="2020-06-13T15:38:48.949" v="4489" actId="478"/>
          <ac:cxnSpMkLst>
            <pc:docMk/>
            <pc:sldMk cId="3287143474" sldId="1756"/>
            <ac:cxnSpMk id="56" creationId="{8035CA8E-6F37-414B-A143-EE1C374FE729}"/>
          </ac:cxnSpMkLst>
        </pc:cxnChg>
      </pc:sldChg>
      <pc:sldChg chg="modSp add mod modNotesTx">
        <pc:chgData name="Chen Zhang" userId="f4af6573-3f25-41cf-9cb1-ae14a6f09d34" providerId="ADAL" clId="{38CD609D-3519-4617-81DE-121D7B80AFA5}" dt="2020-06-15T03:09:47.037" v="11411"/>
        <pc:sldMkLst>
          <pc:docMk/>
          <pc:sldMk cId="1278235681" sldId="1757"/>
        </pc:sldMkLst>
        <pc:spChg chg="mod">
          <ac:chgData name="Chen Zhang" userId="f4af6573-3f25-41cf-9cb1-ae14a6f09d34" providerId="ADAL" clId="{38CD609D-3519-4617-81DE-121D7B80AFA5}" dt="2020-06-13T15:58:10.864" v="4655" actId="1076"/>
          <ac:spMkLst>
            <pc:docMk/>
            <pc:sldMk cId="1278235681" sldId="1757"/>
            <ac:spMk id="2" creationId="{82541BEA-8DD2-4BEE-A7D2-8704851CAE5C}"/>
          </ac:spMkLst>
        </pc:spChg>
        <pc:spChg chg="mod">
          <ac:chgData name="Chen Zhang" userId="f4af6573-3f25-41cf-9cb1-ae14a6f09d34" providerId="ADAL" clId="{38CD609D-3519-4617-81DE-121D7B80AFA5}" dt="2020-06-15T03:09:47.037" v="11411"/>
          <ac:spMkLst>
            <pc:docMk/>
            <pc:sldMk cId="1278235681" sldId="1757"/>
            <ac:spMk id="3" creationId="{7A9672C0-7670-445D-8647-D2A3BC162A10}"/>
          </ac:spMkLst>
        </pc:spChg>
      </pc:sldChg>
      <pc:sldChg chg="new del">
        <pc:chgData name="Chen Zhang" userId="f4af6573-3f25-41cf-9cb1-ae14a6f09d34" providerId="ADAL" clId="{38CD609D-3519-4617-81DE-121D7B80AFA5}" dt="2020-06-13T15:43:03.830" v="4614" actId="47"/>
        <pc:sldMkLst>
          <pc:docMk/>
          <pc:sldMk cId="3861859719" sldId="1757"/>
        </pc:sldMkLst>
      </pc:sldChg>
      <pc:sldChg chg="add">
        <pc:chgData name="Chen Zhang" userId="f4af6573-3f25-41cf-9cb1-ae14a6f09d34" providerId="ADAL" clId="{38CD609D-3519-4617-81DE-121D7B80AFA5}" dt="2020-06-13T15:48:21.584" v="4625" actId="22"/>
        <pc:sldMkLst>
          <pc:docMk/>
          <pc:sldMk cId="149969476" sldId="1758"/>
        </pc:sldMkLst>
      </pc:sldChg>
      <pc:sldChg chg="new del">
        <pc:chgData name="Chen Zhang" userId="f4af6573-3f25-41cf-9cb1-ae14a6f09d34" providerId="ADAL" clId="{38CD609D-3519-4617-81DE-121D7B80AFA5}" dt="2020-06-13T15:43:03.830" v="4614" actId="47"/>
        <pc:sldMkLst>
          <pc:docMk/>
          <pc:sldMk cId="1915716642" sldId="1758"/>
        </pc:sldMkLst>
      </pc:sldChg>
      <pc:sldChg chg="new del">
        <pc:chgData name="Chen Zhang" userId="f4af6573-3f25-41cf-9cb1-ae14a6f09d34" providerId="ADAL" clId="{38CD609D-3519-4617-81DE-121D7B80AFA5}" dt="2020-06-13T15:43:03.830" v="4614" actId="47"/>
        <pc:sldMkLst>
          <pc:docMk/>
          <pc:sldMk cId="836827103" sldId="1759"/>
        </pc:sldMkLst>
      </pc:sldChg>
      <pc:sldChg chg="add del ord">
        <pc:chgData name="Chen Zhang" userId="f4af6573-3f25-41cf-9cb1-ae14a6f09d34" providerId="ADAL" clId="{38CD609D-3519-4617-81DE-121D7B80AFA5}" dt="2020-06-14T14:27:14.642" v="8466" actId="2696"/>
        <pc:sldMkLst>
          <pc:docMk/>
          <pc:sldMk cId="3287143474" sldId="1759"/>
        </pc:sldMkLst>
      </pc:sldChg>
      <pc:sldChg chg="new del">
        <pc:chgData name="Chen Zhang" userId="f4af6573-3f25-41cf-9cb1-ae14a6f09d34" providerId="ADAL" clId="{38CD609D-3519-4617-81DE-121D7B80AFA5}" dt="2020-06-13T15:43:03.830" v="4614" actId="47"/>
        <pc:sldMkLst>
          <pc:docMk/>
          <pc:sldMk cId="429099706" sldId="1760"/>
        </pc:sldMkLst>
      </pc:sldChg>
      <pc:sldChg chg="addSp delSp modSp new mod ord delAnim modAnim">
        <pc:chgData name="Chen Zhang" userId="f4af6573-3f25-41cf-9cb1-ae14a6f09d34" providerId="ADAL" clId="{38CD609D-3519-4617-81DE-121D7B80AFA5}" dt="2020-06-15T02:02:09.504" v="10903"/>
        <pc:sldMkLst>
          <pc:docMk/>
          <pc:sldMk cId="1768161166" sldId="1760"/>
        </pc:sldMkLst>
        <pc:spChg chg="mod">
          <ac:chgData name="Chen Zhang" userId="f4af6573-3f25-41cf-9cb1-ae14a6f09d34" providerId="ADAL" clId="{38CD609D-3519-4617-81DE-121D7B80AFA5}" dt="2020-06-13T16:11:38.477" v="4885"/>
          <ac:spMkLst>
            <pc:docMk/>
            <pc:sldMk cId="1768161166" sldId="1760"/>
            <ac:spMk id="2" creationId="{55052655-48A6-4A87-812D-0DBD36D199B5}"/>
          </ac:spMkLst>
        </pc:spChg>
        <pc:spChg chg="del mod">
          <ac:chgData name="Chen Zhang" userId="f4af6573-3f25-41cf-9cb1-ae14a6f09d34" providerId="ADAL" clId="{38CD609D-3519-4617-81DE-121D7B80AFA5}" dt="2020-06-13T16:05:14.957" v="4738" actId="478"/>
          <ac:spMkLst>
            <pc:docMk/>
            <pc:sldMk cId="1768161166" sldId="1760"/>
            <ac:spMk id="3" creationId="{C7F7B67C-F03C-496F-84F6-811FDDA6F28C}"/>
          </ac:spMkLst>
        </pc:spChg>
        <pc:spChg chg="add del mod">
          <ac:chgData name="Chen Zhang" userId="f4af6573-3f25-41cf-9cb1-ae14a6f09d34" providerId="ADAL" clId="{38CD609D-3519-4617-81DE-121D7B80AFA5}" dt="2020-06-13T16:05:18.837" v="4740" actId="478"/>
          <ac:spMkLst>
            <pc:docMk/>
            <pc:sldMk cId="1768161166" sldId="1760"/>
            <ac:spMk id="6" creationId="{663D73C8-0B16-46EB-9C29-6978F99CB49E}"/>
          </ac:spMkLst>
        </pc:spChg>
        <pc:spChg chg="add del mod">
          <ac:chgData name="Chen Zhang" userId="f4af6573-3f25-41cf-9cb1-ae14a6f09d34" providerId="ADAL" clId="{38CD609D-3519-4617-81DE-121D7B80AFA5}" dt="2020-06-13T16:05:19.740" v="4741" actId="478"/>
          <ac:spMkLst>
            <pc:docMk/>
            <pc:sldMk cId="1768161166" sldId="1760"/>
            <ac:spMk id="8" creationId="{7F91FBF7-0196-4DA2-AD95-42F41679A351}"/>
          </ac:spMkLst>
        </pc:spChg>
        <pc:spChg chg="add del mod">
          <ac:chgData name="Chen Zhang" userId="f4af6573-3f25-41cf-9cb1-ae14a6f09d34" providerId="ADAL" clId="{38CD609D-3519-4617-81DE-121D7B80AFA5}" dt="2020-06-13T16:05:17.047" v="4739" actId="478"/>
          <ac:spMkLst>
            <pc:docMk/>
            <pc:sldMk cId="1768161166" sldId="1760"/>
            <ac:spMk id="16" creationId="{7F0F3F82-92B5-43BC-B836-996E3582B071}"/>
          </ac:spMkLst>
        </pc:spChg>
        <pc:spChg chg="add mod">
          <ac:chgData name="Chen Zhang" userId="f4af6573-3f25-41cf-9cb1-ae14a6f09d34" providerId="ADAL" clId="{38CD609D-3519-4617-81DE-121D7B80AFA5}" dt="2020-06-13T16:07:41.407" v="4787" actId="1076"/>
          <ac:spMkLst>
            <pc:docMk/>
            <pc:sldMk cId="1768161166" sldId="1760"/>
            <ac:spMk id="23" creationId="{6C178B46-E470-4B4B-92DC-2352BE8E5CA7}"/>
          </ac:spMkLst>
        </pc:spChg>
        <pc:spChg chg="add del mod">
          <ac:chgData name="Chen Zhang" userId="f4af6573-3f25-41cf-9cb1-ae14a6f09d34" providerId="ADAL" clId="{38CD609D-3519-4617-81DE-121D7B80AFA5}" dt="2020-06-13T16:05:53.771" v="4749" actId="478"/>
          <ac:spMkLst>
            <pc:docMk/>
            <pc:sldMk cId="1768161166" sldId="1760"/>
            <ac:spMk id="25" creationId="{CAB9F9E9-1C78-4902-B198-CE94D8AB57CA}"/>
          </ac:spMkLst>
        </pc:spChg>
        <pc:spChg chg="add del mod">
          <ac:chgData name="Chen Zhang" userId="f4af6573-3f25-41cf-9cb1-ae14a6f09d34" providerId="ADAL" clId="{38CD609D-3519-4617-81DE-121D7B80AFA5}" dt="2020-06-13T16:05:45.146" v="4745" actId="478"/>
          <ac:spMkLst>
            <pc:docMk/>
            <pc:sldMk cId="1768161166" sldId="1760"/>
            <ac:spMk id="28" creationId="{27CB1883-6A28-4E50-BD9E-57337C9DFF1E}"/>
          </ac:spMkLst>
        </pc:spChg>
        <pc:spChg chg="mod">
          <ac:chgData name="Chen Zhang" userId="f4af6573-3f25-41cf-9cb1-ae14a6f09d34" providerId="ADAL" clId="{38CD609D-3519-4617-81DE-121D7B80AFA5}" dt="2020-06-13T16:05:38.252" v="4742"/>
          <ac:spMkLst>
            <pc:docMk/>
            <pc:sldMk cId="1768161166" sldId="1760"/>
            <ac:spMk id="30" creationId="{DFDACF7F-B1EC-412A-BD47-F3724B709A91}"/>
          </ac:spMkLst>
        </pc:spChg>
        <pc:spChg chg="mod">
          <ac:chgData name="Chen Zhang" userId="f4af6573-3f25-41cf-9cb1-ae14a6f09d34" providerId="ADAL" clId="{38CD609D-3519-4617-81DE-121D7B80AFA5}" dt="2020-06-13T16:05:38.252" v="4742"/>
          <ac:spMkLst>
            <pc:docMk/>
            <pc:sldMk cId="1768161166" sldId="1760"/>
            <ac:spMk id="31" creationId="{E01029AD-9500-4249-952D-709A27A6B5C0}"/>
          </ac:spMkLst>
        </pc:spChg>
        <pc:spChg chg="add del mod">
          <ac:chgData name="Chen Zhang" userId="f4af6573-3f25-41cf-9cb1-ae14a6f09d34" providerId="ADAL" clId="{38CD609D-3519-4617-81DE-121D7B80AFA5}" dt="2020-06-13T16:05:43.138" v="4744" actId="478"/>
          <ac:spMkLst>
            <pc:docMk/>
            <pc:sldMk cId="1768161166" sldId="1760"/>
            <ac:spMk id="32" creationId="{CA71F093-4CCC-496E-AAA1-05F939D35FDE}"/>
          </ac:spMkLst>
        </pc:spChg>
        <pc:spChg chg="add del mod">
          <ac:chgData name="Chen Zhang" userId="f4af6573-3f25-41cf-9cb1-ae14a6f09d34" providerId="ADAL" clId="{38CD609D-3519-4617-81DE-121D7B80AFA5}" dt="2020-06-13T16:05:45.887" v="4746" actId="478"/>
          <ac:spMkLst>
            <pc:docMk/>
            <pc:sldMk cId="1768161166" sldId="1760"/>
            <ac:spMk id="33" creationId="{680BA0D4-B1D3-4AB4-A202-E428E165A8A2}"/>
          </ac:spMkLst>
        </pc:spChg>
        <pc:spChg chg="mod">
          <ac:chgData name="Chen Zhang" userId="f4af6573-3f25-41cf-9cb1-ae14a6f09d34" providerId="ADAL" clId="{38CD609D-3519-4617-81DE-121D7B80AFA5}" dt="2020-06-13T16:05:38.252" v="4742"/>
          <ac:spMkLst>
            <pc:docMk/>
            <pc:sldMk cId="1768161166" sldId="1760"/>
            <ac:spMk id="35" creationId="{0F4A2398-F7E0-4E55-B962-D12C92934B68}"/>
          </ac:spMkLst>
        </pc:spChg>
        <pc:spChg chg="mod">
          <ac:chgData name="Chen Zhang" userId="f4af6573-3f25-41cf-9cb1-ae14a6f09d34" providerId="ADAL" clId="{38CD609D-3519-4617-81DE-121D7B80AFA5}" dt="2020-06-13T16:05:38.252" v="4742"/>
          <ac:spMkLst>
            <pc:docMk/>
            <pc:sldMk cId="1768161166" sldId="1760"/>
            <ac:spMk id="36" creationId="{B17E929B-772D-4F30-9EC3-75CB6252E3A9}"/>
          </ac:spMkLst>
        </pc:spChg>
        <pc:grpChg chg="add del mod">
          <ac:chgData name="Chen Zhang" userId="f4af6573-3f25-41cf-9cb1-ae14a6f09d34" providerId="ADAL" clId="{38CD609D-3519-4617-81DE-121D7B80AFA5}" dt="2020-06-13T16:05:41.993" v="4743" actId="478"/>
          <ac:grpSpMkLst>
            <pc:docMk/>
            <pc:sldMk cId="1768161166" sldId="1760"/>
            <ac:grpSpMk id="29" creationId="{69F275F3-CC4B-4E04-9016-39D77FC259C3}"/>
          </ac:grpSpMkLst>
        </pc:grpChg>
        <pc:grpChg chg="add del mod">
          <ac:chgData name="Chen Zhang" userId="f4af6573-3f25-41cf-9cb1-ae14a6f09d34" providerId="ADAL" clId="{38CD609D-3519-4617-81DE-121D7B80AFA5}" dt="2020-06-13T16:05:47.524" v="4747" actId="478"/>
          <ac:grpSpMkLst>
            <pc:docMk/>
            <pc:sldMk cId="1768161166" sldId="1760"/>
            <ac:grpSpMk id="34" creationId="{E0E1C7CC-78D8-4B67-B664-A0089CF92DC9}"/>
          </ac:grpSpMkLst>
        </pc:grpChg>
        <pc:graphicFrameChg chg="add mod modGraphic">
          <ac:chgData name="Chen Zhang" userId="f4af6573-3f25-41cf-9cb1-ae14a6f09d34" providerId="ADAL" clId="{38CD609D-3519-4617-81DE-121D7B80AFA5}" dt="2020-06-13T16:07:41.407" v="4787" actId="1076"/>
          <ac:graphicFrameMkLst>
            <pc:docMk/>
            <pc:sldMk cId="1768161166" sldId="1760"/>
            <ac:graphicFrameMk id="17" creationId="{55B58A33-A71F-4C6F-AA16-75713E6A3577}"/>
          </ac:graphicFrameMkLst>
        </pc:graphicFrameChg>
        <pc:picChg chg="add del mod">
          <ac:chgData name="Chen Zhang" userId="f4af6573-3f25-41cf-9cb1-ae14a6f09d34" providerId="ADAL" clId="{38CD609D-3519-4617-81DE-121D7B80AFA5}" dt="2020-06-13T16:05:14.957" v="4738" actId="478"/>
          <ac:picMkLst>
            <pc:docMk/>
            <pc:sldMk cId="1768161166" sldId="1760"/>
            <ac:picMk id="5" creationId="{EFD46364-F57D-4CC0-BCBE-41D7AD331900}"/>
          </ac:picMkLst>
        </pc:picChg>
        <pc:picChg chg="add del mod">
          <ac:chgData name="Chen Zhang" userId="f4af6573-3f25-41cf-9cb1-ae14a6f09d34" providerId="ADAL" clId="{38CD609D-3519-4617-81DE-121D7B80AFA5}" dt="2020-06-13T16:05:14.957" v="4738" actId="478"/>
          <ac:picMkLst>
            <pc:docMk/>
            <pc:sldMk cId="1768161166" sldId="1760"/>
            <ac:picMk id="10" creationId="{83F5354C-545D-4F9F-8EC3-785B8603B5A8}"/>
          </ac:picMkLst>
        </pc:picChg>
        <pc:picChg chg="add del mod">
          <ac:chgData name="Chen Zhang" userId="f4af6573-3f25-41cf-9cb1-ae14a6f09d34" providerId="ADAL" clId="{38CD609D-3519-4617-81DE-121D7B80AFA5}" dt="2020-06-13T16:05:14.957" v="4738" actId="478"/>
          <ac:picMkLst>
            <pc:docMk/>
            <pc:sldMk cId="1768161166" sldId="1760"/>
            <ac:picMk id="12" creationId="{0B714B86-2450-46EE-98FC-2541835A7975}"/>
          </ac:picMkLst>
        </pc:picChg>
        <pc:picChg chg="add del mod">
          <ac:chgData name="Chen Zhang" userId="f4af6573-3f25-41cf-9cb1-ae14a6f09d34" providerId="ADAL" clId="{38CD609D-3519-4617-81DE-121D7B80AFA5}" dt="2020-06-13T16:05:14.957" v="4738" actId="478"/>
          <ac:picMkLst>
            <pc:docMk/>
            <pc:sldMk cId="1768161166" sldId="1760"/>
            <ac:picMk id="14" creationId="{CB932CFA-B5CB-486E-970E-FD815BAB45B8}"/>
          </ac:picMkLst>
        </pc:picChg>
        <pc:picChg chg="add mod">
          <ac:chgData name="Chen Zhang" userId="f4af6573-3f25-41cf-9cb1-ae14a6f09d34" providerId="ADAL" clId="{38CD609D-3519-4617-81DE-121D7B80AFA5}" dt="2020-06-13T16:07:41.407" v="4787" actId="1076"/>
          <ac:picMkLst>
            <pc:docMk/>
            <pc:sldMk cId="1768161166" sldId="1760"/>
            <ac:picMk id="18" creationId="{FACEE13F-E853-4598-B288-CD63EC98543D}"/>
          </ac:picMkLst>
        </pc:picChg>
        <pc:picChg chg="add mod">
          <ac:chgData name="Chen Zhang" userId="f4af6573-3f25-41cf-9cb1-ae14a6f09d34" providerId="ADAL" clId="{38CD609D-3519-4617-81DE-121D7B80AFA5}" dt="2020-06-13T16:07:41.407" v="4787" actId="1076"/>
          <ac:picMkLst>
            <pc:docMk/>
            <pc:sldMk cId="1768161166" sldId="1760"/>
            <ac:picMk id="19" creationId="{F62AD80E-230F-4E6B-AC48-2AFA4E9EA239}"/>
          </ac:picMkLst>
        </pc:picChg>
        <pc:picChg chg="add mod">
          <ac:chgData name="Chen Zhang" userId="f4af6573-3f25-41cf-9cb1-ae14a6f09d34" providerId="ADAL" clId="{38CD609D-3519-4617-81DE-121D7B80AFA5}" dt="2020-06-13T16:07:41.407" v="4787" actId="1076"/>
          <ac:picMkLst>
            <pc:docMk/>
            <pc:sldMk cId="1768161166" sldId="1760"/>
            <ac:picMk id="20" creationId="{369AA3D6-2DA7-4A1E-B5D5-81BB307BE9FE}"/>
          </ac:picMkLst>
        </pc:picChg>
        <pc:picChg chg="add mod">
          <ac:chgData name="Chen Zhang" userId="f4af6573-3f25-41cf-9cb1-ae14a6f09d34" providerId="ADAL" clId="{38CD609D-3519-4617-81DE-121D7B80AFA5}" dt="2020-06-13T16:07:41.407" v="4787" actId="1076"/>
          <ac:picMkLst>
            <pc:docMk/>
            <pc:sldMk cId="1768161166" sldId="1760"/>
            <ac:picMk id="21" creationId="{C596198B-0A5E-4D4A-B1A9-7BA9C1926120}"/>
          </ac:picMkLst>
        </pc:picChg>
        <pc:picChg chg="add mod">
          <ac:chgData name="Chen Zhang" userId="f4af6573-3f25-41cf-9cb1-ae14a6f09d34" providerId="ADAL" clId="{38CD609D-3519-4617-81DE-121D7B80AFA5}" dt="2020-06-13T16:07:41.407" v="4787" actId="1076"/>
          <ac:picMkLst>
            <pc:docMk/>
            <pc:sldMk cId="1768161166" sldId="1760"/>
            <ac:picMk id="22" creationId="{74AFF446-5936-4B58-B384-0087D7F93163}"/>
          </ac:picMkLst>
        </pc:picChg>
        <pc:picChg chg="add mod">
          <ac:chgData name="Chen Zhang" userId="f4af6573-3f25-41cf-9cb1-ae14a6f09d34" providerId="ADAL" clId="{38CD609D-3519-4617-81DE-121D7B80AFA5}" dt="2020-06-13T16:07:41.407" v="4787" actId="1076"/>
          <ac:picMkLst>
            <pc:docMk/>
            <pc:sldMk cId="1768161166" sldId="1760"/>
            <ac:picMk id="24" creationId="{D77BAE87-B293-4B2B-A967-9FD866C3E422}"/>
          </ac:picMkLst>
        </pc:picChg>
        <pc:picChg chg="add del mod">
          <ac:chgData name="Chen Zhang" userId="f4af6573-3f25-41cf-9cb1-ae14a6f09d34" providerId="ADAL" clId="{38CD609D-3519-4617-81DE-121D7B80AFA5}" dt="2020-06-13T16:05:55.373" v="4751" actId="478"/>
          <ac:picMkLst>
            <pc:docMk/>
            <pc:sldMk cId="1768161166" sldId="1760"/>
            <ac:picMk id="26" creationId="{700D2932-2BCD-4217-8533-28B1E41B48E0}"/>
          </ac:picMkLst>
        </pc:picChg>
        <pc:picChg chg="add del mod">
          <ac:chgData name="Chen Zhang" userId="f4af6573-3f25-41cf-9cb1-ae14a6f09d34" providerId="ADAL" clId="{38CD609D-3519-4617-81DE-121D7B80AFA5}" dt="2020-06-13T16:05:54.477" v="4750" actId="478"/>
          <ac:picMkLst>
            <pc:docMk/>
            <pc:sldMk cId="1768161166" sldId="1760"/>
            <ac:picMk id="27" creationId="{82278023-7B9A-4118-BC2B-D4A6ECAE3028}"/>
          </ac:picMkLst>
        </pc:picChg>
      </pc:sldChg>
      <pc:sldChg chg="modSp add mod">
        <pc:chgData name="Chen Zhang" userId="f4af6573-3f25-41cf-9cb1-ae14a6f09d34" providerId="ADAL" clId="{38CD609D-3519-4617-81DE-121D7B80AFA5}" dt="2020-06-13T16:11:54.606" v="4892"/>
        <pc:sldMkLst>
          <pc:docMk/>
          <pc:sldMk cId="1947187302" sldId="1761"/>
        </pc:sldMkLst>
        <pc:spChg chg="mod">
          <ac:chgData name="Chen Zhang" userId="f4af6573-3f25-41cf-9cb1-ae14a6f09d34" providerId="ADAL" clId="{38CD609D-3519-4617-81DE-121D7B80AFA5}" dt="2020-06-13T16:11:54.606" v="4892"/>
          <ac:spMkLst>
            <pc:docMk/>
            <pc:sldMk cId="1947187302" sldId="1761"/>
            <ac:spMk id="2" creationId="{51E5BE62-6137-44ED-8F2B-D176289B5BE1}"/>
          </ac:spMkLst>
        </pc:spChg>
      </pc:sldChg>
      <pc:sldChg chg="new del">
        <pc:chgData name="Chen Zhang" userId="f4af6573-3f25-41cf-9cb1-ae14a6f09d34" providerId="ADAL" clId="{38CD609D-3519-4617-81DE-121D7B80AFA5}" dt="2020-06-13T15:43:03.830" v="4614" actId="47"/>
        <pc:sldMkLst>
          <pc:docMk/>
          <pc:sldMk cId="4149863532" sldId="1761"/>
        </pc:sldMkLst>
      </pc:sldChg>
      <pc:sldChg chg="delSp modSp new add del mod">
        <pc:chgData name="Chen Zhang" userId="f4af6573-3f25-41cf-9cb1-ae14a6f09d34" providerId="ADAL" clId="{38CD609D-3519-4617-81DE-121D7B80AFA5}" dt="2020-06-14T10:55:00.042" v="7173" actId="47"/>
        <pc:sldMkLst>
          <pc:docMk/>
          <pc:sldMk cId="497182959" sldId="1762"/>
        </pc:sldMkLst>
        <pc:spChg chg="mod">
          <ac:chgData name="Chen Zhang" userId="f4af6573-3f25-41cf-9cb1-ae14a6f09d34" providerId="ADAL" clId="{38CD609D-3519-4617-81DE-121D7B80AFA5}" dt="2020-06-13T16:10:07.024" v="4837"/>
          <ac:spMkLst>
            <pc:docMk/>
            <pc:sldMk cId="497182959" sldId="1762"/>
            <ac:spMk id="2" creationId="{29EFA0E6-F846-4B5D-B17E-1A66FDB8DBA7}"/>
          </ac:spMkLst>
        </pc:spChg>
        <pc:spChg chg="del">
          <ac:chgData name="Chen Zhang" userId="f4af6573-3f25-41cf-9cb1-ae14a6f09d34" providerId="ADAL" clId="{38CD609D-3519-4617-81DE-121D7B80AFA5}" dt="2020-06-13T16:10:10.202" v="4838" actId="478"/>
          <ac:spMkLst>
            <pc:docMk/>
            <pc:sldMk cId="497182959" sldId="1762"/>
            <ac:spMk id="3" creationId="{47C80C98-726F-4F83-9CBC-CB7FAC4CFBE4}"/>
          </ac:spMkLst>
        </pc:spChg>
        <pc:picChg chg="del mod">
          <ac:chgData name="Chen Zhang" userId="f4af6573-3f25-41cf-9cb1-ae14a6f09d34" providerId="ADAL" clId="{38CD609D-3519-4617-81DE-121D7B80AFA5}" dt="2020-06-13T16:26:37.832" v="4899" actId="478"/>
          <ac:picMkLst>
            <pc:docMk/>
            <pc:sldMk cId="497182959" sldId="1762"/>
            <ac:picMk id="1026" creationId="{90A51CD6-4EB3-4396-B6C0-CE751D34D081}"/>
          </ac:picMkLst>
        </pc:picChg>
        <pc:picChg chg="mod">
          <ac:chgData name="Chen Zhang" userId="f4af6573-3f25-41cf-9cb1-ae14a6f09d34" providerId="ADAL" clId="{38CD609D-3519-4617-81DE-121D7B80AFA5}" dt="2020-06-13T16:44:30.108" v="4905" actId="1076"/>
          <ac:picMkLst>
            <pc:docMk/>
            <pc:sldMk cId="497182959" sldId="1762"/>
            <ac:picMk id="3074" creationId="{61B3735C-D1AF-4293-A782-9658DFB01B40}"/>
          </ac:picMkLst>
        </pc:picChg>
      </pc:sldChg>
      <pc:sldChg chg="addSp">
        <pc:chgData name="Chen Zhang" userId="f4af6573-3f25-41cf-9cb1-ae14a6f09d34" providerId="ADAL" clId="{38CD609D-3519-4617-81DE-121D7B80AFA5}" dt="2020-06-13T16:26:55.965" v="4900"/>
        <pc:sldMkLst>
          <pc:docMk/>
          <pc:sldMk cId="956945907" sldId="1762"/>
        </pc:sldMkLst>
        <pc:spChg chg="add">
          <ac:chgData name="Chen Zhang" userId="f4af6573-3f25-41cf-9cb1-ae14a6f09d34" providerId="ADAL" clId="{38CD609D-3519-4617-81DE-121D7B80AFA5}" dt="2020-06-13T16:26:55.965" v="4900"/>
          <ac:spMkLst>
            <pc:docMk/>
            <pc:sldMk cId="956945907" sldId="1762"/>
            <ac:spMk id="3" creationId="{163668FB-3A99-44F5-A069-4D0EF2936B41}"/>
          </ac:spMkLst>
        </pc:spChg>
      </pc:sldChg>
      <pc:sldChg chg="new del">
        <pc:chgData name="Chen Zhang" userId="f4af6573-3f25-41cf-9cb1-ae14a6f09d34" providerId="ADAL" clId="{38CD609D-3519-4617-81DE-121D7B80AFA5}" dt="2020-06-13T15:43:03.830" v="4614" actId="47"/>
        <pc:sldMkLst>
          <pc:docMk/>
          <pc:sldMk cId="2106563182" sldId="1762"/>
        </pc:sldMkLst>
      </pc:sldChg>
      <pc:sldChg chg="addSp">
        <pc:chgData name="Chen Zhang" userId="f4af6573-3f25-41cf-9cb1-ae14a6f09d34" providerId="ADAL" clId="{38CD609D-3519-4617-81DE-121D7B80AFA5}" dt="2020-06-13T16:24:34.379" v="4895"/>
        <pc:sldMkLst>
          <pc:docMk/>
          <pc:sldMk cId="2948246818" sldId="1762"/>
        </pc:sldMkLst>
        <pc:picChg chg="add">
          <ac:chgData name="Chen Zhang" userId="f4af6573-3f25-41cf-9cb1-ae14a6f09d34" providerId="ADAL" clId="{38CD609D-3519-4617-81DE-121D7B80AFA5}" dt="2020-06-13T16:24:34.379" v="4895"/>
          <ac:picMkLst>
            <pc:docMk/>
            <pc:sldMk cId="2948246818" sldId="1762"/>
            <ac:picMk id="1026" creationId="{90A51CD6-4EB3-4396-B6C0-CE751D34D081}"/>
          </ac:picMkLst>
        </pc:picChg>
      </pc:sldChg>
      <pc:sldChg chg="addSp">
        <pc:chgData name="Chen Zhang" userId="f4af6573-3f25-41cf-9cb1-ae14a6f09d34" providerId="ADAL" clId="{38CD609D-3519-4617-81DE-121D7B80AFA5}" dt="2020-06-13T16:44:25.111" v="4902"/>
        <pc:sldMkLst>
          <pc:docMk/>
          <pc:sldMk cId="3113634430" sldId="1762"/>
        </pc:sldMkLst>
        <pc:picChg chg="add">
          <ac:chgData name="Chen Zhang" userId="f4af6573-3f25-41cf-9cb1-ae14a6f09d34" providerId="ADAL" clId="{38CD609D-3519-4617-81DE-121D7B80AFA5}" dt="2020-06-13T16:44:25.111" v="4902"/>
          <ac:picMkLst>
            <pc:docMk/>
            <pc:sldMk cId="3113634430" sldId="1762"/>
            <ac:picMk id="3074" creationId="{61B3735C-D1AF-4293-A782-9658DFB01B40}"/>
          </ac:picMkLst>
        </pc:picChg>
      </pc:sldChg>
      <pc:sldChg chg="new del">
        <pc:chgData name="Chen Zhang" userId="f4af6573-3f25-41cf-9cb1-ae14a6f09d34" providerId="ADAL" clId="{38CD609D-3519-4617-81DE-121D7B80AFA5}" dt="2020-06-13T15:43:03.830" v="4614" actId="47"/>
        <pc:sldMkLst>
          <pc:docMk/>
          <pc:sldMk cId="515713423" sldId="1763"/>
        </pc:sldMkLst>
      </pc:sldChg>
      <pc:sldChg chg="modSp add mod">
        <pc:chgData name="Chen Zhang" userId="f4af6573-3f25-41cf-9cb1-ae14a6f09d34" providerId="ADAL" clId="{38CD609D-3519-4617-81DE-121D7B80AFA5}" dt="2020-06-14T09:32:39.518" v="6886"/>
        <pc:sldMkLst>
          <pc:docMk/>
          <pc:sldMk cId="3859450485" sldId="1763"/>
        </pc:sldMkLst>
        <pc:spChg chg="mod">
          <ac:chgData name="Chen Zhang" userId="f4af6573-3f25-41cf-9cb1-ae14a6f09d34" providerId="ADAL" clId="{38CD609D-3519-4617-81DE-121D7B80AFA5}" dt="2020-06-14T09:32:39.518" v="6886"/>
          <ac:spMkLst>
            <pc:docMk/>
            <pc:sldMk cId="3859450485" sldId="1763"/>
            <ac:spMk id="2" creationId="{557E6F0F-8EE0-43D8-81B2-0D698F73F1AD}"/>
          </ac:spMkLst>
        </pc:spChg>
      </pc:sldChg>
      <pc:sldChg chg="modSp add mod">
        <pc:chgData name="Chen Zhang" userId="f4af6573-3f25-41cf-9cb1-ae14a6f09d34" providerId="ADAL" clId="{38CD609D-3519-4617-81DE-121D7B80AFA5}" dt="2020-06-15T03:27:10.647" v="11606"/>
        <pc:sldMkLst>
          <pc:docMk/>
          <pc:sldMk cId="178315187" sldId="1764"/>
        </pc:sldMkLst>
        <pc:spChg chg="mod">
          <ac:chgData name="Chen Zhang" userId="f4af6573-3f25-41cf-9cb1-ae14a6f09d34" providerId="ADAL" clId="{38CD609D-3519-4617-81DE-121D7B80AFA5}" dt="2020-06-13T16:12:02.220" v="4894"/>
          <ac:spMkLst>
            <pc:docMk/>
            <pc:sldMk cId="178315187" sldId="1764"/>
            <ac:spMk id="2" creationId="{03FB4B87-1D80-49F2-B1A4-993CF67BEA2E}"/>
          </ac:spMkLst>
        </pc:spChg>
        <pc:spChg chg="mod">
          <ac:chgData name="Chen Zhang" userId="f4af6573-3f25-41cf-9cb1-ae14a6f09d34" providerId="ADAL" clId="{38CD609D-3519-4617-81DE-121D7B80AFA5}" dt="2020-06-14T10:47:04.008" v="7170"/>
          <ac:spMkLst>
            <pc:docMk/>
            <pc:sldMk cId="178315187" sldId="1764"/>
            <ac:spMk id="5" creationId="{8F555CCD-4CA0-4F61-BE26-879C1E7A9BA6}"/>
          </ac:spMkLst>
        </pc:spChg>
        <pc:spChg chg="mod">
          <ac:chgData name="Chen Zhang" userId="f4af6573-3f25-41cf-9cb1-ae14a6f09d34" providerId="ADAL" clId="{38CD609D-3519-4617-81DE-121D7B80AFA5}" dt="2020-06-15T03:26:53.058" v="11591"/>
          <ac:spMkLst>
            <pc:docMk/>
            <pc:sldMk cId="178315187" sldId="1764"/>
            <ac:spMk id="8" creationId="{030D5CD5-3571-44EF-94EA-FECC9186E7FA}"/>
          </ac:spMkLst>
        </pc:spChg>
        <pc:spChg chg="mod">
          <ac:chgData name="Chen Zhang" userId="f4af6573-3f25-41cf-9cb1-ae14a6f09d34" providerId="ADAL" clId="{38CD609D-3519-4617-81DE-121D7B80AFA5}" dt="2020-06-15T03:27:10.647" v="11606"/>
          <ac:spMkLst>
            <pc:docMk/>
            <pc:sldMk cId="178315187" sldId="1764"/>
            <ac:spMk id="96" creationId="{A7D83213-6843-4E87-95F6-082E6C10C067}"/>
          </ac:spMkLst>
        </pc:spChg>
        <pc:spChg chg="mod">
          <ac:chgData name="Chen Zhang" userId="f4af6573-3f25-41cf-9cb1-ae14a6f09d34" providerId="ADAL" clId="{38CD609D-3519-4617-81DE-121D7B80AFA5}" dt="2020-06-15T03:27:01.647" v="11596" actId="14100"/>
          <ac:spMkLst>
            <pc:docMk/>
            <pc:sldMk cId="178315187" sldId="1764"/>
            <ac:spMk id="97" creationId="{225AB9A7-10FF-4B16-8947-8BF8C662C21A}"/>
          </ac:spMkLst>
        </pc:spChg>
      </pc:sldChg>
      <pc:sldChg chg="new del">
        <pc:chgData name="Chen Zhang" userId="f4af6573-3f25-41cf-9cb1-ae14a6f09d34" providerId="ADAL" clId="{38CD609D-3519-4617-81DE-121D7B80AFA5}" dt="2020-06-13T15:43:03.830" v="4614" actId="47"/>
        <pc:sldMkLst>
          <pc:docMk/>
          <pc:sldMk cId="1828594687" sldId="1764"/>
        </pc:sldMkLst>
      </pc:sldChg>
      <pc:sldChg chg="addSp delSp modSp new add del mod modNotesTx">
        <pc:chgData name="Chen Zhang" userId="f4af6573-3f25-41cf-9cb1-ae14a6f09d34" providerId="ADAL" clId="{38CD609D-3519-4617-81DE-121D7B80AFA5}" dt="2020-06-14T09:15:14.661" v="6729" actId="20577"/>
        <pc:sldMkLst>
          <pc:docMk/>
          <pc:sldMk cId="197446557" sldId="1765"/>
        </pc:sldMkLst>
        <pc:spChg chg="mod">
          <ac:chgData name="Chen Zhang" userId="f4af6573-3f25-41cf-9cb1-ae14a6f09d34" providerId="ADAL" clId="{38CD609D-3519-4617-81DE-121D7B80AFA5}" dt="2020-06-14T09:15:14.661" v="6729" actId="20577"/>
          <ac:spMkLst>
            <pc:docMk/>
            <pc:sldMk cId="197446557" sldId="1765"/>
            <ac:spMk id="2" creationId="{19BFCADF-57C9-4C40-AC83-C2C148B6F542}"/>
          </ac:spMkLst>
        </pc:spChg>
        <pc:spChg chg="add mod">
          <ac:chgData name="Chen Zhang" userId="f4af6573-3f25-41cf-9cb1-ae14a6f09d34" providerId="ADAL" clId="{38CD609D-3519-4617-81DE-121D7B80AFA5}" dt="2020-06-14T04:13:20.760" v="5357" actId="1076"/>
          <ac:spMkLst>
            <pc:docMk/>
            <pc:sldMk cId="197446557" sldId="1765"/>
            <ac:spMk id="3" creationId="{2E14B9D3-3BA3-4F5E-9208-F9A56E7B3EFC}"/>
          </ac:spMkLst>
        </pc:spChg>
        <pc:spChg chg="del">
          <ac:chgData name="Chen Zhang" userId="f4af6573-3f25-41cf-9cb1-ae14a6f09d34" providerId="ADAL" clId="{38CD609D-3519-4617-81DE-121D7B80AFA5}" dt="2020-06-14T03:22:44.444" v="5027" actId="478"/>
          <ac:spMkLst>
            <pc:docMk/>
            <pc:sldMk cId="197446557" sldId="1765"/>
            <ac:spMk id="3" creationId="{8A2FCC9F-0D6F-4DD7-BB5E-380FB7DE6BE4}"/>
          </ac:spMkLst>
        </pc:spChg>
        <pc:spChg chg="add mod">
          <ac:chgData name="Chen Zhang" userId="f4af6573-3f25-41cf-9cb1-ae14a6f09d34" providerId="ADAL" clId="{38CD609D-3519-4617-81DE-121D7B80AFA5}" dt="2020-06-14T04:07:15.193" v="5289" actId="1076"/>
          <ac:spMkLst>
            <pc:docMk/>
            <pc:sldMk cId="197446557" sldId="1765"/>
            <ac:spMk id="4" creationId="{41A736F7-825B-48A0-A6EF-23FF32F070EA}"/>
          </ac:spMkLst>
        </pc:spChg>
        <pc:spChg chg="add mod">
          <ac:chgData name="Chen Zhang" userId="f4af6573-3f25-41cf-9cb1-ae14a6f09d34" providerId="ADAL" clId="{38CD609D-3519-4617-81DE-121D7B80AFA5}" dt="2020-06-14T04:11:39.726" v="5300" actId="1076"/>
          <ac:spMkLst>
            <pc:docMk/>
            <pc:sldMk cId="197446557" sldId="1765"/>
            <ac:spMk id="5" creationId="{90509640-C546-48C8-A38A-FA042CB6F251}"/>
          </ac:spMkLst>
        </pc:spChg>
        <pc:spChg chg="add mod">
          <ac:chgData name="Chen Zhang" userId="f4af6573-3f25-41cf-9cb1-ae14a6f09d34" providerId="ADAL" clId="{38CD609D-3519-4617-81DE-121D7B80AFA5}" dt="2020-06-14T04:07:15.193" v="5289" actId="1076"/>
          <ac:spMkLst>
            <pc:docMk/>
            <pc:sldMk cId="197446557" sldId="1765"/>
            <ac:spMk id="6" creationId="{1024FC69-D1BF-4192-9AD8-82254F1F191C}"/>
          </ac:spMkLst>
        </pc:spChg>
        <pc:spChg chg="add del mod">
          <ac:chgData name="Chen Zhang" userId="f4af6573-3f25-41cf-9cb1-ae14a6f09d34" providerId="ADAL" clId="{38CD609D-3519-4617-81DE-121D7B80AFA5}" dt="2020-06-14T03:42:52.927" v="5129" actId="478"/>
          <ac:spMkLst>
            <pc:docMk/>
            <pc:sldMk cId="197446557" sldId="1765"/>
            <ac:spMk id="7" creationId="{03659199-C959-4490-B5B7-F91F10E5ECF6}"/>
          </ac:spMkLst>
        </pc:spChg>
        <pc:spChg chg="add mod">
          <ac:chgData name="Chen Zhang" userId="f4af6573-3f25-41cf-9cb1-ae14a6f09d34" providerId="ADAL" clId="{38CD609D-3519-4617-81DE-121D7B80AFA5}" dt="2020-06-14T04:11:47.773" v="5304" actId="1076"/>
          <ac:spMkLst>
            <pc:docMk/>
            <pc:sldMk cId="197446557" sldId="1765"/>
            <ac:spMk id="7" creationId="{75F0B4CA-3285-4CAC-AAEB-70013CC8CA4D}"/>
          </ac:spMkLst>
        </pc:spChg>
        <pc:spChg chg="add mod">
          <ac:chgData name="Chen Zhang" userId="f4af6573-3f25-41cf-9cb1-ae14a6f09d34" providerId="ADAL" clId="{38CD609D-3519-4617-81DE-121D7B80AFA5}" dt="2020-06-14T04:13:50.837" v="5370" actId="1076"/>
          <ac:spMkLst>
            <pc:docMk/>
            <pc:sldMk cId="197446557" sldId="1765"/>
            <ac:spMk id="8" creationId="{B189D9FC-E79E-4EA6-B54C-837814A06ADC}"/>
          </ac:spMkLst>
        </pc:spChg>
        <pc:spChg chg="add mod">
          <ac:chgData name="Chen Zhang" userId="f4af6573-3f25-41cf-9cb1-ae14a6f09d34" providerId="ADAL" clId="{38CD609D-3519-4617-81DE-121D7B80AFA5}" dt="2020-06-14T04:07:15.193" v="5289" actId="1076"/>
          <ac:spMkLst>
            <pc:docMk/>
            <pc:sldMk cId="197446557" sldId="1765"/>
            <ac:spMk id="9" creationId="{97CF2CD3-7123-4C06-B1FF-49EAB6A023FF}"/>
          </ac:spMkLst>
        </pc:spChg>
        <pc:spChg chg="add mod">
          <ac:chgData name="Chen Zhang" userId="f4af6573-3f25-41cf-9cb1-ae14a6f09d34" providerId="ADAL" clId="{38CD609D-3519-4617-81DE-121D7B80AFA5}" dt="2020-06-14T04:07:15.193" v="5289" actId="1076"/>
          <ac:spMkLst>
            <pc:docMk/>
            <pc:sldMk cId="197446557" sldId="1765"/>
            <ac:spMk id="11" creationId="{281A9FE0-71DD-4347-86F3-3A0377436591}"/>
          </ac:spMkLst>
        </pc:spChg>
        <pc:spChg chg="add mod">
          <ac:chgData name="Chen Zhang" userId="f4af6573-3f25-41cf-9cb1-ae14a6f09d34" providerId="ADAL" clId="{38CD609D-3519-4617-81DE-121D7B80AFA5}" dt="2020-06-14T04:07:15.193" v="5289" actId="1076"/>
          <ac:spMkLst>
            <pc:docMk/>
            <pc:sldMk cId="197446557" sldId="1765"/>
            <ac:spMk id="13" creationId="{FF82A0DF-8D35-4884-B070-1B81F545ABC3}"/>
          </ac:spMkLst>
        </pc:spChg>
        <pc:spChg chg="add mod">
          <ac:chgData name="Chen Zhang" userId="f4af6573-3f25-41cf-9cb1-ae14a6f09d34" providerId="ADAL" clId="{38CD609D-3519-4617-81DE-121D7B80AFA5}" dt="2020-06-14T04:07:15.193" v="5289" actId="1076"/>
          <ac:spMkLst>
            <pc:docMk/>
            <pc:sldMk cId="197446557" sldId="1765"/>
            <ac:spMk id="15" creationId="{AD5A19B9-FBF6-4EC3-A796-182A0E882B6D}"/>
          </ac:spMkLst>
        </pc:spChg>
        <pc:picChg chg="mod">
          <ac:chgData name="Chen Zhang" userId="f4af6573-3f25-41cf-9cb1-ae14a6f09d34" providerId="ADAL" clId="{38CD609D-3519-4617-81DE-121D7B80AFA5}" dt="2020-06-14T04:11:09.818" v="5294" actId="732"/>
          <ac:picMkLst>
            <pc:docMk/>
            <pc:sldMk cId="197446557" sldId="1765"/>
            <ac:picMk id="1026" creationId="{0825CF2B-10A7-4E3A-B5FF-E5A5C1FE7575}"/>
          </ac:picMkLst>
        </pc:picChg>
      </pc:sldChg>
      <pc:sldChg chg="addSp">
        <pc:chgData name="Chen Zhang" userId="f4af6573-3f25-41cf-9cb1-ae14a6f09d34" providerId="ADAL" clId="{38CD609D-3519-4617-81DE-121D7B80AFA5}" dt="2020-06-14T04:10:59.595" v="5290"/>
        <pc:sldMkLst>
          <pc:docMk/>
          <pc:sldMk cId="3275777951" sldId="1765"/>
        </pc:sldMkLst>
        <pc:picChg chg="add">
          <ac:chgData name="Chen Zhang" userId="f4af6573-3f25-41cf-9cb1-ae14a6f09d34" providerId="ADAL" clId="{38CD609D-3519-4617-81DE-121D7B80AFA5}" dt="2020-06-14T04:10:59.595" v="5290"/>
          <ac:picMkLst>
            <pc:docMk/>
            <pc:sldMk cId="3275777951" sldId="1765"/>
            <ac:picMk id="1026" creationId="{0825CF2B-10A7-4E3A-B5FF-E5A5C1FE7575}"/>
          </ac:picMkLst>
        </pc:picChg>
      </pc:sldChg>
      <pc:sldChg chg="new del">
        <pc:chgData name="Chen Zhang" userId="f4af6573-3f25-41cf-9cb1-ae14a6f09d34" providerId="ADAL" clId="{38CD609D-3519-4617-81DE-121D7B80AFA5}" dt="2020-06-13T15:43:03.830" v="4614" actId="47"/>
        <pc:sldMkLst>
          <pc:docMk/>
          <pc:sldMk cId="3902044292" sldId="1765"/>
        </pc:sldMkLst>
      </pc:sldChg>
      <pc:sldChg chg="modSp new del mod modNotesTx">
        <pc:chgData name="Chen Zhang" userId="f4af6573-3f25-41cf-9cb1-ae14a6f09d34" providerId="ADAL" clId="{38CD609D-3519-4617-81DE-121D7B80AFA5}" dt="2020-06-14T03:13:38.709" v="4932" actId="47"/>
        <pc:sldMkLst>
          <pc:docMk/>
          <pc:sldMk cId="1443768527" sldId="1766"/>
        </pc:sldMkLst>
        <pc:spChg chg="mod">
          <ac:chgData name="Chen Zhang" userId="f4af6573-3f25-41cf-9cb1-ae14a6f09d34" providerId="ADAL" clId="{38CD609D-3519-4617-81DE-121D7B80AFA5}" dt="2020-06-14T02:34:12.169" v="4927"/>
          <ac:spMkLst>
            <pc:docMk/>
            <pc:sldMk cId="1443768527" sldId="1766"/>
            <ac:spMk id="2" creationId="{4CE3E35A-C553-4C65-A752-D2BFE0EFC5E0}"/>
          </ac:spMkLst>
        </pc:spChg>
      </pc:sldChg>
      <pc:sldChg chg="new del">
        <pc:chgData name="Chen Zhang" userId="f4af6573-3f25-41cf-9cb1-ae14a6f09d34" providerId="ADAL" clId="{38CD609D-3519-4617-81DE-121D7B80AFA5}" dt="2020-06-13T15:43:03.830" v="4614" actId="47"/>
        <pc:sldMkLst>
          <pc:docMk/>
          <pc:sldMk cId="1716288029" sldId="1766"/>
        </pc:sldMkLst>
      </pc:sldChg>
      <pc:sldChg chg="addSp delSp modSp new mod ord">
        <pc:chgData name="Chen Zhang" userId="f4af6573-3f25-41cf-9cb1-ae14a6f09d34" providerId="ADAL" clId="{38CD609D-3519-4617-81DE-121D7B80AFA5}" dt="2020-06-15T03:54:19.218" v="12040"/>
        <pc:sldMkLst>
          <pc:docMk/>
          <pc:sldMk cId="2207131901" sldId="1766"/>
        </pc:sldMkLst>
        <pc:spChg chg="mod">
          <ac:chgData name="Chen Zhang" userId="f4af6573-3f25-41cf-9cb1-ae14a6f09d34" providerId="ADAL" clId="{38CD609D-3519-4617-81DE-121D7B80AFA5}" dt="2020-06-14T12:06:36.120" v="8081"/>
          <ac:spMkLst>
            <pc:docMk/>
            <pc:sldMk cId="2207131901" sldId="1766"/>
            <ac:spMk id="2" creationId="{78664C15-B6C7-417C-A608-EFA2B319D30D}"/>
          </ac:spMkLst>
        </pc:spChg>
        <pc:spChg chg="del mod">
          <ac:chgData name="Chen Zhang" userId="f4af6573-3f25-41cf-9cb1-ae14a6f09d34" providerId="ADAL" clId="{38CD609D-3519-4617-81DE-121D7B80AFA5}" dt="2020-06-14T12:06:31.169" v="8078" actId="478"/>
          <ac:spMkLst>
            <pc:docMk/>
            <pc:sldMk cId="2207131901" sldId="1766"/>
            <ac:spMk id="3" creationId="{9943A43A-CAA9-4B32-9D7B-15773A4E16B3}"/>
          </ac:spMkLst>
        </pc:spChg>
        <pc:spChg chg="add mod">
          <ac:chgData name="Chen Zhang" userId="f4af6573-3f25-41cf-9cb1-ae14a6f09d34" providerId="ADAL" clId="{38CD609D-3519-4617-81DE-121D7B80AFA5}" dt="2020-06-15T03:54:19.218" v="12040"/>
          <ac:spMkLst>
            <pc:docMk/>
            <pc:sldMk cId="2207131901" sldId="1766"/>
            <ac:spMk id="5" creationId="{291F565F-B23A-4B29-8D9C-40512C744B8D}"/>
          </ac:spMkLst>
        </pc:spChg>
      </pc:sldChg>
      <pc:sldChg chg="new del">
        <pc:chgData name="Chen Zhang" userId="f4af6573-3f25-41cf-9cb1-ae14a6f09d34" providerId="ADAL" clId="{38CD609D-3519-4617-81DE-121D7B80AFA5}" dt="2020-06-13T15:43:03.830" v="4614" actId="47"/>
        <pc:sldMkLst>
          <pc:docMk/>
          <pc:sldMk cId="84518806" sldId="1767"/>
        </pc:sldMkLst>
      </pc:sldChg>
      <pc:sldChg chg="addSp delSp modSp new mod modNotesTx">
        <pc:chgData name="Chen Zhang" userId="f4af6573-3f25-41cf-9cb1-ae14a6f09d34" providerId="ADAL" clId="{38CD609D-3519-4617-81DE-121D7B80AFA5}" dt="2020-06-14T07:37:39.608" v="6414" actId="20577"/>
        <pc:sldMkLst>
          <pc:docMk/>
          <pc:sldMk cId="3064925221" sldId="1767"/>
        </pc:sldMkLst>
        <pc:spChg chg="mod">
          <ac:chgData name="Chen Zhang" userId="f4af6573-3f25-41cf-9cb1-ae14a6f09d34" providerId="ADAL" clId="{38CD609D-3519-4617-81DE-121D7B80AFA5}" dt="2020-06-14T04:58:12.802" v="5932" actId="20577"/>
          <ac:spMkLst>
            <pc:docMk/>
            <pc:sldMk cId="3064925221" sldId="1767"/>
            <ac:spMk id="2" creationId="{DAF5B250-35CB-4482-8969-18E006ED18CD}"/>
          </ac:spMkLst>
        </pc:spChg>
        <pc:spChg chg="del">
          <ac:chgData name="Chen Zhang" userId="f4af6573-3f25-41cf-9cb1-ae14a6f09d34" providerId="ADAL" clId="{38CD609D-3519-4617-81DE-121D7B80AFA5}" dt="2020-06-14T04:57:39.652" v="5897" actId="478"/>
          <ac:spMkLst>
            <pc:docMk/>
            <pc:sldMk cId="3064925221" sldId="1767"/>
            <ac:spMk id="3" creationId="{7C03D4BA-0D85-4963-A72B-8431D9B1691E}"/>
          </ac:spMkLst>
        </pc:spChg>
        <pc:picChg chg="add mod">
          <ac:chgData name="Chen Zhang" userId="f4af6573-3f25-41cf-9cb1-ae14a6f09d34" providerId="ADAL" clId="{38CD609D-3519-4617-81DE-121D7B80AFA5}" dt="2020-06-14T04:58:06.173" v="5921" actId="1076"/>
          <ac:picMkLst>
            <pc:docMk/>
            <pc:sldMk cId="3064925221" sldId="1767"/>
            <ac:picMk id="5" creationId="{5873A494-7F5F-4354-AE49-6BA519F3EF4E}"/>
          </ac:picMkLst>
        </pc:picChg>
      </pc:sldChg>
      <pc:sldChg chg="new del">
        <pc:chgData name="Chen Zhang" userId="f4af6573-3f25-41cf-9cb1-ae14a6f09d34" providerId="ADAL" clId="{38CD609D-3519-4617-81DE-121D7B80AFA5}" dt="2020-06-13T15:43:03.830" v="4614" actId="47"/>
        <pc:sldMkLst>
          <pc:docMk/>
          <pc:sldMk cId="1269898820" sldId="1768"/>
        </pc:sldMkLst>
      </pc:sldChg>
      <pc:sldChg chg="addSp delSp modSp new mod ord modNotesTx">
        <pc:chgData name="Chen Zhang" userId="f4af6573-3f25-41cf-9cb1-ae14a6f09d34" providerId="ADAL" clId="{38CD609D-3519-4617-81DE-121D7B80AFA5}" dt="2020-06-15T03:12:40.617" v="11421"/>
        <pc:sldMkLst>
          <pc:docMk/>
          <pc:sldMk cId="1597487646" sldId="1768"/>
        </pc:sldMkLst>
        <pc:spChg chg="mod">
          <ac:chgData name="Chen Zhang" userId="f4af6573-3f25-41cf-9cb1-ae14a6f09d34" providerId="ADAL" clId="{38CD609D-3519-4617-81DE-121D7B80AFA5}" dt="2020-06-15T02:07:49.166" v="11021"/>
          <ac:spMkLst>
            <pc:docMk/>
            <pc:sldMk cId="1597487646" sldId="1768"/>
            <ac:spMk id="2" creationId="{F7F92B86-616F-4132-9F7F-1988E18E8A18}"/>
          </ac:spMkLst>
        </pc:spChg>
        <pc:spChg chg="add mod">
          <ac:chgData name="Chen Zhang" userId="f4af6573-3f25-41cf-9cb1-ae14a6f09d34" providerId="ADAL" clId="{38CD609D-3519-4617-81DE-121D7B80AFA5}" dt="2020-06-15T02:17:26.823" v="11153" actId="1076"/>
          <ac:spMkLst>
            <pc:docMk/>
            <pc:sldMk cId="1597487646" sldId="1768"/>
            <ac:spMk id="3" creationId="{788EA1E1-CD27-4309-BAA0-0D1E4358E612}"/>
          </ac:spMkLst>
        </pc:spChg>
        <pc:spChg chg="del">
          <ac:chgData name="Chen Zhang" userId="f4af6573-3f25-41cf-9cb1-ae14a6f09d34" providerId="ADAL" clId="{38CD609D-3519-4617-81DE-121D7B80AFA5}" dt="2020-06-14T07:26:32.767" v="6257" actId="478"/>
          <ac:spMkLst>
            <pc:docMk/>
            <pc:sldMk cId="1597487646" sldId="1768"/>
            <ac:spMk id="3" creationId="{FDE98CE1-C88B-4FBF-AE34-159F88B6B9FF}"/>
          </ac:spMkLst>
        </pc:spChg>
        <pc:spChg chg="add mod">
          <ac:chgData name="Chen Zhang" userId="f4af6573-3f25-41cf-9cb1-ae14a6f09d34" providerId="ADAL" clId="{38CD609D-3519-4617-81DE-121D7B80AFA5}" dt="2020-06-15T02:08:14.238" v="11031" actId="1076"/>
          <ac:spMkLst>
            <pc:docMk/>
            <pc:sldMk cId="1597487646" sldId="1768"/>
            <ac:spMk id="8" creationId="{CD3D4538-D4D1-4EF8-9134-05015DCB7EE2}"/>
          </ac:spMkLst>
        </pc:spChg>
        <pc:spChg chg="add mod">
          <ac:chgData name="Chen Zhang" userId="f4af6573-3f25-41cf-9cb1-ae14a6f09d34" providerId="ADAL" clId="{38CD609D-3519-4617-81DE-121D7B80AFA5}" dt="2020-06-15T02:17:26.823" v="11153" actId="1076"/>
          <ac:spMkLst>
            <pc:docMk/>
            <pc:sldMk cId="1597487646" sldId="1768"/>
            <ac:spMk id="9" creationId="{C9DD43B5-52E0-4A12-A85F-21DDD0C0FA07}"/>
          </ac:spMkLst>
        </pc:spChg>
        <pc:spChg chg="add mod">
          <ac:chgData name="Chen Zhang" userId="f4af6573-3f25-41cf-9cb1-ae14a6f09d34" providerId="ADAL" clId="{38CD609D-3519-4617-81DE-121D7B80AFA5}" dt="2020-06-15T02:17:26.823" v="11153" actId="1076"/>
          <ac:spMkLst>
            <pc:docMk/>
            <pc:sldMk cId="1597487646" sldId="1768"/>
            <ac:spMk id="11" creationId="{A383C515-5D9A-45D1-B25B-2F8AABAD5CAC}"/>
          </ac:spMkLst>
        </pc:spChg>
        <pc:spChg chg="add mod">
          <ac:chgData name="Chen Zhang" userId="f4af6573-3f25-41cf-9cb1-ae14a6f09d34" providerId="ADAL" clId="{38CD609D-3519-4617-81DE-121D7B80AFA5}" dt="2020-06-15T02:12:26.364" v="11078" actId="1076"/>
          <ac:spMkLst>
            <pc:docMk/>
            <pc:sldMk cId="1597487646" sldId="1768"/>
            <ac:spMk id="23" creationId="{E346B51C-9AC9-44BF-AFC6-CA85B4B02A5E}"/>
          </ac:spMkLst>
        </pc:spChg>
        <pc:spChg chg="add del mod">
          <ac:chgData name="Chen Zhang" userId="f4af6573-3f25-41cf-9cb1-ae14a6f09d34" providerId="ADAL" clId="{38CD609D-3519-4617-81DE-121D7B80AFA5}" dt="2020-06-15T02:16:32.796" v="11140" actId="478"/>
          <ac:spMkLst>
            <pc:docMk/>
            <pc:sldMk cId="1597487646" sldId="1768"/>
            <ac:spMk id="25" creationId="{497EB3D1-BE0D-4CBE-B1CF-3583FA94875D}"/>
          </ac:spMkLst>
        </pc:spChg>
        <pc:spChg chg="add del mod ord">
          <ac:chgData name="Chen Zhang" userId="f4af6573-3f25-41cf-9cb1-ae14a6f09d34" providerId="ADAL" clId="{38CD609D-3519-4617-81DE-121D7B80AFA5}" dt="2020-06-15T02:16:34.449" v="11142" actId="478"/>
          <ac:spMkLst>
            <pc:docMk/>
            <pc:sldMk cId="1597487646" sldId="1768"/>
            <ac:spMk id="27" creationId="{345BD585-F385-4BD2-9818-8E4840A3680C}"/>
          </ac:spMkLst>
        </pc:spChg>
        <pc:spChg chg="add del mod">
          <ac:chgData name="Chen Zhang" userId="f4af6573-3f25-41cf-9cb1-ae14a6f09d34" providerId="ADAL" clId="{38CD609D-3519-4617-81DE-121D7B80AFA5}" dt="2020-06-15T02:16:33.603" v="11141" actId="478"/>
          <ac:spMkLst>
            <pc:docMk/>
            <pc:sldMk cId="1597487646" sldId="1768"/>
            <ac:spMk id="29" creationId="{4D5D517A-B1DB-4D44-8DBC-A614EB7BB6C3}"/>
          </ac:spMkLst>
        </pc:spChg>
        <pc:spChg chg="add mod">
          <ac:chgData name="Chen Zhang" userId="f4af6573-3f25-41cf-9cb1-ae14a6f09d34" providerId="ADAL" clId="{38CD609D-3519-4617-81DE-121D7B80AFA5}" dt="2020-06-15T02:17:31.551" v="11154" actId="1076"/>
          <ac:spMkLst>
            <pc:docMk/>
            <pc:sldMk cId="1597487646" sldId="1768"/>
            <ac:spMk id="30" creationId="{B1BB9752-312E-4B12-B067-9DCCEF6496EB}"/>
          </ac:spMkLst>
        </pc:spChg>
        <pc:spChg chg="add mod">
          <ac:chgData name="Chen Zhang" userId="f4af6573-3f25-41cf-9cb1-ae14a6f09d34" providerId="ADAL" clId="{38CD609D-3519-4617-81DE-121D7B80AFA5}" dt="2020-06-15T02:17:41.234" v="11159" actId="13822"/>
          <ac:spMkLst>
            <pc:docMk/>
            <pc:sldMk cId="1597487646" sldId="1768"/>
            <ac:spMk id="32" creationId="{14DAA62A-59BB-4A97-9074-5C57DE987C83}"/>
          </ac:spMkLst>
        </pc:spChg>
        <pc:spChg chg="add mod">
          <ac:chgData name="Chen Zhang" userId="f4af6573-3f25-41cf-9cb1-ae14a6f09d34" providerId="ADAL" clId="{38CD609D-3519-4617-81DE-121D7B80AFA5}" dt="2020-06-15T02:17:51.780" v="11163" actId="13822"/>
          <ac:spMkLst>
            <pc:docMk/>
            <pc:sldMk cId="1597487646" sldId="1768"/>
            <ac:spMk id="34" creationId="{A9C897DC-59CE-46B3-9F97-945A7E9F86B3}"/>
          </ac:spMkLst>
        </pc:spChg>
        <pc:grpChg chg="add mod">
          <ac:chgData name="Chen Zhang" userId="f4af6573-3f25-41cf-9cb1-ae14a6f09d34" providerId="ADAL" clId="{38CD609D-3519-4617-81DE-121D7B80AFA5}" dt="2020-06-15T02:08:22.424" v="11037" actId="1076"/>
          <ac:grpSpMkLst>
            <pc:docMk/>
            <pc:sldMk cId="1597487646" sldId="1768"/>
            <ac:grpSpMk id="4" creationId="{C499E647-9C5F-436C-B397-A77C01E02788}"/>
          </ac:grpSpMkLst>
        </pc:grpChg>
        <pc:grpChg chg="add mod">
          <ac:chgData name="Chen Zhang" userId="f4af6573-3f25-41cf-9cb1-ae14a6f09d34" providerId="ADAL" clId="{38CD609D-3519-4617-81DE-121D7B80AFA5}" dt="2020-06-15T02:12:48.358" v="11097" actId="14100"/>
          <ac:grpSpMkLst>
            <pc:docMk/>
            <pc:sldMk cId="1597487646" sldId="1768"/>
            <ac:grpSpMk id="18" creationId="{0F5ECFFC-AC47-49B3-88CF-E1515BB6A8FF}"/>
          </ac:grpSpMkLst>
        </pc:grpChg>
        <pc:picChg chg="mod">
          <ac:chgData name="Chen Zhang" userId="f4af6573-3f25-41cf-9cb1-ae14a6f09d34" providerId="ADAL" clId="{38CD609D-3519-4617-81DE-121D7B80AFA5}" dt="2020-06-14T07:26:44.090" v="6258"/>
          <ac:picMkLst>
            <pc:docMk/>
            <pc:sldMk cId="1597487646" sldId="1768"/>
            <ac:picMk id="5" creationId="{933A1607-B8E9-40D5-829C-CD9250C3E878}"/>
          </ac:picMkLst>
        </pc:picChg>
        <pc:cxnChg chg="mod">
          <ac:chgData name="Chen Zhang" userId="f4af6573-3f25-41cf-9cb1-ae14a6f09d34" providerId="ADAL" clId="{38CD609D-3519-4617-81DE-121D7B80AFA5}" dt="2020-06-15T02:11:57.439" v="11068" actId="1076"/>
          <ac:cxnSpMkLst>
            <pc:docMk/>
            <pc:sldMk cId="1597487646" sldId="1768"/>
            <ac:cxnSpMk id="6" creationId="{3015DFAE-A5B2-4DD2-A9AF-55A72DFBEF8E}"/>
          </ac:cxnSpMkLst>
        </pc:cxnChg>
        <pc:cxnChg chg="mod">
          <ac:chgData name="Chen Zhang" userId="f4af6573-3f25-41cf-9cb1-ae14a6f09d34" providerId="ADAL" clId="{38CD609D-3519-4617-81DE-121D7B80AFA5}" dt="2020-06-15T02:12:00.144" v="11069" actId="1076"/>
          <ac:cxnSpMkLst>
            <pc:docMk/>
            <pc:sldMk cId="1597487646" sldId="1768"/>
            <ac:cxnSpMk id="7" creationId="{99AC4C8E-C45E-4E30-B6C9-12845229418A}"/>
          </ac:cxnSpMkLst>
        </pc:cxnChg>
        <pc:cxnChg chg="add del mod">
          <ac:chgData name="Chen Zhang" userId="f4af6573-3f25-41cf-9cb1-ae14a6f09d34" providerId="ADAL" clId="{38CD609D-3519-4617-81DE-121D7B80AFA5}" dt="2020-06-14T07:26:52.822" v="6262" actId="478"/>
          <ac:cxnSpMkLst>
            <pc:docMk/>
            <pc:sldMk cId="1597487646" sldId="1768"/>
            <ac:cxnSpMk id="9" creationId="{C753CAAE-0020-4FD1-858F-DF8995D6CE86}"/>
          </ac:cxnSpMkLst>
        </pc:cxnChg>
        <pc:cxnChg chg="add mod">
          <ac:chgData name="Chen Zhang" userId="f4af6573-3f25-41cf-9cb1-ae14a6f09d34" providerId="ADAL" clId="{38CD609D-3519-4617-81DE-121D7B80AFA5}" dt="2020-06-15T02:12:05.928" v="11071" actId="14100"/>
          <ac:cxnSpMkLst>
            <pc:docMk/>
            <pc:sldMk cId="1597487646" sldId="1768"/>
            <ac:cxnSpMk id="10" creationId="{823D2421-D7DA-4A74-B931-763FC23CDDE3}"/>
          </ac:cxnSpMkLst>
        </pc:cxnChg>
        <pc:cxnChg chg="add mod">
          <ac:chgData name="Chen Zhang" userId="f4af6573-3f25-41cf-9cb1-ae14a6f09d34" providerId="ADAL" clId="{38CD609D-3519-4617-81DE-121D7B80AFA5}" dt="2020-06-14T07:36:19.217" v="6380" actId="208"/>
          <ac:cxnSpMkLst>
            <pc:docMk/>
            <pc:sldMk cId="1597487646" sldId="1768"/>
            <ac:cxnSpMk id="15" creationId="{D3705DCF-8065-4C27-94DD-F7418A885796}"/>
          </ac:cxnSpMkLst>
        </pc:cxnChg>
        <pc:cxnChg chg="add mod">
          <ac:chgData name="Chen Zhang" userId="f4af6573-3f25-41cf-9cb1-ae14a6f09d34" providerId="ADAL" clId="{38CD609D-3519-4617-81DE-121D7B80AFA5}" dt="2020-06-14T07:36:19.217" v="6380" actId="208"/>
          <ac:cxnSpMkLst>
            <pc:docMk/>
            <pc:sldMk cId="1597487646" sldId="1768"/>
            <ac:cxnSpMk id="17" creationId="{2FBE7466-21F4-490C-B449-F8689F90E9D8}"/>
          </ac:cxnSpMkLst>
        </pc:cxnChg>
        <pc:cxnChg chg="add mod">
          <ac:chgData name="Chen Zhang" userId="f4af6573-3f25-41cf-9cb1-ae14a6f09d34" providerId="ADAL" clId="{38CD609D-3519-4617-81DE-121D7B80AFA5}" dt="2020-06-15T02:12:43.792" v="11096" actId="14100"/>
          <ac:cxnSpMkLst>
            <pc:docMk/>
            <pc:sldMk cId="1597487646" sldId="1768"/>
            <ac:cxnSpMk id="20" creationId="{905B9387-A1D8-4B0E-BD16-40A1633CF374}"/>
          </ac:cxnSpMkLst>
        </pc:cxnChg>
        <pc:cxnChg chg="add del">
          <ac:chgData name="Chen Zhang" userId="f4af6573-3f25-41cf-9cb1-ae14a6f09d34" providerId="ADAL" clId="{38CD609D-3519-4617-81DE-121D7B80AFA5}" dt="2020-06-15T02:13:16.600" v="11099" actId="478"/>
          <ac:cxnSpMkLst>
            <pc:docMk/>
            <pc:sldMk cId="1597487646" sldId="1768"/>
            <ac:cxnSpMk id="24" creationId="{56D1B2F9-C517-43DA-BA7A-E2A8263B262D}"/>
          </ac:cxnSpMkLst>
        </pc:cxnChg>
      </pc:sldChg>
      <pc:sldChg chg="new del">
        <pc:chgData name="Chen Zhang" userId="f4af6573-3f25-41cf-9cb1-ae14a6f09d34" providerId="ADAL" clId="{38CD609D-3519-4617-81DE-121D7B80AFA5}" dt="2020-06-13T15:43:03.830" v="4614" actId="47"/>
        <pc:sldMkLst>
          <pc:docMk/>
          <pc:sldMk cId="2864637992" sldId="1769"/>
        </pc:sldMkLst>
      </pc:sldChg>
      <pc:sldChg chg="addSp delSp modSp new mod">
        <pc:chgData name="Chen Zhang" userId="f4af6573-3f25-41cf-9cb1-ae14a6f09d34" providerId="ADAL" clId="{38CD609D-3519-4617-81DE-121D7B80AFA5}" dt="2020-06-14T09:05:22.842" v="6676" actId="478"/>
        <pc:sldMkLst>
          <pc:docMk/>
          <pc:sldMk cId="3530801754" sldId="1769"/>
        </pc:sldMkLst>
        <pc:spChg chg="mod">
          <ac:chgData name="Chen Zhang" userId="f4af6573-3f25-41cf-9cb1-ae14a6f09d34" providerId="ADAL" clId="{38CD609D-3519-4617-81DE-121D7B80AFA5}" dt="2020-06-14T07:38:37.723" v="6447"/>
          <ac:spMkLst>
            <pc:docMk/>
            <pc:sldMk cId="3530801754" sldId="1769"/>
            <ac:spMk id="2" creationId="{A15E876E-3BCD-4849-AF07-DBFC97A7659B}"/>
          </ac:spMkLst>
        </pc:spChg>
        <pc:spChg chg="del">
          <ac:chgData name="Chen Zhang" userId="f4af6573-3f25-41cf-9cb1-ae14a6f09d34" providerId="ADAL" clId="{38CD609D-3519-4617-81DE-121D7B80AFA5}" dt="2020-06-14T07:43:35.829" v="6448" actId="478"/>
          <ac:spMkLst>
            <pc:docMk/>
            <pc:sldMk cId="3530801754" sldId="1769"/>
            <ac:spMk id="3" creationId="{5B50807D-A17C-452D-A8B0-332C92C1F33F}"/>
          </ac:spMkLst>
        </pc:spChg>
        <pc:spChg chg="add mod">
          <ac:chgData name="Chen Zhang" userId="f4af6573-3f25-41cf-9cb1-ae14a6f09d34" providerId="ADAL" clId="{38CD609D-3519-4617-81DE-121D7B80AFA5}" dt="2020-06-14T08:43:14.444" v="6610" actId="20577"/>
          <ac:spMkLst>
            <pc:docMk/>
            <pc:sldMk cId="3530801754" sldId="1769"/>
            <ac:spMk id="5" creationId="{11E019EB-7948-4D0C-86D8-4DF8F614E3BC}"/>
          </ac:spMkLst>
        </pc:spChg>
        <pc:spChg chg="add mod">
          <ac:chgData name="Chen Zhang" userId="f4af6573-3f25-41cf-9cb1-ae14a6f09d34" providerId="ADAL" clId="{38CD609D-3519-4617-81DE-121D7B80AFA5}" dt="2020-06-14T08:48:42.023" v="6638" actId="14100"/>
          <ac:spMkLst>
            <pc:docMk/>
            <pc:sldMk cId="3530801754" sldId="1769"/>
            <ac:spMk id="15" creationId="{6FD0147F-5F83-40D9-A8E8-7951378C2EE4}"/>
          </ac:spMkLst>
        </pc:spChg>
        <pc:spChg chg="add mod">
          <ac:chgData name="Chen Zhang" userId="f4af6573-3f25-41cf-9cb1-ae14a6f09d34" providerId="ADAL" clId="{38CD609D-3519-4617-81DE-121D7B80AFA5}" dt="2020-06-14T08:50:57.392" v="6661" actId="14100"/>
          <ac:spMkLst>
            <pc:docMk/>
            <pc:sldMk cId="3530801754" sldId="1769"/>
            <ac:spMk id="17" creationId="{02AB30BE-548D-46DF-A3B8-BE96498C64D4}"/>
          </ac:spMkLst>
        </pc:spChg>
        <pc:spChg chg="add mod">
          <ac:chgData name="Chen Zhang" userId="f4af6573-3f25-41cf-9cb1-ae14a6f09d34" providerId="ADAL" clId="{38CD609D-3519-4617-81DE-121D7B80AFA5}" dt="2020-06-14T08:51:18.312" v="6669" actId="108"/>
          <ac:spMkLst>
            <pc:docMk/>
            <pc:sldMk cId="3530801754" sldId="1769"/>
            <ac:spMk id="25" creationId="{569D45F5-FA94-48F4-B85B-2700683E2046}"/>
          </ac:spMkLst>
        </pc:spChg>
        <pc:spChg chg="add mod">
          <ac:chgData name="Chen Zhang" userId="f4af6573-3f25-41cf-9cb1-ae14a6f09d34" providerId="ADAL" clId="{38CD609D-3519-4617-81DE-121D7B80AFA5}" dt="2020-06-14T08:51:14.334" v="6667" actId="208"/>
          <ac:spMkLst>
            <pc:docMk/>
            <pc:sldMk cId="3530801754" sldId="1769"/>
            <ac:spMk id="34" creationId="{0FEEBF82-BDE6-4A3B-A30B-BCD4BCA92B7B}"/>
          </ac:spMkLst>
        </pc:spChg>
        <pc:spChg chg="add del mod">
          <ac:chgData name="Chen Zhang" userId="f4af6573-3f25-41cf-9cb1-ae14a6f09d34" providerId="ADAL" clId="{38CD609D-3519-4617-81DE-121D7B80AFA5}" dt="2020-06-14T09:03:21.025" v="6675" actId="478"/>
          <ac:spMkLst>
            <pc:docMk/>
            <pc:sldMk cId="3530801754" sldId="1769"/>
            <ac:spMk id="39" creationId="{62772315-0263-4C0E-8913-CA742EA6A503}"/>
          </ac:spMkLst>
        </pc:spChg>
        <pc:picChg chg="add mod modCrop">
          <ac:chgData name="Chen Zhang" userId="f4af6573-3f25-41cf-9cb1-ae14a6f09d34" providerId="ADAL" clId="{38CD609D-3519-4617-81DE-121D7B80AFA5}" dt="2020-06-14T08:42:05.514" v="6593" actId="1076"/>
          <ac:picMkLst>
            <pc:docMk/>
            <pc:sldMk cId="3530801754" sldId="1769"/>
            <ac:picMk id="4" creationId="{270A18FF-00A8-462E-8A8D-8D92C044D06D}"/>
          </ac:picMkLst>
        </pc:picChg>
        <pc:picChg chg="add del mod">
          <ac:chgData name="Chen Zhang" userId="f4af6573-3f25-41cf-9cb1-ae14a6f09d34" providerId="ADAL" clId="{38CD609D-3519-4617-81DE-121D7B80AFA5}" dt="2020-06-14T08:47:03.721" v="6617" actId="478"/>
          <ac:picMkLst>
            <pc:docMk/>
            <pc:sldMk cId="3530801754" sldId="1769"/>
            <ac:picMk id="7" creationId="{790F94F9-4019-4DFF-8EE6-F2F4EAB30F91}"/>
          </ac:picMkLst>
        </pc:picChg>
        <pc:picChg chg="add mod modCrop">
          <ac:chgData name="Chen Zhang" userId="f4af6573-3f25-41cf-9cb1-ae14a6f09d34" providerId="ADAL" clId="{38CD609D-3519-4617-81DE-121D7B80AFA5}" dt="2020-06-14T08:47:29.459" v="6625" actId="1076"/>
          <ac:picMkLst>
            <pc:docMk/>
            <pc:sldMk cId="3530801754" sldId="1769"/>
            <ac:picMk id="9" creationId="{6EF8F2B2-848B-433F-813D-C57075E1B8D6}"/>
          </ac:picMkLst>
        </pc:picChg>
        <pc:picChg chg="add mod modCrop">
          <ac:chgData name="Chen Zhang" userId="f4af6573-3f25-41cf-9cb1-ae14a6f09d34" providerId="ADAL" clId="{38CD609D-3519-4617-81DE-121D7B80AFA5}" dt="2020-06-14T08:47:40.817" v="6628" actId="1076"/>
          <ac:picMkLst>
            <pc:docMk/>
            <pc:sldMk cId="3530801754" sldId="1769"/>
            <ac:picMk id="11" creationId="{F2CB655D-A338-4770-9AF8-85ABBFDD10D5}"/>
          </ac:picMkLst>
        </pc:picChg>
        <pc:picChg chg="add mod">
          <ac:chgData name="Chen Zhang" userId="f4af6573-3f25-41cf-9cb1-ae14a6f09d34" providerId="ADAL" clId="{38CD609D-3519-4617-81DE-121D7B80AFA5}" dt="2020-06-14T08:48:52.117" v="6643" actId="1076"/>
          <ac:picMkLst>
            <pc:docMk/>
            <pc:sldMk cId="3530801754" sldId="1769"/>
            <ac:picMk id="13" creationId="{2CA66A0B-3892-4ACA-8633-17F5660F1773}"/>
          </ac:picMkLst>
        </pc:picChg>
        <pc:picChg chg="add mod">
          <ac:chgData name="Chen Zhang" userId="f4af6573-3f25-41cf-9cb1-ae14a6f09d34" providerId="ADAL" clId="{38CD609D-3519-4617-81DE-121D7B80AFA5}" dt="2020-06-14T08:50:13.120" v="6649" actId="1076"/>
          <ac:picMkLst>
            <pc:docMk/>
            <pc:sldMk cId="3530801754" sldId="1769"/>
            <ac:picMk id="21" creationId="{2452136C-B7D7-4601-BA0F-86AA38A6CC71}"/>
          </ac:picMkLst>
        </pc:picChg>
        <pc:picChg chg="add del mod">
          <ac:chgData name="Chen Zhang" userId="f4af6573-3f25-41cf-9cb1-ae14a6f09d34" providerId="ADAL" clId="{38CD609D-3519-4617-81DE-121D7B80AFA5}" dt="2020-06-14T08:50:37.430" v="6652" actId="478"/>
          <ac:picMkLst>
            <pc:docMk/>
            <pc:sldMk cId="3530801754" sldId="1769"/>
            <ac:picMk id="23" creationId="{FCD361EE-221D-4D96-B1AD-F9BD86DF76C4}"/>
          </ac:picMkLst>
        </pc:picChg>
        <pc:cxnChg chg="add mod">
          <ac:chgData name="Chen Zhang" userId="f4af6573-3f25-41cf-9cb1-ae14a6f09d34" providerId="ADAL" clId="{38CD609D-3519-4617-81DE-121D7B80AFA5}" dt="2020-06-14T08:50:57.392" v="6661" actId="14100"/>
          <ac:cxnSpMkLst>
            <pc:docMk/>
            <pc:sldMk cId="3530801754" sldId="1769"/>
            <ac:cxnSpMk id="19" creationId="{A4FCD32C-BACF-4A8E-930E-572AD2D61D6C}"/>
          </ac:cxnSpMkLst>
        </pc:cxnChg>
        <pc:cxnChg chg="add mod">
          <ac:chgData name="Chen Zhang" userId="f4af6573-3f25-41cf-9cb1-ae14a6f09d34" providerId="ADAL" clId="{38CD609D-3519-4617-81DE-121D7B80AFA5}" dt="2020-06-14T08:51:21.170" v="6670" actId="14100"/>
          <ac:cxnSpMkLst>
            <pc:docMk/>
            <pc:sldMk cId="3530801754" sldId="1769"/>
            <ac:cxnSpMk id="27" creationId="{CC8A56C5-1EAB-45E7-9743-92C342E6A124}"/>
          </ac:cxnSpMkLst>
        </pc:cxnChg>
        <pc:cxnChg chg="add del mod">
          <ac:chgData name="Chen Zhang" userId="f4af6573-3f25-41cf-9cb1-ae14a6f09d34" providerId="ADAL" clId="{38CD609D-3519-4617-81DE-121D7B80AFA5}" dt="2020-06-14T09:05:22.842" v="6676" actId="478"/>
          <ac:cxnSpMkLst>
            <pc:docMk/>
            <pc:sldMk cId="3530801754" sldId="1769"/>
            <ac:cxnSpMk id="37" creationId="{5943A271-9E73-4568-8551-2F544B892C24}"/>
          </ac:cxnSpMkLst>
        </pc:cxnChg>
      </pc:sldChg>
      <pc:sldChg chg="delSp new del mod setBg">
        <pc:chgData name="Chen Zhang" userId="f4af6573-3f25-41cf-9cb1-ae14a6f09d34" providerId="ADAL" clId="{38CD609D-3519-4617-81DE-121D7B80AFA5}" dt="2020-06-14T08:16:03.378" v="6572" actId="47"/>
        <pc:sldMkLst>
          <pc:docMk/>
          <pc:sldMk cId="1748718635" sldId="1770"/>
        </pc:sldMkLst>
        <pc:spChg chg="del">
          <ac:chgData name="Chen Zhang" userId="f4af6573-3f25-41cf-9cb1-ae14a6f09d34" providerId="ADAL" clId="{38CD609D-3519-4617-81DE-121D7B80AFA5}" dt="2020-06-14T07:44:09.281" v="6450" actId="478"/>
          <ac:spMkLst>
            <pc:docMk/>
            <pc:sldMk cId="1748718635" sldId="1770"/>
            <ac:spMk id="2" creationId="{F2C3D662-7CC4-47CB-9AC8-EB30936DBAB1}"/>
          </ac:spMkLst>
        </pc:spChg>
        <pc:spChg chg="del">
          <ac:chgData name="Chen Zhang" userId="f4af6573-3f25-41cf-9cb1-ae14a6f09d34" providerId="ADAL" clId="{38CD609D-3519-4617-81DE-121D7B80AFA5}" dt="2020-06-14T07:44:09.281" v="6450" actId="478"/>
          <ac:spMkLst>
            <pc:docMk/>
            <pc:sldMk cId="1748718635" sldId="1770"/>
            <ac:spMk id="3" creationId="{EE63CD73-3208-4F76-BB80-08DBB089A02B}"/>
          </ac:spMkLst>
        </pc:spChg>
      </pc:sldChg>
      <pc:sldChg chg="new del">
        <pc:chgData name="Chen Zhang" userId="f4af6573-3f25-41cf-9cb1-ae14a6f09d34" providerId="ADAL" clId="{38CD609D-3519-4617-81DE-121D7B80AFA5}" dt="2020-06-13T15:43:03.830" v="4614" actId="47"/>
        <pc:sldMkLst>
          <pc:docMk/>
          <pc:sldMk cId="1837549871" sldId="1770"/>
        </pc:sldMkLst>
      </pc:sldChg>
      <pc:sldChg chg="new del">
        <pc:chgData name="Chen Zhang" userId="f4af6573-3f25-41cf-9cb1-ae14a6f09d34" providerId="ADAL" clId="{38CD609D-3519-4617-81DE-121D7B80AFA5}" dt="2020-06-13T15:43:03.830" v="4614" actId="47"/>
        <pc:sldMkLst>
          <pc:docMk/>
          <pc:sldMk cId="939577969" sldId="1771"/>
        </pc:sldMkLst>
      </pc:sldChg>
      <pc:sldChg chg="modSp add del mod">
        <pc:chgData name="Chen Zhang" userId="f4af6573-3f25-41cf-9cb1-ae14a6f09d34" providerId="ADAL" clId="{38CD609D-3519-4617-81DE-121D7B80AFA5}" dt="2020-06-15T03:06:05.376" v="11309" actId="2696"/>
        <pc:sldMkLst>
          <pc:docMk/>
          <pc:sldMk cId="2139341026" sldId="1771"/>
        </pc:sldMkLst>
        <pc:spChg chg="mod">
          <ac:chgData name="Chen Zhang" userId="f4af6573-3f25-41cf-9cb1-ae14a6f09d34" providerId="ADAL" clId="{38CD609D-3519-4617-81DE-121D7B80AFA5}" dt="2020-06-14T07:48:29.100" v="6503"/>
          <ac:spMkLst>
            <pc:docMk/>
            <pc:sldMk cId="2139341026" sldId="1771"/>
            <ac:spMk id="2" creationId="{FBF1577F-75B9-4F38-8A99-1CA9441B9191}"/>
          </ac:spMkLst>
        </pc:spChg>
      </pc:sldChg>
      <pc:sldChg chg="modSp add del mod">
        <pc:chgData name="Chen Zhang" userId="f4af6573-3f25-41cf-9cb1-ae14a6f09d34" providerId="ADAL" clId="{38CD609D-3519-4617-81DE-121D7B80AFA5}" dt="2020-06-15T03:06:05.376" v="11309" actId="2696"/>
        <pc:sldMkLst>
          <pc:docMk/>
          <pc:sldMk cId="1254619600" sldId="1772"/>
        </pc:sldMkLst>
        <pc:spChg chg="mod">
          <ac:chgData name="Chen Zhang" userId="f4af6573-3f25-41cf-9cb1-ae14a6f09d34" providerId="ADAL" clId="{38CD609D-3519-4617-81DE-121D7B80AFA5}" dt="2020-06-14T07:46:53.349" v="6481"/>
          <ac:spMkLst>
            <pc:docMk/>
            <pc:sldMk cId="1254619600" sldId="1772"/>
            <ac:spMk id="2" creationId="{FBF1577F-75B9-4F38-8A99-1CA9441B9191}"/>
          </ac:spMkLst>
        </pc:spChg>
        <pc:spChg chg="mod">
          <ac:chgData name="Chen Zhang" userId="f4af6573-3f25-41cf-9cb1-ae14a6f09d34" providerId="ADAL" clId="{38CD609D-3519-4617-81DE-121D7B80AFA5}" dt="2020-06-14T07:49:53.322" v="6515" actId="207"/>
          <ac:spMkLst>
            <pc:docMk/>
            <pc:sldMk cId="1254619600" sldId="1772"/>
            <ac:spMk id="129" creationId="{24A4E362-ECEF-4110-A209-0813C6CDEFA3}"/>
          </ac:spMkLst>
        </pc:spChg>
        <pc:spChg chg="mod">
          <ac:chgData name="Chen Zhang" userId="f4af6573-3f25-41cf-9cb1-ae14a6f09d34" providerId="ADAL" clId="{38CD609D-3519-4617-81DE-121D7B80AFA5}" dt="2020-06-14T07:49:47.535" v="6514" actId="207"/>
          <ac:spMkLst>
            <pc:docMk/>
            <pc:sldMk cId="1254619600" sldId="1772"/>
            <ac:spMk id="130" creationId="{3F754F4D-AF5A-4930-AFB8-58DB5A069E18}"/>
          </ac:spMkLst>
        </pc:spChg>
        <pc:spChg chg="mod">
          <ac:chgData name="Chen Zhang" userId="f4af6573-3f25-41cf-9cb1-ae14a6f09d34" providerId="ADAL" clId="{38CD609D-3519-4617-81DE-121D7B80AFA5}" dt="2020-06-14T07:49:40.958" v="6513" actId="207"/>
          <ac:spMkLst>
            <pc:docMk/>
            <pc:sldMk cId="1254619600" sldId="1772"/>
            <ac:spMk id="131" creationId="{FD9983A9-6EE1-412A-9E67-F1AF55BCAD7B}"/>
          </ac:spMkLst>
        </pc:spChg>
        <pc:spChg chg="mod">
          <ac:chgData name="Chen Zhang" userId="f4af6573-3f25-41cf-9cb1-ae14a6f09d34" providerId="ADAL" clId="{38CD609D-3519-4617-81DE-121D7B80AFA5}" dt="2020-06-14T07:49:24.309" v="6511" actId="207"/>
          <ac:spMkLst>
            <pc:docMk/>
            <pc:sldMk cId="1254619600" sldId="1772"/>
            <ac:spMk id="135" creationId="{7CB348C5-BCD0-4519-AE82-CAF058847FE5}"/>
          </ac:spMkLst>
        </pc:spChg>
        <pc:spChg chg="mod">
          <ac:chgData name="Chen Zhang" userId="f4af6573-3f25-41cf-9cb1-ae14a6f09d34" providerId="ADAL" clId="{38CD609D-3519-4617-81DE-121D7B80AFA5}" dt="2020-06-14T07:49:24.309" v="6511" actId="207"/>
          <ac:spMkLst>
            <pc:docMk/>
            <pc:sldMk cId="1254619600" sldId="1772"/>
            <ac:spMk id="136" creationId="{8725926D-9D9A-498A-B908-1A947485FDF4}"/>
          </ac:spMkLst>
        </pc:spChg>
        <pc:spChg chg="mod">
          <ac:chgData name="Chen Zhang" userId="f4af6573-3f25-41cf-9cb1-ae14a6f09d34" providerId="ADAL" clId="{38CD609D-3519-4617-81DE-121D7B80AFA5}" dt="2020-06-14T07:49:24.309" v="6511" actId="207"/>
          <ac:spMkLst>
            <pc:docMk/>
            <pc:sldMk cId="1254619600" sldId="1772"/>
            <ac:spMk id="137" creationId="{66CA9059-35D4-47B8-B020-471B42D3C515}"/>
          </ac:spMkLst>
        </pc:spChg>
        <pc:spChg chg="mod">
          <ac:chgData name="Chen Zhang" userId="f4af6573-3f25-41cf-9cb1-ae14a6f09d34" providerId="ADAL" clId="{38CD609D-3519-4617-81DE-121D7B80AFA5}" dt="2020-06-14T07:49:24.309" v="6511" actId="207"/>
          <ac:spMkLst>
            <pc:docMk/>
            <pc:sldMk cId="1254619600" sldId="1772"/>
            <ac:spMk id="250" creationId="{71E408BA-8505-4E78-BF2C-1E645CFD433B}"/>
          </ac:spMkLst>
        </pc:spChg>
        <pc:spChg chg="mod">
          <ac:chgData name="Chen Zhang" userId="f4af6573-3f25-41cf-9cb1-ae14a6f09d34" providerId="ADAL" clId="{38CD609D-3519-4617-81DE-121D7B80AFA5}" dt="2020-06-14T07:49:24.309" v="6511" actId="207"/>
          <ac:spMkLst>
            <pc:docMk/>
            <pc:sldMk cId="1254619600" sldId="1772"/>
            <ac:spMk id="251" creationId="{3DF71D63-AEC0-4EF4-B58C-B9E5EB3D31EB}"/>
          </ac:spMkLst>
        </pc:spChg>
        <pc:spChg chg="mod">
          <ac:chgData name="Chen Zhang" userId="f4af6573-3f25-41cf-9cb1-ae14a6f09d34" providerId="ADAL" clId="{38CD609D-3519-4617-81DE-121D7B80AFA5}" dt="2020-06-14T07:49:32.636" v="6512" actId="208"/>
          <ac:spMkLst>
            <pc:docMk/>
            <pc:sldMk cId="1254619600" sldId="1772"/>
            <ac:spMk id="252" creationId="{BE675BD1-4C5D-4523-A41B-A3DFC1ABE349}"/>
          </ac:spMkLst>
        </pc:spChg>
        <pc:spChg chg="mod">
          <ac:chgData name="Chen Zhang" userId="f4af6573-3f25-41cf-9cb1-ae14a6f09d34" providerId="ADAL" clId="{38CD609D-3519-4617-81DE-121D7B80AFA5}" dt="2020-06-14T07:49:32.636" v="6512" actId="208"/>
          <ac:spMkLst>
            <pc:docMk/>
            <pc:sldMk cId="1254619600" sldId="1772"/>
            <ac:spMk id="253" creationId="{BE7B7084-4FEC-4CA4-9946-90B2EC65244F}"/>
          </ac:spMkLst>
        </pc:spChg>
      </pc:sldChg>
      <pc:sldChg chg="new del">
        <pc:chgData name="Chen Zhang" userId="f4af6573-3f25-41cf-9cb1-ae14a6f09d34" providerId="ADAL" clId="{38CD609D-3519-4617-81DE-121D7B80AFA5}" dt="2020-06-13T15:43:03.830" v="4614" actId="47"/>
        <pc:sldMkLst>
          <pc:docMk/>
          <pc:sldMk cId="3398224259" sldId="1772"/>
        </pc:sldMkLst>
      </pc:sldChg>
      <pc:sldChg chg="new del">
        <pc:chgData name="Chen Zhang" userId="f4af6573-3f25-41cf-9cb1-ae14a6f09d34" providerId="ADAL" clId="{38CD609D-3519-4617-81DE-121D7B80AFA5}" dt="2020-06-13T15:43:03.830" v="4614" actId="47"/>
        <pc:sldMkLst>
          <pc:docMk/>
          <pc:sldMk cId="135928423" sldId="1773"/>
        </pc:sldMkLst>
      </pc:sldChg>
      <pc:sldChg chg="delSp modSp add del mod">
        <pc:chgData name="Chen Zhang" userId="f4af6573-3f25-41cf-9cb1-ae14a6f09d34" providerId="ADAL" clId="{38CD609D-3519-4617-81DE-121D7B80AFA5}" dt="2020-06-15T03:06:05.376" v="11309" actId="2696"/>
        <pc:sldMkLst>
          <pc:docMk/>
          <pc:sldMk cId="3380536382" sldId="1773"/>
        </pc:sldMkLst>
        <pc:spChg chg="mod">
          <ac:chgData name="Chen Zhang" userId="f4af6573-3f25-41cf-9cb1-ae14a6f09d34" providerId="ADAL" clId="{38CD609D-3519-4617-81DE-121D7B80AFA5}" dt="2020-06-14T07:50:28.560" v="6531"/>
          <ac:spMkLst>
            <pc:docMk/>
            <pc:sldMk cId="3380536382" sldId="1773"/>
            <ac:spMk id="2" creationId="{54996EE5-F1C2-42A7-B023-D8ADE69F4FEC}"/>
          </ac:spMkLst>
        </pc:spChg>
        <pc:spChg chg="del">
          <ac:chgData name="Chen Zhang" userId="f4af6573-3f25-41cf-9cb1-ae14a6f09d34" providerId="ADAL" clId="{38CD609D-3519-4617-81DE-121D7B80AFA5}" dt="2020-06-14T07:50:31.608" v="6532" actId="478"/>
          <ac:spMkLst>
            <pc:docMk/>
            <pc:sldMk cId="3380536382" sldId="1773"/>
            <ac:spMk id="33" creationId="{E0F318AD-CF27-4B12-99F8-DF4B7C634CF8}"/>
          </ac:spMkLst>
        </pc:spChg>
      </pc:sldChg>
      <pc:sldChg chg="delSp modSp add del mod delAnim">
        <pc:chgData name="Chen Zhang" userId="f4af6573-3f25-41cf-9cb1-ae14a6f09d34" providerId="ADAL" clId="{38CD609D-3519-4617-81DE-121D7B80AFA5}" dt="2020-06-15T03:06:05.376" v="11309" actId="2696"/>
        <pc:sldMkLst>
          <pc:docMk/>
          <pc:sldMk cId="1859513600" sldId="1774"/>
        </pc:sldMkLst>
        <pc:spChg chg="mod">
          <ac:chgData name="Chen Zhang" userId="f4af6573-3f25-41cf-9cb1-ae14a6f09d34" providerId="ADAL" clId="{38CD609D-3519-4617-81DE-121D7B80AFA5}" dt="2020-06-14T07:51:08.156" v="6556" actId="14100"/>
          <ac:spMkLst>
            <pc:docMk/>
            <pc:sldMk cId="1859513600" sldId="1774"/>
            <ac:spMk id="2" creationId="{54996EE5-F1C2-42A7-B023-D8ADE69F4FEC}"/>
          </ac:spMkLst>
        </pc:spChg>
        <pc:spChg chg="del">
          <ac:chgData name="Chen Zhang" userId="f4af6573-3f25-41cf-9cb1-ae14a6f09d34" providerId="ADAL" clId="{38CD609D-3519-4617-81DE-121D7B80AFA5}" dt="2020-06-14T07:50:59.486" v="6554" actId="478"/>
          <ac:spMkLst>
            <pc:docMk/>
            <pc:sldMk cId="1859513600" sldId="1774"/>
            <ac:spMk id="3" creationId="{D6616213-2689-4819-BB98-7283FDEF018C}"/>
          </ac:spMkLst>
        </pc:spChg>
        <pc:spChg chg="del">
          <ac:chgData name="Chen Zhang" userId="f4af6573-3f25-41cf-9cb1-ae14a6f09d34" providerId="ADAL" clId="{38CD609D-3519-4617-81DE-121D7B80AFA5}" dt="2020-06-14T07:48:50.007" v="6504" actId="478"/>
          <ac:spMkLst>
            <pc:docMk/>
            <pc:sldMk cId="1859513600" sldId="1774"/>
            <ac:spMk id="8" creationId="{C7499CAD-DEC7-47CD-A6A8-47ECE24C17CC}"/>
          </ac:spMkLst>
        </pc:spChg>
        <pc:spChg chg="del">
          <ac:chgData name="Chen Zhang" userId="f4af6573-3f25-41cf-9cb1-ae14a6f09d34" providerId="ADAL" clId="{38CD609D-3519-4617-81DE-121D7B80AFA5}" dt="2020-06-14T07:48:52.982" v="6507" actId="478"/>
          <ac:spMkLst>
            <pc:docMk/>
            <pc:sldMk cId="1859513600" sldId="1774"/>
            <ac:spMk id="31" creationId="{8E6EF049-B0A9-48D0-BED5-7DA186955FE0}"/>
          </ac:spMkLst>
        </pc:spChg>
        <pc:spChg chg="del">
          <ac:chgData name="Chen Zhang" userId="f4af6573-3f25-41cf-9cb1-ae14a6f09d34" providerId="ADAL" clId="{38CD609D-3519-4617-81DE-121D7B80AFA5}" dt="2020-06-14T07:48:51.009" v="6505" actId="478"/>
          <ac:spMkLst>
            <pc:docMk/>
            <pc:sldMk cId="1859513600" sldId="1774"/>
            <ac:spMk id="287" creationId="{28634F06-D8E0-496E-96F7-7CFC84078E65}"/>
          </ac:spMkLst>
        </pc:spChg>
        <pc:spChg chg="del mod">
          <ac:chgData name="Chen Zhang" userId="f4af6573-3f25-41cf-9cb1-ae14a6f09d34" providerId="ADAL" clId="{38CD609D-3519-4617-81DE-121D7B80AFA5}" dt="2020-06-14T07:48:55.224" v="6509" actId="478"/>
          <ac:spMkLst>
            <pc:docMk/>
            <pc:sldMk cId="1859513600" sldId="1774"/>
            <ac:spMk id="288" creationId="{4454D91A-88D7-4F00-83AD-8426859EF5FA}"/>
          </ac:spMkLst>
        </pc:spChg>
        <pc:spChg chg="del">
          <ac:chgData name="Chen Zhang" userId="f4af6573-3f25-41cf-9cb1-ae14a6f09d34" providerId="ADAL" clId="{38CD609D-3519-4617-81DE-121D7B80AFA5}" dt="2020-06-14T07:48:51.864" v="6506" actId="478"/>
          <ac:spMkLst>
            <pc:docMk/>
            <pc:sldMk cId="1859513600" sldId="1774"/>
            <ac:spMk id="289" creationId="{D9A188EA-7D9E-4162-9C6C-38D35177337D}"/>
          </ac:spMkLst>
        </pc:spChg>
        <pc:spChg chg="del">
          <ac:chgData name="Chen Zhang" userId="f4af6573-3f25-41cf-9cb1-ae14a6f09d34" providerId="ADAL" clId="{38CD609D-3519-4617-81DE-121D7B80AFA5}" dt="2020-06-14T07:48:56.292" v="6510" actId="478"/>
          <ac:spMkLst>
            <pc:docMk/>
            <pc:sldMk cId="1859513600" sldId="1774"/>
            <ac:spMk id="290" creationId="{302C9BC5-9E25-4AB7-95F2-CCAD7FD8F121}"/>
          </ac:spMkLst>
        </pc:spChg>
      </pc:sldChg>
      <pc:sldChg chg="new del">
        <pc:chgData name="Chen Zhang" userId="f4af6573-3f25-41cf-9cb1-ae14a6f09d34" providerId="ADAL" clId="{38CD609D-3519-4617-81DE-121D7B80AFA5}" dt="2020-06-13T15:43:03.830" v="4614" actId="47"/>
        <pc:sldMkLst>
          <pc:docMk/>
          <pc:sldMk cId="2805492888" sldId="1774"/>
        </pc:sldMkLst>
      </pc:sldChg>
      <pc:sldChg chg="addSp modSp add mod setBg">
        <pc:chgData name="Chen Zhang" userId="f4af6573-3f25-41cf-9cb1-ae14a6f09d34" providerId="ADAL" clId="{38CD609D-3519-4617-81DE-121D7B80AFA5}" dt="2020-06-14T10:36:56.973" v="7135" actId="208"/>
        <pc:sldMkLst>
          <pc:docMk/>
          <pc:sldMk cId="1706691667" sldId="1775"/>
        </pc:sldMkLst>
        <pc:spChg chg="add mod">
          <ac:chgData name="Chen Zhang" userId="f4af6573-3f25-41cf-9cb1-ae14a6f09d34" providerId="ADAL" clId="{38CD609D-3519-4617-81DE-121D7B80AFA5}" dt="2020-06-14T08:15:08.743" v="6567" actId="1076"/>
          <ac:spMkLst>
            <pc:docMk/>
            <pc:sldMk cId="1706691667" sldId="1775"/>
            <ac:spMk id="2" creationId="{8AB948C5-BAF2-4F61-BFBE-FDB62C14C8D1}"/>
          </ac:spMkLst>
        </pc:spChg>
        <pc:spChg chg="mod">
          <ac:chgData name="Chen Zhang" userId="f4af6573-3f25-41cf-9cb1-ae14a6f09d34" providerId="ADAL" clId="{38CD609D-3519-4617-81DE-121D7B80AFA5}" dt="2020-06-14T08:14:56.113" v="6559"/>
          <ac:spMkLst>
            <pc:docMk/>
            <pc:sldMk cId="1706691667" sldId="1775"/>
            <ac:spMk id="4" creationId="{E9B6547C-F25E-4994-AC11-5574FD5D180C}"/>
          </ac:spMkLst>
        </pc:spChg>
        <pc:spChg chg="mod">
          <ac:chgData name="Chen Zhang" userId="f4af6573-3f25-41cf-9cb1-ae14a6f09d34" providerId="ADAL" clId="{38CD609D-3519-4617-81DE-121D7B80AFA5}" dt="2020-06-14T10:36:47.716" v="7133" actId="208"/>
          <ac:spMkLst>
            <pc:docMk/>
            <pc:sldMk cId="1706691667" sldId="1775"/>
            <ac:spMk id="5" creationId="{1FAAEA54-799A-4D12-8309-022E495577DF}"/>
          </ac:spMkLst>
        </pc:spChg>
        <pc:spChg chg="mod">
          <ac:chgData name="Chen Zhang" userId="f4af6573-3f25-41cf-9cb1-ae14a6f09d34" providerId="ADAL" clId="{38CD609D-3519-4617-81DE-121D7B80AFA5}" dt="2020-06-14T08:14:56.113" v="6559"/>
          <ac:spMkLst>
            <pc:docMk/>
            <pc:sldMk cId="1706691667" sldId="1775"/>
            <ac:spMk id="6" creationId="{A0F0837A-2A3F-4997-BE65-4DEEEBF6A787}"/>
          </ac:spMkLst>
        </pc:spChg>
        <pc:spChg chg="mod">
          <ac:chgData name="Chen Zhang" userId="f4af6573-3f25-41cf-9cb1-ae14a6f09d34" providerId="ADAL" clId="{38CD609D-3519-4617-81DE-121D7B80AFA5}" dt="2020-06-14T10:36:50.855" v="7134" actId="208"/>
          <ac:spMkLst>
            <pc:docMk/>
            <pc:sldMk cId="1706691667" sldId="1775"/>
            <ac:spMk id="7" creationId="{8912BC56-CF75-4636-ABFE-AA2BE37FEB3D}"/>
          </ac:spMkLst>
        </pc:spChg>
        <pc:spChg chg="mod">
          <ac:chgData name="Chen Zhang" userId="f4af6573-3f25-41cf-9cb1-ae14a6f09d34" providerId="ADAL" clId="{38CD609D-3519-4617-81DE-121D7B80AFA5}" dt="2020-06-14T10:36:56.973" v="7135" actId="208"/>
          <ac:spMkLst>
            <pc:docMk/>
            <pc:sldMk cId="1706691667" sldId="1775"/>
            <ac:spMk id="8" creationId="{96532189-A938-4B18-B5BA-8FA17192A480}"/>
          </ac:spMkLst>
        </pc:spChg>
        <pc:spChg chg="mod">
          <ac:chgData name="Chen Zhang" userId="f4af6573-3f25-41cf-9cb1-ae14a6f09d34" providerId="ADAL" clId="{38CD609D-3519-4617-81DE-121D7B80AFA5}" dt="2020-06-14T08:14:56.113" v="6559"/>
          <ac:spMkLst>
            <pc:docMk/>
            <pc:sldMk cId="1706691667" sldId="1775"/>
            <ac:spMk id="9" creationId="{C07D0351-7529-4428-8531-35C8AC51CAE3}"/>
          </ac:spMkLst>
        </pc:spChg>
        <pc:spChg chg="mod">
          <ac:chgData name="Chen Zhang" userId="f4af6573-3f25-41cf-9cb1-ae14a6f09d34" providerId="ADAL" clId="{38CD609D-3519-4617-81DE-121D7B80AFA5}" dt="2020-06-14T08:14:56.113" v="6559"/>
          <ac:spMkLst>
            <pc:docMk/>
            <pc:sldMk cId="1706691667" sldId="1775"/>
            <ac:spMk id="10" creationId="{C5733AB0-4973-43FF-BE7E-4206B425789A}"/>
          </ac:spMkLst>
        </pc:spChg>
        <pc:spChg chg="mod">
          <ac:chgData name="Chen Zhang" userId="f4af6573-3f25-41cf-9cb1-ae14a6f09d34" providerId="ADAL" clId="{38CD609D-3519-4617-81DE-121D7B80AFA5}" dt="2020-06-14T08:14:56.113" v="6559"/>
          <ac:spMkLst>
            <pc:docMk/>
            <pc:sldMk cId="1706691667" sldId="1775"/>
            <ac:spMk id="11" creationId="{E95209A5-1E5A-433E-8F3D-66A985BB62F2}"/>
          </ac:spMkLst>
        </pc:spChg>
        <pc:spChg chg="mod">
          <ac:chgData name="Chen Zhang" userId="f4af6573-3f25-41cf-9cb1-ae14a6f09d34" providerId="ADAL" clId="{38CD609D-3519-4617-81DE-121D7B80AFA5}" dt="2020-06-14T08:14:56.113" v="6559"/>
          <ac:spMkLst>
            <pc:docMk/>
            <pc:sldMk cId="1706691667" sldId="1775"/>
            <ac:spMk id="12" creationId="{4D9626C6-1656-4C32-89CD-14EF5AA9636D}"/>
          </ac:spMkLst>
        </pc:spChg>
        <pc:spChg chg="mod">
          <ac:chgData name="Chen Zhang" userId="f4af6573-3f25-41cf-9cb1-ae14a6f09d34" providerId="ADAL" clId="{38CD609D-3519-4617-81DE-121D7B80AFA5}" dt="2020-06-14T08:14:56.113" v="6559"/>
          <ac:spMkLst>
            <pc:docMk/>
            <pc:sldMk cId="1706691667" sldId="1775"/>
            <ac:spMk id="13" creationId="{B82CFB61-B894-4211-B6E7-59D775FDA175}"/>
          </ac:spMkLst>
        </pc:spChg>
        <pc:grpChg chg="add mod">
          <ac:chgData name="Chen Zhang" userId="f4af6573-3f25-41cf-9cb1-ae14a6f09d34" providerId="ADAL" clId="{38CD609D-3519-4617-81DE-121D7B80AFA5}" dt="2020-06-14T08:14:56.113" v="6559"/>
          <ac:grpSpMkLst>
            <pc:docMk/>
            <pc:sldMk cId="1706691667" sldId="1775"/>
            <ac:grpSpMk id="3" creationId="{BB614CA8-E86E-4EA4-97EA-03B8DAFEA27C}"/>
          </ac:grpSpMkLst>
        </pc:grpChg>
        <pc:cxnChg chg="mod">
          <ac:chgData name="Chen Zhang" userId="f4af6573-3f25-41cf-9cb1-ae14a6f09d34" providerId="ADAL" clId="{38CD609D-3519-4617-81DE-121D7B80AFA5}" dt="2020-06-14T08:14:56.113" v="6559"/>
          <ac:cxnSpMkLst>
            <pc:docMk/>
            <pc:sldMk cId="1706691667" sldId="1775"/>
            <ac:cxnSpMk id="14" creationId="{6A41610D-AA0A-499E-93D6-D9B004714778}"/>
          </ac:cxnSpMkLst>
        </pc:cxnChg>
        <pc:cxnChg chg="mod">
          <ac:chgData name="Chen Zhang" userId="f4af6573-3f25-41cf-9cb1-ae14a6f09d34" providerId="ADAL" clId="{38CD609D-3519-4617-81DE-121D7B80AFA5}" dt="2020-06-14T08:14:56.113" v="6559"/>
          <ac:cxnSpMkLst>
            <pc:docMk/>
            <pc:sldMk cId="1706691667" sldId="1775"/>
            <ac:cxnSpMk id="15" creationId="{A5A1B78B-F982-4C94-816C-17C43B78FCE0}"/>
          </ac:cxnSpMkLst>
        </pc:cxnChg>
        <pc:cxnChg chg="mod">
          <ac:chgData name="Chen Zhang" userId="f4af6573-3f25-41cf-9cb1-ae14a6f09d34" providerId="ADAL" clId="{38CD609D-3519-4617-81DE-121D7B80AFA5}" dt="2020-06-14T08:14:56.113" v="6559"/>
          <ac:cxnSpMkLst>
            <pc:docMk/>
            <pc:sldMk cId="1706691667" sldId="1775"/>
            <ac:cxnSpMk id="16" creationId="{031B221C-C648-4A3F-8AF4-1D1C55BC5BD5}"/>
          </ac:cxnSpMkLst>
        </pc:cxnChg>
        <pc:cxnChg chg="mod">
          <ac:chgData name="Chen Zhang" userId="f4af6573-3f25-41cf-9cb1-ae14a6f09d34" providerId="ADAL" clId="{38CD609D-3519-4617-81DE-121D7B80AFA5}" dt="2020-06-14T08:14:56.113" v="6559"/>
          <ac:cxnSpMkLst>
            <pc:docMk/>
            <pc:sldMk cId="1706691667" sldId="1775"/>
            <ac:cxnSpMk id="17" creationId="{EFCCD80A-68F2-429E-801C-DAE8635D1509}"/>
          </ac:cxnSpMkLst>
        </pc:cxnChg>
        <pc:cxnChg chg="mod">
          <ac:chgData name="Chen Zhang" userId="f4af6573-3f25-41cf-9cb1-ae14a6f09d34" providerId="ADAL" clId="{38CD609D-3519-4617-81DE-121D7B80AFA5}" dt="2020-06-14T08:14:56.113" v="6559"/>
          <ac:cxnSpMkLst>
            <pc:docMk/>
            <pc:sldMk cId="1706691667" sldId="1775"/>
            <ac:cxnSpMk id="18" creationId="{C7C18B8E-92F5-46E4-A239-A90D3A9669A9}"/>
          </ac:cxnSpMkLst>
        </pc:cxnChg>
        <pc:cxnChg chg="mod">
          <ac:chgData name="Chen Zhang" userId="f4af6573-3f25-41cf-9cb1-ae14a6f09d34" providerId="ADAL" clId="{38CD609D-3519-4617-81DE-121D7B80AFA5}" dt="2020-06-14T08:14:56.113" v="6559"/>
          <ac:cxnSpMkLst>
            <pc:docMk/>
            <pc:sldMk cId="1706691667" sldId="1775"/>
            <ac:cxnSpMk id="19" creationId="{55CFC2C4-2CC3-4207-81CC-4943B1FFE185}"/>
          </ac:cxnSpMkLst>
        </pc:cxnChg>
        <pc:cxnChg chg="mod">
          <ac:chgData name="Chen Zhang" userId="f4af6573-3f25-41cf-9cb1-ae14a6f09d34" providerId="ADAL" clId="{38CD609D-3519-4617-81DE-121D7B80AFA5}" dt="2020-06-14T08:14:56.113" v="6559"/>
          <ac:cxnSpMkLst>
            <pc:docMk/>
            <pc:sldMk cId="1706691667" sldId="1775"/>
            <ac:cxnSpMk id="20" creationId="{53B99F4F-9C5F-496A-98DC-85A6630CE796}"/>
          </ac:cxnSpMkLst>
        </pc:cxnChg>
        <pc:cxnChg chg="mod">
          <ac:chgData name="Chen Zhang" userId="f4af6573-3f25-41cf-9cb1-ae14a6f09d34" providerId="ADAL" clId="{38CD609D-3519-4617-81DE-121D7B80AFA5}" dt="2020-06-14T08:14:56.113" v="6559"/>
          <ac:cxnSpMkLst>
            <pc:docMk/>
            <pc:sldMk cId="1706691667" sldId="1775"/>
            <ac:cxnSpMk id="21" creationId="{4F4C4C1F-F576-44BE-BA79-2CA965667FBB}"/>
          </ac:cxnSpMkLst>
        </pc:cxnChg>
        <pc:cxnChg chg="mod">
          <ac:chgData name="Chen Zhang" userId="f4af6573-3f25-41cf-9cb1-ae14a6f09d34" providerId="ADAL" clId="{38CD609D-3519-4617-81DE-121D7B80AFA5}" dt="2020-06-14T08:14:56.113" v="6559"/>
          <ac:cxnSpMkLst>
            <pc:docMk/>
            <pc:sldMk cId="1706691667" sldId="1775"/>
            <ac:cxnSpMk id="22" creationId="{6EE0CCA9-359E-44C9-AB40-CE6585A6F772}"/>
          </ac:cxnSpMkLst>
        </pc:cxnChg>
        <pc:cxnChg chg="mod">
          <ac:chgData name="Chen Zhang" userId="f4af6573-3f25-41cf-9cb1-ae14a6f09d34" providerId="ADAL" clId="{38CD609D-3519-4617-81DE-121D7B80AFA5}" dt="2020-06-14T08:14:56.113" v="6559"/>
          <ac:cxnSpMkLst>
            <pc:docMk/>
            <pc:sldMk cId="1706691667" sldId="1775"/>
            <ac:cxnSpMk id="23" creationId="{56AB7770-09E7-4CE5-9452-DA6A1656F722}"/>
          </ac:cxnSpMkLst>
        </pc:cxnChg>
        <pc:cxnChg chg="mod">
          <ac:chgData name="Chen Zhang" userId="f4af6573-3f25-41cf-9cb1-ae14a6f09d34" providerId="ADAL" clId="{38CD609D-3519-4617-81DE-121D7B80AFA5}" dt="2020-06-14T08:14:56.113" v="6559"/>
          <ac:cxnSpMkLst>
            <pc:docMk/>
            <pc:sldMk cId="1706691667" sldId="1775"/>
            <ac:cxnSpMk id="24" creationId="{DD30F9AC-499D-4D54-9DA1-5A66492C4A3B}"/>
          </ac:cxnSpMkLst>
        </pc:cxnChg>
        <pc:cxnChg chg="mod">
          <ac:chgData name="Chen Zhang" userId="f4af6573-3f25-41cf-9cb1-ae14a6f09d34" providerId="ADAL" clId="{38CD609D-3519-4617-81DE-121D7B80AFA5}" dt="2020-06-14T08:14:56.113" v="6559"/>
          <ac:cxnSpMkLst>
            <pc:docMk/>
            <pc:sldMk cId="1706691667" sldId="1775"/>
            <ac:cxnSpMk id="25" creationId="{A8E92D20-2EA3-4007-AA18-1C308DCFD8FF}"/>
          </ac:cxnSpMkLst>
        </pc:cxnChg>
        <pc:cxnChg chg="mod">
          <ac:chgData name="Chen Zhang" userId="f4af6573-3f25-41cf-9cb1-ae14a6f09d34" providerId="ADAL" clId="{38CD609D-3519-4617-81DE-121D7B80AFA5}" dt="2020-06-14T08:14:56.113" v="6559"/>
          <ac:cxnSpMkLst>
            <pc:docMk/>
            <pc:sldMk cId="1706691667" sldId="1775"/>
            <ac:cxnSpMk id="26" creationId="{4BB71E84-7AA2-4ED8-8726-92104EB7A1CE}"/>
          </ac:cxnSpMkLst>
        </pc:cxnChg>
        <pc:cxnChg chg="mod">
          <ac:chgData name="Chen Zhang" userId="f4af6573-3f25-41cf-9cb1-ae14a6f09d34" providerId="ADAL" clId="{38CD609D-3519-4617-81DE-121D7B80AFA5}" dt="2020-06-14T08:14:56.113" v="6559"/>
          <ac:cxnSpMkLst>
            <pc:docMk/>
            <pc:sldMk cId="1706691667" sldId="1775"/>
            <ac:cxnSpMk id="27" creationId="{4523BE77-7EFB-4B66-B762-5D9FF5FAD62A}"/>
          </ac:cxnSpMkLst>
        </pc:cxnChg>
        <pc:cxnChg chg="mod">
          <ac:chgData name="Chen Zhang" userId="f4af6573-3f25-41cf-9cb1-ae14a6f09d34" providerId="ADAL" clId="{38CD609D-3519-4617-81DE-121D7B80AFA5}" dt="2020-06-14T08:14:56.113" v="6559"/>
          <ac:cxnSpMkLst>
            <pc:docMk/>
            <pc:sldMk cId="1706691667" sldId="1775"/>
            <ac:cxnSpMk id="28" creationId="{C93B8BE4-8440-49BA-A6A0-E527FDE68962}"/>
          </ac:cxnSpMkLst>
        </pc:cxnChg>
        <pc:cxnChg chg="mod">
          <ac:chgData name="Chen Zhang" userId="f4af6573-3f25-41cf-9cb1-ae14a6f09d34" providerId="ADAL" clId="{38CD609D-3519-4617-81DE-121D7B80AFA5}" dt="2020-06-14T08:14:56.113" v="6559"/>
          <ac:cxnSpMkLst>
            <pc:docMk/>
            <pc:sldMk cId="1706691667" sldId="1775"/>
            <ac:cxnSpMk id="29" creationId="{AB96FA04-A204-4B47-9D7E-4B0B082249B4}"/>
          </ac:cxnSpMkLst>
        </pc:cxnChg>
        <pc:cxnChg chg="mod">
          <ac:chgData name="Chen Zhang" userId="f4af6573-3f25-41cf-9cb1-ae14a6f09d34" providerId="ADAL" clId="{38CD609D-3519-4617-81DE-121D7B80AFA5}" dt="2020-06-14T08:14:56.113" v="6559"/>
          <ac:cxnSpMkLst>
            <pc:docMk/>
            <pc:sldMk cId="1706691667" sldId="1775"/>
            <ac:cxnSpMk id="30" creationId="{09C4672B-26AA-4066-A7E4-F7B72DDE1F7D}"/>
          </ac:cxnSpMkLst>
        </pc:cxnChg>
        <pc:cxnChg chg="mod">
          <ac:chgData name="Chen Zhang" userId="f4af6573-3f25-41cf-9cb1-ae14a6f09d34" providerId="ADAL" clId="{38CD609D-3519-4617-81DE-121D7B80AFA5}" dt="2020-06-14T08:14:56.113" v="6559"/>
          <ac:cxnSpMkLst>
            <pc:docMk/>
            <pc:sldMk cId="1706691667" sldId="1775"/>
            <ac:cxnSpMk id="31" creationId="{9BE9C8BF-AF8B-4E24-845E-ACD50B6F8367}"/>
          </ac:cxnSpMkLst>
        </pc:cxnChg>
        <pc:cxnChg chg="mod">
          <ac:chgData name="Chen Zhang" userId="f4af6573-3f25-41cf-9cb1-ae14a6f09d34" providerId="ADAL" clId="{38CD609D-3519-4617-81DE-121D7B80AFA5}" dt="2020-06-14T08:14:56.113" v="6559"/>
          <ac:cxnSpMkLst>
            <pc:docMk/>
            <pc:sldMk cId="1706691667" sldId="1775"/>
            <ac:cxnSpMk id="32" creationId="{49E12EBF-D445-4B8D-8FA1-F2C24D3B3B73}"/>
          </ac:cxnSpMkLst>
        </pc:cxnChg>
        <pc:cxnChg chg="mod">
          <ac:chgData name="Chen Zhang" userId="f4af6573-3f25-41cf-9cb1-ae14a6f09d34" providerId="ADAL" clId="{38CD609D-3519-4617-81DE-121D7B80AFA5}" dt="2020-06-14T08:14:56.113" v="6559"/>
          <ac:cxnSpMkLst>
            <pc:docMk/>
            <pc:sldMk cId="1706691667" sldId="1775"/>
            <ac:cxnSpMk id="33" creationId="{3E371699-F46F-434A-BCF6-5635B0514458}"/>
          </ac:cxnSpMkLst>
        </pc:cxnChg>
        <pc:cxnChg chg="mod">
          <ac:chgData name="Chen Zhang" userId="f4af6573-3f25-41cf-9cb1-ae14a6f09d34" providerId="ADAL" clId="{38CD609D-3519-4617-81DE-121D7B80AFA5}" dt="2020-06-14T08:14:56.113" v="6559"/>
          <ac:cxnSpMkLst>
            <pc:docMk/>
            <pc:sldMk cId="1706691667" sldId="1775"/>
            <ac:cxnSpMk id="34" creationId="{E52F6859-4239-45C3-B785-F4D8563332EB}"/>
          </ac:cxnSpMkLst>
        </pc:cxnChg>
        <pc:cxnChg chg="mod">
          <ac:chgData name="Chen Zhang" userId="f4af6573-3f25-41cf-9cb1-ae14a6f09d34" providerId="ADAL" clId="{38CD609D-3519-4617-81DE-121D7B80AFA5}" dt="2020-06-14T08:14:56.113" v="6559"/>
          <ac:cxnSpMkLst>
            <pc:docMk/>
            <pc:sldMk cId="1706691667" sldId="1775"/>
            <ac:cxnSpMk id="35" creationId="{69114D98-447F-463C-9D62-230A01734ECC}"/>
          </ac:cxnSpMkLst>
        </pc:cxnChg>
        <pc:cxnChg chg="mod">
          <ac:chgData name="Chen Zhang" userId="f4af6573-3f25-41cf-9cb1-ae14a6f09d34" providerId="ADAL" clId="{38CD609D-3519-4617-81DE-121D7B80AFA5}" dt="2020-06-14T08:14:56.113" v="6559"/>
          <ac:cxnSpMkLst>
            <pc:docMk/>
            <pc:sldMk cId="1706691667" sldId="1775"/>
            <ac:cxnSpMk id="36" creationId="{B04A01E8-0F05-4EFC-BF2D-EBB0E31424AD}"/>
          </ac:cxnSpMkLst>
        </pc:cxnChg>
        <pc:cxnChg chg="mod">
          <ac:chgData name="Chen Zhang" userId="f4af6573-3f25-41cf-9cb1-ae14a6f09d34" providerId="ADAL" clId="{38CD609D-3519-4617-81DE-121D7B80AFA5}" dt="2020-06-14T08:14:56.113" v="6559"/>
          <ac:cxnSpMkLst>
            <pc:docMk/>
            <pc:sldMk cId="1706691667" sldId="1775"/>
            <ac:cxnSpMk id="37" creationId="{DB1B2A6F-7B6D-462E-B97B-15FB177F5D55}"/>
          </ac:cxnSpMkLst>
        </pc:cxnChg>
        <pc:cxnChg chg="mod">
          <ac:chgData name="Chen Zhang" userId="f4af6573-3f25-41cf-9cb1-ae14a6f09d34" providerId="ADAL" clId="{38CD609D-3519-4617-81DE-121D7B80AFA5}" dt="2020-06-14T08:14:56.113" v="6559"/>
          <ac:cxnSpMkLst>
            <pc:docMk/>
            <pc:sldMk cId="1706691667" sldId="1775"/>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4206004488" sldId="1775"/>
        </pc:sldMkLst>
      </pc:sldChg>
      <pc:sldChg chg="delSp modSp add mod">
        <pc:chgData name="Chen Zhang" userId="f4af6573-3f25-41cf-9cb1-ae14a6f09d34" providerId="ADAL" clId="{38CD609D-3519-4617-81DE-121D7B80AFA5}" dt="2020-06-14T08:16:51.179" v="6589" actId="108"/>
        <pc:sldMkLst>
          <pc:docMk/>
          <pc:sldMk cId="3006608005" sldId="1776"/>
        </pc:sldMkLst>
        <pc:spChg chg="mod">
          <ac:chgData name="Chen Zhang" userId="f4af6573-3f25-41cf-9cb1-ae14a6f09d34" providerId="ADAL" clId="{38CD609D-3519-4617-81DE-121D7B80AFA5}" dt="2020-06-14T08:16:07.078" v="6576"/>
          <ac:spMkLst>
            <pc:docMk/>
            <pc:sldMk cId="3006608005" sldId="1776"/>
            <ac:spMk id="2" creationId="{8AB948C5-BAF2-4F61-BFBE-FDB62C14C8D1}"/>
          </ac:spMkLst>
        </pc:spChg>
        <pc:spChg chg="mod topLvl">
          <ac:chgData name="Chen Zhang" userId="f4af6573-3f25-41cf-9cb1-ae14a6f09d34" providerId="ADAL" clId="{38CD609D-3519-4617-81DE-121D7B80AFA5}" dt="2020-06-14T08:16:25.735" v="6579" actId="208"/>
          <ac:spMkLst>
            <pc:docMk/>
            <pc:sldMk cId="3006608005" sldId="1776"/>
            <ac:spMk id="4" creationId="{E9B6547C-F25E-4994-AC11-5574FD5D180C}"/>
          </ac:spMkLst>
        </pc:spChg>
        <pc:spChg chg="mod topLvl">
          <ac:chgData name="Chen Zhang" userId="f4af6573-3f25-41cf-9cb1-ae14a6f09d34" providerId="ADAL" clId="{38CD609D-3519-4617-81DE-121D7B80AFA5}" dt="2020-06-14T08:16:25.735" v="6579" actId="208"/>
          <ac:spMkLst>
            <pc:docMk/>
            <pc:sldMk cId="3006608005" sldId="1776"/>
            <ac:spMk id="5" creationId="{1FAAEA54-799A-4D12-8309-022E495577DF}"/>
          </ac:spMkLst>
        </pc:spChg>
        <pc:spChg chg="mod topLvl">
          <ac:chgData name="Chen Zhang" userId="f4af6573-3f25-41cf-9cb1-ae14a6f09d34" providerId="ADAL" clId="{38CD609D-3519-4617-81DE-121D7B80AFA5}" dt="2020-06-14T08:16:25.735" v="6579" actId="208"/>
          <ac:spMkLst>
            <pc:docMk/>
            <pc:sldMk cId="3006608005" sldId="1776"/>
            <ac:spMk id="6" creationId="{A0F0837A-2A3F-4997-BE65-4DEEEBF6A787}"/>
          </ac:spMkLst>
        </pc:spChg>
        <pc:spChg chg="mod topLvl">
          <ac:chgData name="Chen Zhang" userId="f4af6573-3f25-41cf-9cb1-ae14a6f09d34" providerId="ADAL" clId="{38CD609D-3519-4617-81DE-121D7B80AFA5}" dt="2020-06-14T08:16:25.735" v="6579" actId="208"/>
          <ac:spMkLst>
            <pc:docMk/>
            <pc:sldMk cId="3006608005" sldId="1776"/>
            <ac:spMk id="7" creationId="{8912BC56-CF75-4636-ABFE-AA2BE37FEB3D}"/>
          </ac:spMkLst>
        </pc:spChg>
        <pc:spChg chg="mod topLvl">
          <ac:chgData name="Chen Zhang" userId="f4af6573-3f25-41cf-9cb1-ae14a6f09d34" providerId="ADAL" clId="{38CD609D-3519-4617-81DE-121D7B80AFA5}" dt="2020-06-14T08:16:25.735" v="6579" actId="208"/>
          <ac:spMkLst>
            <pc:docMk/>
            <pc:sldMk cId="3006608005" sldId="1776"/>
            <ac:spMk id="8" creationId="{96532189-A938-4B18-B5BA-8FA17192A480}"/>
          </ac:spMkLst>
        </pc:spChg>
        <pc:spChg chg="mod topLvl">
          <ac:chgData name="Chen Zhang" userId="f4af6573-3f25-41cf-9cb1-ae14a6f09d34" providerId="ADAL" clId="{38CD609D-3519-4617-81DE-121D7B80AFA5}" dt="2020-06-14T08:16:12.460" v="6577" actId="165"/>
          <ac:spMkLst>
            <pc:docMk/>
            <pc:sldMk cId="3006608005" sldId="1776"/>
            <ac:spMk id="9" creationId="{C07D0351-7529-4428-8531-35C8AC51CAE3}"/>
          </ac:spMkLst>
        </pc:spChg>
        <pc:spChg chg="mod topLvl">
          <ac:chgData name="Chen Zhang" userId="f4af6573-3f25-41cf-9cb1-ae14a6f09d34" providerId="ADAL" clId="{38CD609D-3519-4617-81DE-121D7B80AFA5}" dt="2020-06-14T08:16:12.460" v="6577" actId="165"/>
          <ac:spMkLst>
            <pc:docMk/>
            <pc:sldMk cId="3006608005" sldId="1776"/>
            <ac:spMk id="10" creationId="{C5733AB0-4973-43FF-BE7E-4206B425789A}"/>
          </ac:spMkLst>
        </pc:spChg>
        <pc:spChg chg="mod topLvl">
          <ac:chgData name="Chen Zhang" userId="f4af6573-3f25-41cf-9cb1-ae14a6f09d34" providerId="ADAL" clId="{38CD609D-3519-4617-81DE-121D7B80AFA5}" dt="2020-06-14T08:16:12.460" v="6577" actId="165"/>
          <ac:spMkLst>
            <pc:docMk/>
            <pc:sldMk cId="3006608005" sldId="1776"/>
            <ac:spMk id="11" creationId="{E95209A5-1E5A-433E-8F3D-66A985BB62F2}"/>
          </ac:spMkLst>
        </pc:spChg>
        <pc:spChg chg="mod topLvl">
          <ac:chgData name="Chen Zhang" userId="f4af6573-3f25-41cf-9cb1-ae14a6f09d34" providerId="ADAL" clId="{38CD609D-3519-4617-81DE-121D7B80AFA5}" dt="2020-06-14T08:16:12.460" v="6577" actId="165"/>
          <ac:spMkLst>
            <pc:docMk/>
            <pc:sldMk cId="3006608005" sldId="1776"/>
            <ac:spMk id="12" creationId="{4D9626C6-1656-4C32-89CD-14EF5AA9636D}"/>
          </ac:spMkLst>
        </pc:spChg>
        <pc:spChg chg="mod topLvl">
          <ac:chgData name="Chen Zhang" userId="f4af6573-3f25-41cf-9cb1-ae14a6f09d34" providerId="ADAL" clId="{38CD609D-3519-4617-81DE-121D7B80AFA5}" dt="2020-06-14T08:16:12.460" v="6577" actId="165"/>
          <ac:spMkLst>
            <pc:docMk/>
            <pc:sldMk cId="3006608005" sldId="1776"/>
            <ac:spMk id="13" creationId="{B82CFB61-B894-4211-B6E7-59D775FDA175}"/>
          </ac:spMkLst>
        </pc:spChg>
        <pc:grpChg chg="del">
          <ac:chgData name="Chen Zhang" userId="f4af6573-3f25-41cf-9cb1-ae14a6f09d34" providerId="ADAL" clId="{38CD609D-3519-4617-81DE-121D7B80AFA5}" dt="2020-06-14T08:16:12.460" v="6577" actId="165"/>
          <ac:grpSpMkLst>
            <pc:docMk/>
            <pc:sldMk cId="3006608005" sldId="1776"/>
            <ac:grpSpMk id="3" creationId="{BB614CA8-E86E-4EA4-97EA-03B8DAFEA27C}"/>
          </ac:grpSpMkLst>
        </pc:grpChg>
        <pc:cxnChg chg="mod topLvl">
          <ac:chgData name="Chen Zhang" userId="f4af6573-3f25-41cf-9cb1-ae14a6f09d34" providerId="ADAL" clId="{38CD609D-3519-4617-81DE-121D7B80AFA5}" dt="2020-06-14T08:16:46.744" v="6585" actId="108"/>
          <ac:cxnSpMkLst>
            <pc:docMk/>
            <pc:sldMk cId="3006608005" sldId="1776"/>
            <ac:cxnSpMk id="14" creationId="{6A41610D-AA0A-499E-93D6-D9B004714778}"/>
          </ac:cxnSpMkLst>
        </pc:cxnChg>
        <pc:cxnChg chg="mod topLvl">
          <ac:chgData name="Chen Zhang" userId="f4af6573-3f25-41cf-9cb1-ae14a6f09d34" providerId="ADAL" clId="{38CD609D-3519-4617-81DE-121D7B80AFA5}" dt="2020-06-14T08:16:12.460" v="6577" actId="165"/>
          <ac:cxnSpMkLst>
            <pc:docMk/>
            <pc:sldMk cId="3006608005" sldId="1776"/>
            <ac:cxnSpMk id="15" creationId="{A5A1B78B-F982-4C94-816C-17C43B78FCE0}"/>
          </ac:cxnSpMkLst>
        </pc:cxnChg>
        <pc:cxnChg chg="mod topLvl">
          <ac:chgData name="Chen Zhang" userId="f4af6573-3f25-41cf-9cb1-ae14a6f09d34" providerId="ADAL" clId="{38CD609D-3519-4617-81DE-121D7B80AFA5}" dt="2020-06-14T08:16:47.832" v="6586" actId="108"/>
          <ac:cxnSpMkLst>
            <pc:docMk/>
            <pc:sldMk cId="3006608005" sldId="1776"/>
            <ac:cxnSpMk id="16" creationId="{031B221C-C648-4A3F-8AF4-1D1C55BC5BD5}"/>
          </ac:cxnSpMkLst>
        </pc:cxnChg>
        <pc:cxnChg chg="mod topLvl">
          <ac:chgData name="Chen Zhang" userId="f4af6573-3f25-41cf-9cb1-ae14a6f09d34" providerId="ADAL" clId="{38CD609D-3519-4617-81DE-121D7B80AFA5}" dt="2020-06-14T08:16:12.460" v="6577" actId="165"/>
          <ac:cxnSpMkLst>
            <pc:docMk/>
            <pc:sldMk cId="3006608005" sldId="1776"/>
            <ac:cxnSpMk id="17" creationId="{EFCCD80A-68F2-429E-801C-DAE8635D1509}"/>
          </ac:cxnSpMkLst>
        </pc:cxnChg>
        <pc:cxnChg chg="mod topLvl">
          <ac:chgData name="Chen Zhang" userId="f4af6573-3f25-41cf-9cb1-ae14a6f09d34" providerId="ADAL" clId="{38CD609D-3519-4617-81DE-121D7B80AFA5}" dt="2020-06-14T08:16:48.573" v="6587" actId="108"/>
          <ac:cxnSpMkLst>
            <pc:docMk/>
            <pc:sldMk cId="3006608005" sldId="1776"/>
            <ac:cxnSpMk id="18" creationId="{C7C18B8E-92F5-46E4-A239-A90D3A9669A9}"/>
          </ac:cxnSpMkLst>
        </pc:cxnChg>
        <pc:cxnChg chg="mod topLvl">
          <ac:chgData name="Chen Zhang" userId="f4af6573-3f25-41cf-9cb1-ae14a6f09d34" providerId="ADAL" clId="{38CD609D-3519-4617-81DE-121D7B80AFA5}" dt="2020-06-14T08:16:51.179" v="6589" actId="108"/>
          <ac:cxnSpMkLst>
            <pc:docMk/>
            <pc:sldMk cId="3006608005" sldId="1776"/>
            <ac:cxnSpMk id="19" creationId="{55CFC2C4-2CC3-4207-81CC-4943B1FFE185}"/>
          </ac:cxnSpMkLst>
        </pc:cxnChg>
        <pc:cxnChg chg="mod topLvl">
          <ac:chgData name="Chen Zhang" userId="f4af6573-3f25-41cf-9cb1-ae14a6f09d34" providerId="ADAL" clId="{38CD609D-3519-4617-81DE-121D7B80AFA5}" dt="2020-06-14T08:16:12.460" v="6577" actId="165"/>
          <ac:cxnSpMkLst>
            <pc:docMk/>
            <pc:sldMk cId="3006608005" sldId="1776"/>
            <ac:cxnSpMk id="20" creationId="{53B99F4F-9C5F-496A-98DC-85A6630CE796}"/>
          </ac:cxnSpMkLst>
        </pc:cxnChg>
        <pc:cxnChg chg="mod topLvl">
          <ac:chgData name="Chen Zhang" userId="f4af6573-3f25-41cf-9cb1-ae14a6f09d34" providerId="ADAL" clId="{38CD609D-3519-4617-81DE-121D7B80AFA5}" dt="2020-06-14T08:16:12.460" v="6577" actId="165"/>
          <ac:cxnSpMkLst>
            <pc:docMk/>
            <pc:sldMk cId="3006608005" sldId="1776"/>
            <ac:cxnSpMk id="21" creationId="{4F4C4C1F-F576-44BE-BA79-2CA965667FBB}"/>
          </ac:cxnSpMkLst>
        </pc:cxnChg>
        <pc:cxnChg chg="mod topLvl">
          <ac:chgData name="Chen Zhang" userId="f4af6573-3f25-41cf-9cb1-ae14a6f09d34" providerId="ADAL" clId="{38CD609D-3519-4617-81DE-121D7B80AFA5}" dt="2020-06-14T08:16:50.178" v="6588" actId="108"/>
          <ac:cxnSpMkLst>
            <pc:docMk/>
            <pc:sldMk cId="3006608005" sldId="1776"/>
            <ac:cxnSpMk id="22" creationId="{6EE0CCA9-359E-44C9-AB40-CE6585A6F772}"/>
          </ac:cxnSpMkLst>
        </pc:cxnChg>
        <pc:cxnChg chg="mod topLvl">
          <ac:chgData name="Chen Zhang" userId="f4af6573-3f25-41cf-9cb1-ae14a6f09d34" providerId="ADAL" clId="{38CD609D-3519-4617-81DE-121D7B80AFA5}" dt="2020-06-14T08:16:12.460" v="6577" actId="165"/>
          <ac:cxnSpMkLst>
            <pc:docMk/>
            <pc:sldMk cId="3006608005" sldId="1776"/>
            <ac:cxnSpMk id="23" creationId="{56AB7770-09E7-4CE5-9452-DA6A1656F722}"/>
          </ac:cxnSpMkLst>
        </pc:cxnChg>
        <pc:cxnChg chg="mod topLvl">
          <ac:chgData name="Chen Zhang" userId="f4af6573-3f25-41cf-9cb1-ae14a6f09d34" providerId="ADAL" clId="{38CD609D-3519-4617-81DE-121D7B80AFA5}" dt="2020-06-14T08:16:12.460" v="6577" actId="165"/>
          <ac:cxnSpMkLst>
            <pc:docMk/>
            <pc:sldMk cId="3006608005" sldId="1776"/>
            <ac:cxnSpMk id="24" creationId="{DD30F9AC-499D-4D54-9DA1-5A66492C4A3B}"/>
          </ac:cxnSpMkLst>
        </pc:cxnChg>
        <pc:cxnChg chg="mod topLvl">
          <ac:chgData name="Chen Zhang" userId="f4af6573-3f25-41cf-9cb1-ae14a6f09d34" providerId="ADAL" clId="{38CD609D-3519-4617-81DE-121D7B80AFA5}" dt="2020-06-14T08:16:39.227" v="6582" actId="108"/>
          <ac:cxnSpMkLst>
            <pc:docMk/>
            <pc:sldMk cId="3006608005" sldId="1776"/>
            <ac:cxnSpMk id="25" creationId="{A8E92D20-2EA3-4007-AA18-1C308DCFD8FF}"/>
          </ac:cxnSpMkLst>
        </pc:cxnChg>
        <pc:cxnChg chg="mod topLvl">
          <ac:chgData name="Chen Zhang" userId="f4af6573-3f25-41cf-9cb1-ae14a6f09d34" providerId="ADAL" clId="{38CD609D-3519-4617-81DE-121D7B80AFA5}" dt="2020-06-14T08:16:12.460" v="6577" actId="165"/>
          <ac:cxnSpMkLst>
            <pc:docMk/>
            <pc:sldMk cId="3006608005" sldId="1776"/>
            <ac:cxnSpMk id="26" creationId="{4BB71E84-7AA2-4ED8-8726-92104EB7A1CE}"/>
          </ac:cxnSpMkLst>
        </pc:cxnChg>
        <pc:cxnChg chg="mod topLvl">
          <ac:chgData name="Chen Zhang" userId="f4af6573-3f25-41cf-9cb1-ae14a6f09d34" providerId="ADAL" clId="{38CD609D-3519-4617-81DE-121D7B80AFA5}" dt="2020-06-14T08:16:12.460" v="6577" actId="165"/>
          <ac:cxnSpMkLst>
            <pc:docMk/>
            <pc:sldMk cId="3006608005" sldId="1776"/>
            <ac:cxnSpMk id="27" creationId="{4523BE77-7EFB-4B66-B762-5D9FF5FAD62A}"/>
          </ac:cxnSpMkLst>
        </pc:cxnChg>
        <pc:cxnChg chg="mod topLvl">
          <ac:chgData name="Chen Zhang" userId="f4af6573-3f25-41cf-9cb1-ae14a6f09d34" providerId="ADAL" clId="{38CD609D-3519-4617-81DE-121D7B80AFA5}" dt="2020-06-14T08:16:37.938" v="6581" actId="108"/>
          <ac:cxnSpMkLst>
            <pc:docMk/>
            <pc:sldMk cId="3006608005" sldId="1776"/>
            <ac:cxnSpMk id="28" creationId="{C93B8BE4-8440-49BA-A6A0-E527FDE68962}"/>
          </ac:cxnSpMkLst>
        </pc:cxnChg>
        <pc:cxnChg chg="mod topLvl">
          <ac:chgData name="Chen Zhang" userId="f4af6573-3f25-41cf-9cb1-ae14a6f09d34" providerId="ADAL" clId="{38CD609D-3519-4617-81DE-121D7B80AFA5}" dt="2020-06-14T08:16:12.460" v="6577" actId="165"/>
          <ac:cxnSpMkLst>
            <pc:docMk/>
            <pc:sldMk cId="3006608005" sldId="1776"/>
            <ac:cxnSpMk id="29" creationId="{AB96FA04-A204-4B47-9D7E-4B0B082249B4}"/>
          </ac:cxnSpMkLst>
        </pc:cxnChg>
        <pc:cxnChg chg="mod topLvl">
          <ac:chgData name="Chen Zhang" userId="f4af6573-3f25-41cf-9cb1-ae14a6f09d34" providerId="ADAL" clId="{38CD609D-3519-4617-81DE-121D7B80AFA5}" dt="2020-06-14T08:16:12.460" v="6577" actId="165"/>
          <ac:cxnSpMkLst>
            <pc:docMk/>
            <pc:sldMk cId="3006608005" sldId="1776"/>
            <ac:cxnSpMk id="30" creationId="{09C4672B-26AA-4066-A7E4-F7B72DDE1F7D}"/>
          </ac:cxnSpMkLst>
        </pc:cxnChg>
        <pc:cxnChg chg="mod topLvl">
          <ac:chgData name="Chen Zhang" userId="f4af6573-3f25-41cf-9cb1-ae14a6f09d34" providerId="ADAL" clId="{38CD609D-3519-4617-81DE-121D7B80AFA5}" dt="2020-06-14T08:16:40.548" v="6583" actId="108"/>
          <ac:cxnSpMkLst>
            <pc:docMk/>
            <pc:sldMk cId="3006608005" sldId="1776"/>
            <ac:cxnSpMk id="31" creationId="{9BE9C8BF-AF8B-4E24-845E-ACD50B6F8367}"/>
          </ac:cxnSpMkLst>
        </pc:cxnChg>
        <pc:cxnChg chg="mod topLvl">
          <ac:chgData name="Chen Zhang" userId="f4af6573-3f25-41cf-9cb1-ae14a6f09d34" providerId="ADAL" clId="{38CD609D-3519-4617-81DE-121D7B80AFA5}" dt="2020-06-14T08:16:41.571" v="6584" actId="108"/>
          <ac:cxnSpMkLst>
            <pc:docMk/>
            <pc:sldMk cId="3006608005" sldId="1776"/>
            <ac:cxnSpMk id="32" creationId="{49E12EBF-D445-4B8D-8FA1-F2C24D3B3B73}"/>
          </ac:cxnSpMkLst>
        </pc:cxnChg>
        <pc:cxnChg chg="mod topLvl">
          <ac:chgData name="Chen Zhang" userId="f4af6573-3f25-41cf-9cb1-ae14a6f09d34" providerId="ADAL" clId="{38CD609D-3519-4617-81DE-121D7B80AFA5}" dt="2020-06-14T08:16:12.460" v="6577" actId="165"/>
          <ac:cxnSpMkLst>
            <pc:docMk/>
            <pc:sldMk cId="3006608005" sldId="1776"/>
            <ac:cxnSpMk id="33" creationId="{3E371699-F46F-434A-BCF6-5635B0514458}"/>
          </ac:cxnSpMkLst>
        </pc:cxnChg>
        <pc:cxnChg chg="mod topLvl">
          <ac:chgData name="Chen Zhang" userId="f4af6573-3f25-41cf-9cb1-ae14a6f09d34" providerId="ADAL" clId="{38CD609D-3519-4617-81DE-121D7B80AFA5}" dt="2020-06-14T08:16:12.460" v="6577" actId="165"/>
          <ac:cxnSpMkLst>
            <pc:docMk/>
            <pc:sldMk cId="3006608005" sldId="1776"/>
            <ac:cxnSpMk id="34" creationId="{E52F6859-4239-45C3-B785-F4D8563332EB}"/>
          </ac:cxnSpMkLst>
        </pc:cxnChg>
        <pc:cxnChg chg="mod topLvl">
          <ac:chgData name="Chen Zhang" userId="f4af6573-3f25-41cf-9cb1-ae14a6f09d34" providerId="ADAL" clId="{38CD609D-3519-4617-81DE-121D7B80AFA5}" dt="2020-06-14T08:16:12.460" v="6577" actId="165"/>
          <ac:cxnSpMkLst>
            <pc:docMk/>
            <pc:sldMk cId="3006608005" sldId="1776"/>
            <ac:cxnSpMk id="35" creationId="{69114D98-447F-463C-9D62-230A01734ECC}"/>
          </ac:cxnSpMkLst>
        </pc:cxnChg>
        <pc:cxnChg chg="mod topLvl">
          <ac:chgData name="Chen Zhang" userId="f4af6573-3f25-41cf-9cb1-ae14a6f09d34" providerId="ADAL" clId="{38CD609D-3519-4617-81DE-121D7B80AFA5}" dt="2020-06-14T08:16:12.460" v="6577" actId="165"/>
          <ac:cxnSpMkLst>
            <pc:docMk/>
            <pc:sldMk cId="3006608005" sldId="1776"/>
            <ac:cxnSpMk id="36" creationId="{B04A01E8-0F05-4EFC-BF2D-EBB0E31424AD}"/>
          </ac:cxnSpMkLst>
        </pc:cxnChg>
        <pc:cxnChg chg="mod topLvl">
          <ac:chgData name="Chen Zhang" userId="f4af6573-3f25-41cf-9cb1-ae14a6f09d34" providerId="ADAL" clId="{38CD609D-3519-4617-81DE-121D7B80AFA5}" dt="2020-06-14T08:16:12.460" v="6577" actId="165"/>
          <ac:cxnSpMkLst>
            <pc:docMk/>
            <pc:sldMk cId="3006608005" sldId="1776"/>
            <ac:cxnSpMk id="37" creationId="{DB1B2A6F-7B6D-462E-B97B-15FB177F5D55}"/>
          </ac:cxnSpMkLst>
        </pc:cxnChg>
        <pc:cxnChg chg="mod topLvl">
          <ac:chgData name="Chen Zhang" userId="f4af6573-3f25-41cf-9cb1-ae14a6f09d34" providerId="ADAL" clId="{38CD609D-3519-4617-81DE-121D7B80AFA5}" dt="2020-06-14T08:16:35.886" v="6580" actId="108"/>
          <ac:cxnSpMkLst>
            <pc:docMk/>
            <pc:sldMk cId="3006608005" sldId="1776"/>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3910369670" sldId="1776"/>
        </pc:sldMkLst>
      </pc:sldChg>
      <pc:sldChg chg="addSp delSp modSp new mod">
        <pc:chgData name="Chen Zhang" userId="f4af6573-3f25-41cf-9cb1-ae14a6f09d34" providerId="ADAL" clId="{38CD609D-3519-4617-81DE-121D7B80AFA5}" dt="2020-06-14T10:20:22.402" v="7132" actId="20577"/>
        <pc:sldMkLst>
          <pc:docMk/>
          <pc:sldMk cId="2686224219" sldId="1777"/>
        </pc:sldMkLst>
        <pc:spChg chg="mod">
          <ac:chgData name="Chen Zhang" userId="f4af6573-3f25-41cf-9cb1-ae14a6f09d34" providerId="ADAL" clId="{38CD609D-3519-4617-81DE-121D7B80AFA5}" dt="2020-06-14T10:08:27.453" v="7060"/>
          <ac:spMkLst>
            <pc:docMk/>
            <pc:sldMk cId="2686224219" sldId="1777"/>
            <ac:spMk id="2" creationId="{197BD0F4-BD71-4770-9620-AAFF1679EA2A}"/>
          </ac:spMkLst>
        </pc:spChg>
        <pc:spChg chg="del">
          <ac:chgData name="Chen Zhang" userId="f4af6573-3f25-41cf-9cb1-ae14a6f09d34" providerId="ADAL" clId="{38CD609D-3519-4617-81DE-121D7B80AFA5}" dt="2020-06-14T09:53:50.378" v="7050" actId="478"/>
          <ac:spMkLst>
            <pc:docMk/>
            <pc:sldMk cId="2686224219" sldId="1777"/>
            <ac:spMk id="3" creationId="{56C03264-A7D2-40D2-992B-16A0DDCBA78D}"/>
          </ac:spMkLst>
        </pc:spChg>
        <pc:spChg chg="add del mod">
          <ac:chgData name="Chen Zhang" userId="f4af6573-3f25-41cf-9cb1-ae14a6f09d34" providerId="ADAL" clId="{38CD609D-3519-4617-81DE-121D7B80AFA5}" dt="2020-06-14T10:10:20.323" v="7064" actId="478"/>
          <ac:spMkLst>
            <pc:docMk/>
            <pc:sldMk cId="2686224219" sldId="1777"/>
            <ac:spMk id="4" creationId="{51BE88DF-AFE4-4E6C-9C13-42475B057C61}"/>
          </ac:spMkLst>
        </pc:spChg>
        <pc:spChg chg="mod">
          <ac:chgData name="Chen Zhang" userId="f4af6573-3f25-41cf-9cb1-ae14a6f09d34" providerId="ADAL" clId="{38CD609D-3519-4617-81DE-121D7B80AFA5}" dt="2020-06-14T10:10:45.856" v="7071" actId="165"/>
          <ac:spMkLst>
            <pc:docMk/>
            <pc:sldMk cId="2686224219" sldId="1777"/>
            <ac:spMk id="14" creationId="{36E924B1-2EA6-4439-9C49-D9A0791A3525}"/>
          </ac:spMkLst>
        </pc:spChg>
        <pc:spChg chg="mod">
          <ac:chgData name="Chen Zhang" userId="f4af6573-3f25-41cf-9cb1-ae14a6f09d34" providerId="ADAL" clId="{38CD609D-3519-4617-81DE-121D7B80AFA5}" dt="2020-06-14T10:10:45.856" v="7071" actId="165"/>
          <ac:spMkLst>
            <pc:docMk/>
            <pc:sldMk cId="2686224219" sldId="1777"/>
            <ac:spMk id="15" creationId="{5D4DABC4-1E7B-4ADD-96FE-036C36BDC207}"/>
          </ac:spMkLst>
        </pc:spChg>
        <pc:spChg chg="mod">
          <ac:chgData name="Chen Zhang" userId="f4af6573-3f25-41cf-9cb1-ae14a6f09d34" providerId="ADAL" clId="{38CD609D-3519-4617-81DE-121D7B80AFA5}" dt="2020-06-14T10:10:45.856" v="7071" actId="165"/>
          <ac:spMkLst>
            <pc:docMk/>
            <pc:sldMk cId="2686224219" sldId="1777"/>
            <ac:spMk id="16" creationId="{90787A4A-DBF4-41F3-9FC0-D73061ADB25F}"/>
          </ac:spMkLst>
        </pc:spChg>
        <pc:spChg chg="mod">
          <ac:chgData name="Chen Zhang" userId="f4af6573-3f25-41cf-9cb1-ae14a6f09d34" providerId="ADAL" clId="{38CD609D-3519-4617-81DE-121D7B80AFA5}" dt="2020-06-14T10:10:45.856" v="7071" actId="165"/>
          <ac:spMkLst>
            <pc:docMk/>
            <pc:sldMk cId="2686224219" sldId="1777"/>
            <ac:spMk id="17" creationId="{CD1C59F7-25B3-40C5-85E3-4C226C75D448}"/>
          </ac:spMkLst>
        </pc:spChg>
        <pc:spChg chg="mod">
          <ac:chgData name="Chen Zhang" userId="f4af6573-3f25-41cf-9cb1-ae14a6f09d34" providerId="ADAL" clId="{38CD609D-3519-4617-81DE-121D7B80AFA5}" dt="2020-06-14T10:10:45.856" v="7071" actId="165"/>
          <ac:spMkLst>
            <pc:docMk/>
            <pc:sldMk cId="2686224219" sldId="1777"/>
            <ac:spMk id="18" creationId="{4F5B2F76-6044-4F36-85B3-3FCE1671122F}"/>
          </ac:spMkLst>
        </pc:spChg>
        <pc:spChg chg="mod">
          <ac:chgData name="Chen Zhang" userId="f4af6573-3f25-41cf-9cb1-ae14a6f09d34" providerId="ADAL" clId="{38CD609D-3519-4617-81DE-121D7B80AFA5}" dt="2020-06-14T10:10:45.856" v="7071" actId="165"/>
          <ac:spMkLst>
            <pc:docMk/>
            <pc:sldMk cId="2686224219" sldId="1777"/>
            <ac:spMk id="19" creationId="{B4353944-9365-4083-90EC-46C88982AAE8}"/>
          </ac:spMkLst>
        </pc:spChg>
        <pc:spChg chg="mod">
          <ac:chgData name="Chen Zhang" userId="f4af6573-3f25-41cf-9cb1-ae14a6f09d34" providerId="ADAL" clId="{38CD609D-3519-4617-81DE-121D7B80AFA5}" dt="2020-06-14T10:10:45.856" v="7071" actId="165"/>
          <ac:spMkLst>
            <pc:docMk/>
            <pc:sldMk cId="2686224219" sldId="1777"/>
            <ac:spMk id="20" creationId="{3F7519F0-1395-4638-B489-5D1726858896}"/>
          </ac:spMkLst>
        </pc:spChg>
        <pc:spChg chg="mod">
          <ac:chgData name="Chen Zhang" userId="f4af6573-3f25-41cf-9cb1-ae14a6f09d34" providerId="ADAL" clId="{38CD609D-3519-4617-81DE-121D7B80AFA5}" dt="2020-06-14T10:10:45.856" v="7071" actId="165"/>
          <ac:spMkLst>
            <pc:docMk/>
            <pc:sldMk cId="2686224219" sldId="1777"/>
            <ac:spMk id="21" creationId="{7481B673-4B2F-45CD-B0F2-C0952B19503F}"/>
          </ac:spMkLst>
        </pc:spChg>
        <pc:spChg chg="mod">
          <ac:chgData name="Chen Zhang" userId="f4af6573-3f25-41cf-9cb1-ae14a6f09d34" providerId="ADAL" clId="{38CD609D-3519-4617-81DE-121D7B80AFA5}" dt="2020-06-14T10:10:45.856" v="7071" actId="165"/>
          <ac:spMkLst>
            <pc:docMk/>
            <pc:sldMk cId="2686224219" sldId="1777"/>
            <ac:spMk id="22" creationId="{E2A56D05-89B0-4BFF-B8AE-4F45F95D8E05}"/>
          </ac:spMkLst>
        </pc:spChg>
        <pc:spChg chg="mod">
          <ac:chgData name="Chen Zhang" userId="f4af6573-3f25-41cf-9cb1-ae14a6f09d34" providerId="ADAL" clId="{38CD609D-3519-4617-81DE-121D7B80AFA5}" dt="2020-06-14T10:10:45.856" v="7071" actId="165"/>
          <ac:spMkLst>
            <pc:docMk/>
            <pc:sldMk cId="2686224219" sldId="1777"/>
            <ac:spMk id="23" creationId="{7911ADA8-1D35-49C6-AD00-7BFA55CA0274}"/>
          </ac:spMkLst>
        </pc:spChg>
        <pc:spChg chg="del mod topLvl">
          <ac:chgData name="Chen Zhang" userId="f4af6573-3f25-41cf-9cb1-ae14a6f09d34" providerId="ADAL" clId="{38CD609D-3519-4617-81DE-121D7B80AFA5}" dt="2020-06-14T10:16:34.909" v="7105" actId="478"/>
          <ac:spMkLst>
            <pc:docMk/>
            <pc:sldMk cId="2686224219" sldId="1777"/>
            <ac:spMk id="25" creationId="{07118797-B500-4C76-BD5C-C96B1E3B56D9}"/>
          </ac:spMkLst>
        </pc:spChg>
        <pc:spChg chg="del mod topLvl">
          <ac:chgData name="Chen Zhang" userId="f4af6573-3f25-41cf-9cb1-ae14a6f09d34" providerId="ADAL" clId="{38CD609D-3519-4617-81DE-121D7B80AFA5}" dt="2020-06-14T10:16:34.909" v="7105" actId="478"/>
          <ac:spMkLst>
            <pc:docMk/>
            <pc:sldMk cId="2686224219" sldId="1777"/>
            <ac:spMk id="26" creationId="{3A992789-FA7D-4BB9-B13D-617D58E56517}"/>
          </ac:spMkLst>
        </pc:spChg>
        <pc:spChg chg="del mod topLvl">
          <ac:chgData name="Chen Zhang" userId="f4af6573-3f25-41cf-9cb1-ae14a6f09d34" providerId="ADAL" clId="{38CD609D-3519-4617-81DE-121D7B80AFA5}" dt="2020-06-14T10:16:34.909" v="7105" actId="478"/>
          <ac:spMkLst>
            <pc:docMk/>
            <pc:sldMk cId="2686224219" sldId="1777"/>
            <ac:spMk id="27" creationId="{AE2CCDA7-F83F-463F-BD69-AE73EA096C56}"/>
          </ac:spMkLst>
        </pc:spChg>
        <pc:spChg chg="del mod topLvl">
          <ac:chgData name="Chen Zhang" userId="f4af6573-3f25-41cf-9cb1-ae14a6f09d34" providerId="ADAL" clId="{38CD609D-3519-4617-81DE-121D7B80AFA5}" dt="2020-06-14T10:16:34.909" v="7105" actId="478"/>
          <ac:spMkLst>
            <pc:docMk/>
            <pc:sldMk cId="2686224219" sldId="1777"/>
            <ac:spMk id="28" creationId="{AA9FD2ED-581D-4545-A292-4010F050F775}"/>
          </ac:spMkLst>
        </pc:spChg>
        <pc:spChg chg="mod">
          <ac:chgData name="Chen Zhang" userId="f4af6573-3f25-41cf-9cb1-ae14a6f09d34" providerId="ADAL" clId="{38CD609D-3519-4617-81DE-121D7B80AFA5}" dt="2020-06-14T10:10:48.566" v="7072" actId="165"/>
          <ac:spMkLst>
            <pc:docMk/>
            <pc:sldMk cId="2686224219" sldId="1777"/>
            <ac:spMk id="30" creationId="{571AE7E1-E8B4-4504-AE97-8DD49B52D4FB}"/>
          </ac:spMkLst>
        </pc:spChg>
        <pc:spChg chg="mod">
          <ac:chgData name="Chen Zhang" userId="f4af6573-3f25-41cf-9cb1-ae14a6f09d34" providerId="ADAL" clId="{38CD609D-3519-4617-81DE-121D7B80AFA5}" dt="2020-06-14T10:10:48.566" v="7072" actId="165"/>
          <ac:spMkLst>
            <pc:docMk/>
            <pc:sldMk cId="2686224219" sldId="1777"/>
            <ac:spMk id="31" creationId="{661CAC9B-F16D-4D31-B7EF-A2FDC8AE9558}"/>
          </ac:spMkLst>
        </pc:spChg>
        <pc:spChg chg="del mod topLvl">
          <ac:chgData name="Chen Zhang" userId="f4af6573-3f25-41cf-9cb1-ae14a6f09d34" providerId="ADAL" clId="{38CD609D-3519-4617-81DE-121D7B80AFA5}" dt="2020-06-14T10:16:34.909" v="7105" actId="478"/>
          <ac:spMkLst>
            <pc:docMk/>
            <pc:sldMk cId="2686224219" sldId="1777"/>
            <ac:spMk id="39" creationId="{342886E5-9843-440F-B3EE-1BB09E0B85B1}"/>
          </ac:spMkLst>
        </pc:spChg>
        <pc:spChg chg="del mod topLvl">
          <ac:chgData name="Chen Zhang" userId="f4af6573-3f25-41cf-9cb1-ae14a6f09d34" providerId="ADAL" clId="{38CD609D-3519-4617-81DE-121D7B80AFA5}" dt="2020-06-14T10:16:34.909" v="7105" actId="478"/>
          <ac:spMkLst>
            <pc:docMk/>
            <pc:sldMk cId="2686224219" sldId="1777"/>
            <ac:spMk id="40" creationId="{DEFC912F-DD30-44F2-9A55-5FDAED7A0C90}"/>
          </ac:spMkLst>
        </pc:spChg>
        <pc:spChg chg="del mod topLvl">
          <ac:chgData name="Chen Zhang" userId="f4af6573-3f25-41cf-9cb1-ae14a6f09d34" providerId="ADAL" clId="{38CD609D-3519-4617-81DE-121D7B80AFA5}" dt="2020-06-14T10:16:34.909" v="7105" actId="478"/>
          <ac:spMkLst>
            <pc:docMk/>
            <pc:sldMk cId="2686224219" sldId="1777"/>
            <ac:spMk id="41" creationId="{7AE96667-9DAD-42EA-9E82-17419CD1116D}"/>
          </ac:spMkLst>
        </pc:spChg>
        <pc:spChg chg="del mod topLvl">
          <ac:chgData name="Chen Zhang" userId="f4af6573-3f25-41cf-9cb1-ae14a6f09d34" providerId="ADAL" clId="{38CD609D-3519-4617-81DE-121D7B80AFA5}" dt="2020-06-14T10:16:34.909" v="7105" actId="478"/>
          <ac:spMkLst>
            <pc:docMk/>
            <pc:sldMk cId="2686224219" sldId="1777"/>
            <ac:spMk id="42" creationId="{1E19464A-C7AB-410D-BC17-B38F08FBD98B}"/>
          </ac:spMkLst>
        </pc:spChg>
        <pc:spChg chg="mod">
          <ac:chgData name="Chen Zhang" userId="f4af6573-3f25-41cf-9cb1-ae14a6f09d34" providerId="ADAL" clId="{38CD609D-3519-4617-81DE-121D7B80AFA5}" dt="2020-06-14T10:10:51.810" v="7073" actId="165"/>
          <ac:spMkLst>
            <pc:docMk/>
            <pc:sldMk cId="2686224219" sldId="1777"/>
            <ac:spMk id="44" creationId="{F7094453-78DE-46F5-96B3-1AD7CBBEDA00}"/>
          </ac:spMkLst>
        </pc:spChg>
        <pc:spChg chg="mod">
          <ac:chgData name="Chen Zhang" userId="f4af6573-3f25-41cf-9cb1-ae14a6f09d34" providerId="ADAL" clId="{38CD609D-3519-4617-81DE-121D7B80AFA5}" dt="2020-06-14T10:10:51.810" v="7073" actId="165"/>
          <ac:spMkLst>
            <pc:docMk/>
            <pc:sldMk cId="2686224219" sldId="1777"/>
            <ac:spMk id="45" creationId="{9BD8FEEF-3521-4FE7-9E4F-00DA51B1761E}"/>
          </ac:spMkLst>
        </pc:spChg>
        <pc:spChg chg="del mod topLvl">
          <ac:chgData name="Chen Zhang" userId="f4af6573-3f25-41cf-9cb1-ae14a6f09d34" providerId="ADAL" clId="{38CD609D-3519-4617-81DE-121D7B80AFA5}" dt="2020-06-14T10:16:34.909" v="7105" actId="478"/>
          <ac:spMkLst>
            <pc:docMk/>
            <pc:sldMk cId="2686224219" sldId="1777"/>
            <ac:spMk id="47" creationId="{99202544-D42D-4182-8C7A-19FB53A5CED3}"/>
          </ac:spMkLst>
        </pc:spChg>
        <pc:spChg chg="del mod topLvl">
          <ac:chgData name="Chen Zhang" userId="f4af6573-3f25-41cf-9cb1-ae14a6f09d34" providerId="ADAL" clId="{38CD609D-3519-4617-81DE-121D7B80AFA5}" dt="2020-06-14T10:11:03.680" v="7078" actId="478"/>
          <ac:spMkLst>
            <pc:docMk/>
            <pc:sldMk cId="2686224219" sldId="1777"/>
            <ac:spMk id="48" creationId="{396BA271-6734-4BBF-ACC2-BCE0A508C992}"/>
          </ac:spMkLst>
        </pc:spChg>
        <pc:spChg chg="del mod topLvl">
          <ac:chgData name="Chen Zhang" userId="f4af6573-3f25-41cf-9cb1-ae14a6f09d34" providerId="ADAL" clId="{38CD609D-3519-4617-81DE-121D7B80AFA5}" dt="2020-06-14T10:11:02.931" v="7077" actId="478"/>
          <ac:spMkLst>
            <pc:docMk/>
            <pc:sldMk cId="2686224219" sldId="1777"/>
            <ac:spMk id="49" creationId="{9D6C31D6-530F-4A83-9B97-4E7D82116DEB}"/>
          </ac:spMkLst>
        </pc:spChg>
        <pc:spChg chg="del mod topLvl">
          <ac:chgData name="Chen Zhang" userId="f4af6573-3f25-41cf-9cb1-ae14a6f09d34" providerId="ADAL" clId="{38CD609D-3519-4617-81DE-121D7B80AFA5}" dt="2020-06-14T10:16:34.909" v="7105" actId="478"/>
          <ac:spMkLst>
            <pc:docMk/>
            <pc:sldMk cId="2686224219" sldId="1777"/>
            <ac:spMk id="50" creationId="{45F8A431-2547-4ADB-A3DE-512538C74843}"/>
          </ac:spMkLst>
        </pc:spChg>
        <pc:spChg chg="mod">
          <ac:chgData name="Chen Zhang" userId="f4af6573-3f25-41cf-9cb1-ae14a6f09d34" providerId="ADAL" clId="{38CD609D-3519-4617-81DE-121D7B80AFA5}" dt="2020-06-14T10:10:42.950" v="7070" actId="165"/>
          <ac:spMkLst>
            <pc:docMk/>
            <pc:sldMk cId="2686224219" sldId="1777"/>
            <ac:spMk id="52" creationId="{9EB914FB-E398-4CA5-9714-2E3706696062}"/>
          </ac:spMkLst>
        </pc:spChg>
        <pc:spChg chg="mod">
          <ac:chgData name="Chen Zhang" userId="f4af6573-3f25-41cf-9cb1-ae14a6f09d34" providerId="ADAL" clId="{38CD609D-3519-4617-81DE-121D7B80AFA5}" dt="2020-06-14T10:10:42.950" v="7070" actId="165"/>
          <ac:spMkLst>
            <pc:docMk/>
            <pc:sldMk cId="2686224219" sldId="1777"/>
            <ac:spMk id="53" creationId="{B260350A-6285-4E92-BE9A-3D1B23351B7C}"/>
          </ac:spMkLst>
        </pc:spChg>
        <pc:spChg chg="add del mod">
          <ac:chgData name="Chen Zhang" userId="f4af6573-3f25-41cf-9cb1-ae14a6f09d34" providerId="ADAL" clId="{38CD609D-3519-4617-81DE-121D7B80AFA5}" dt="2020-06-14T10:10:26.206" v="7066" actId="478"/>
          <ac:spMkLst>
            <pc:docMk/>
            <pc:sldMk cId="2686224219" sldId="1777"/>
            <ac:spMk id="55" creationId="{39172B97-70FB-48BF-8532-90CD98D2ABFA}"/>
          </ac:spMkLst>
        </pc:spChg>
        <pc:spChg chg="add del mod">
          <ac:chgData name="Chen Zhang" userId="f4af6573-3f25-41cf-9cb1-ae14a6f09d34" providerId="ADAL" clId="{38CD609D-3519-4617-81DE-121D7B80AFA5}" dt="2020-06-14T10:10:28.721" v="7069" actId="478"/>
          <ac:spMkLst>
            <pc:docMk/>
            <pc:sldMk cId="2686224219" sldId="1777"/>
            <ac:spMk id="56" creationId="{5986DC67-7BD0-4DF4-8CAE-DC1C6E9A32E2}"/>
          </ac:spMkLst>
        </pc:spChg>
        <pc:spChg chg="add del mod">
          <ac:chgData name="Chen Zhang" userId="f4af6573-3f25-41cf-9cb1-ae14a6f09d34" providerId="ADAL" clId="{38CD609D-3519-4617-81DE-121D7B80AFA5}" dt="2020-06-14T10:15:24.170" v="7094" actId="164"/>
          <ac:spMkLst>
            <pc:docMk/>
            <pc:sldMk cId="2686224219" sldId="1777"/>
            <ac:spMk id="59" creationId="{F89CED5E-A506-4164-A6A3-6A84BED4A3F5}"/>
          </ac:spMkLst>
        </pc:spChg>
        <pc:spChg chg="add del mod">
          <ac:chgData name="Chen Zhang" userId="f4af6573-3f25-41cf-9cb1-ae14a6f09d34" providerId="ADAL" clId="{38CD609D-3519-4617-81DE-121D7B80AFA5}" dt="2020-06-14T10:16:34.909" v="7105" actId="478"/>
          <ac:spMkLst>
            <pc:docMk/>
            <pc:sldMk cId="2686224219" sldId="1777"/>
            <ac:spMk id="64" creationId="{62C44C02-B41C-4D00-883A-8FC856068C76}"/>
          </ac:spMkLst>
        </pc:spChg>
        <pc:spChg chg="mod">
          <ac:chgData name="Chen Zhang" userId="f4af6573-3f25-41cf-9cb1-ae14a6f09d34" providerId="ADAL" clId="{38CD609D-3519-4617-81DE-121D7B80AFA5}" dt="2020-06-14T10:16:36.298" v="7106"/>
          <ac:spMkLst>
            <pc:docMk/>
            <pc:sldMk cId="2686224219" sldId="1777"/>
            <ac:spMk id="76" creationId="{C73896FB-2A4D-41A5-AB80-D5D93B949CF9}"/>
          </ac:spMkLst>
        </pc:spChg>
        <pc:spChg chg="mod">
          <ac:chgData name="Chen Zhang" userId="f4af6573-3f25-41cf-9cb1-ae14a6f09d34" providerId="ADAL" clId="{38CD609D-3519-4617-81DE-121D7B80AFA5}" dt="2020-06-14T10:16:36.298" v="7106"/>
          <ac:spMkLst>
            <pc:docMk/>
            <pc:sldMk cId="2686224219" sldId="1777"/>
            <ac:spMk id="77" creationId="{C8642292-8FEB-465A-AC70-D96D7C0818E8}"/>
          </ac:spMkLst>
        </pc:spChg>
        <pc:spChg chg="mod">
          <ac:chgData name="Chen Zhang" userId="f4af6573-3f25-41cf-9cb1-ae14a6f09d34" providerId="ADAL" clId="{38CD609D-3519-4617-81DE-121D7B80AFA5}" dt="2020-06-14T10:16:36.298" v="7106"/>
          <ac:spMkLst>
            <pc:docMk/>
            <pc:sldMk cId="2686224219" sldId="1777"/>
            <ac:spMk id="78" creationId="{2C1BA0ED-0A70-4511-A625-E2BF432F1044}"/>
          </ac:spMkLst>
        </pc:spChg>
        <pc:spChg chg="mod">
          <ac:chgData name="Chen Zhang" userId="f4af6573-3f25-41cf-9cb1-ae14a6f09d34" providerId="ADAL" clId="{38CD609D-3519-4617-81DE-121D7B80AFA5}" dt="2020-06-14T10:16:36.298" v="7106"/>
          <ac:spMkLst>
            <pc:docMk/>
            <pc:sldMk cId="2686224219" sldId="1777"/>
            <ac:spMk id="79" creationId="{30E41C2C-75A0-4E4B-9C7B-7712DCF69A9C}"/>
          </ac:spMkLst>
        </pc:spChg>
        <pc:spChg chg="mod">
          <ac:chgData name="Chen Zhang" userId="f4af6573-3f25-41cf-9cb1-ae14a6f09d34" providerId="ADAL" clId="{38CD609D-3519-4617-81DE-121D7B80AFA5}" dt="2020-06-14T10:16:36.298" v="7106"/>
          <ac:spMkLst>
            <pc:docMk/>
            <pc:sldMk cId="2686224219" sldId="1777"/>
            <ac:spMk id="80" creationId="{9EEED079-FD77-41C4-ACA4-D5D1093AA0F9}"/>
          </ac:spMkLst>
        </pc:spChg>
        <pc:spChg chg="mod">
          <ac:chgData name="Chen Zhang" userId="f4af6573-3f25-41cf-9cb1-ae14a6f09d34" providerId="ADAL" clId="{38CD609D-3519-4617-81DE-121D7B80AFA5}" dt="2020-06-14T10:16:36.298" v="7106"/>
          <ac:spMkLst>
            <pc:docMk/>
            <pc:sldMk cId="2686224219" sldId="1777"/>
            <ac:spMk id="81" creationId="{3A5303A9-441D-4749-A39C-A422697C0A9A}"/>
          </ac:spMkLst>
        </pc:spChg>
        <pc:spChg chg="mod">
          <ac:chgData name="Chen Zhang" userId="f4af6573-3f25-41cf-9cb1-ae14a6f09d34" providerId="ADAL" clId="{38CD609D-3519-4617-81DE-121D7B80AFA5}" dt="2020-06-14T10:16:36.298" v="7106"/>
          <ac:spMkLst>
            <pc:docMk/>
            <pc:sldMk cId="2686224219" sldId="1777"/>
            <ac:spMk id="82" creationId="{C6CBE328-BDF0-423B-91E9-3FC2430F224A}"/>
          </ac:spMkLst>
        </pc:spChg>
        <pc:spChg chg="mod">
          <ac:chgData name="Chen Zhang" userId="f4af6573-3f25-41cf-9cb1-ae14a6f09d34" providerId="ADAL" clId="{38CD609D-3519-4617-81DE-121D7B80AFA5}" dt="2020-06-14T10:16:36.298" v="7106"/>
          <ac:spMkLst>
            <pc:docMk/>
            <pc:sldMk cId="2686224219" sldId="1777"/>
            <ac:spMk id="83" creationId="{CEFB2297-DDCB-493E-9CE1-7E8389F6E1FD}"/>
          </ac:spMkLst>
        </pc:spChg>
        <pc:spChg chg="mod">
          <ac:chgData name="Chen Zhang" userId="f4af6573-3f25-41cf-9cb1-ae14a6f09d34" providerId="ADAL" clId="{38CD609D-3519-4617-81DE-121D7B80AFA5}" dt="2020-06-14T10:16:36.298" v="7106"/>
          <ac:spMkLst>
            <pc:docMk/>
            <pc:sldMk cId="2686224219" sldId="1777"/>
            <ac:spMk id="84" creationId="{1F99A99E-E881-4DA5-AE94-1D6FF9633EA4}"/>
          </ac:spMkLst>
        </pc:spChg>
        <pc:spChg chg="mod">
          <ac:chgData name="Chen Zhang" userId="f4af6573-3f25-41cf-9cb1-ae14a6f09d34" providerId="ADAL" clId="{38CD609D-3519-4617-81DE-121D7B80AFA5}" dt="2020-06-14T10:16:36.298" v="7106"/>
          <ac:spMkLst>
            <pc:docMk/>
            <pc:sldMk cId="2686224219" sldId="1777"/>
            <ac:spMk id="85" creationId="{970EAB3E-CE4B-486A-9D83-269A4CC6EA6C}"/>
          </ac:spMkLst>
        </pc:spChg>
        <pc:spChg chg="mod">
          <ac:chgData name="Chen Zhang" userId="f4af6573-3f25-41cf-9cb1-ae14a6f09d34" providerId="ADAL" clId="{38CD609D-3519-4617-81DE-121D7B80AFA5}" dt="2020-06-14T10:16:36.298" v="7106"/>
          <ac:spMkLst>
            <pc:docMk/>
            <pc:sldMk cId="2686224219" sldId="1777"/>
            <ac:spMk id="87" creationId="{80066AB0-EFB6-4888-9D4C-E69D678B5516}"/>
          </ac:spMkLst>
        </pc:spChg>
        <pc:spChg chg="mod">
          <ac:chgData name="Chen Zhang" userId="f4af6573-3f25-41cf-9cb1-ae14a6f09d34" providerId="ADAL" clId="{38CD609D-3519-4617-81DE-121D7B80AFA5}" dt="2020-06-14T10:16:36.298" v="7106"/>
          <ac:spMkLst>
            <pc:docMk/>
            <pc:sldMk cId="2686224219" sldId="1777"/>
            <ac:spMk id="88" creationId="{38602C86-3F98-47BF-9C51-84FC378B9808}"/>
          </ac:spMkLst>
        </pc:spChg>
        <pc:spChg chg="mod">
          <ac:chgData name="Chen Zhang" userId="f4af6573-3f25-41cf-9cb1-ae14a6f09d34" providerId="ADAL" clId="{38CD609D-3519-4617-81DE-121D7B80AFA5}" dt="2020-06-14T10:16:36.298" v="7106"/>
          <ac:spMkLst>
            <pc:docMk/>
            <pc:sldMk cId="2686224219" sldId="1777"/>
            <ac:spMk id="89" creationId="{FA136BCC-9097-4EC2-8F4D-346E35FB94AC}"/>
          </ac:spMkLst>
        </pc:spChg>
        <pc:spChg chg="mod">
          <ac:chgData name="Chen Zhang" userId="f4af6573-3f25-41cf-9cb1-ae14a6f09d34" providerId="ADAL" clId="{38CD609D-3519-4617-81DE-121D7B80AFA5}" dt="2020-06-14T10:16:36.298" v="7106"/>
          <ac:spMkLst>
            <pc:docMk/>
            <pc:sldMk cId="2686224219" sldId="1777"/>
            <ac:spMk id="90" creationId="{C7BAC384-5D0B-4BE2-898E-0C077DFC9148}"/>
          </ac:spMkLst>
        </pc:spChg>
        <pc:spChg chg="mod">
          <ac:chgData name="Chen Zhang" userId="f4af6573-3f25-41cf-9cb1-ae14a6f09d34" providerId="ADAL" clId="{38CD609D-3519-4617-81DE-121D7B80AFA5}" dt="2020-06-14T10:16:36.298" v="7106"/>
          <ac:spMkLst>
            <pc:docMk/>
            <pc:sldMk cId="2686224219" sldId="1777"/>
            <ac:spMk id="92" creationId="{20F35073-B012-4BB5-9042-F566832EB664}"/>
          </ac:spMkLst>
        </pc:spChg>
        <pc:spChg chg="mod">
          <ac:chgData name="Chen Zhang" userId="f4af6573-3f25-41cf-9cb1-ae14a6f09d34" providerId="ADAL" clId="{38CD609D-3519-4617-81DE-121D7B80AFA5}" dt="2020-06-14T10:16:36.298" v="7106"/>
          <ac:spMkLst>
            <pc:docMk/>
            <pc:sldMk cId="2686224219" sldId="1777"/>
            <ac:spMk id="93" creationId="{E231AACC-4947-42E8-93DE-4320155E8D7E}"/>
          </ac:spMkLst>
        </pc:spChg>
        <pc:spChg chg="mod">
          <ac:chgData name="Chen Zhang" userId="f4af6573-3f25-41cf-9cb1-ae14a6f09d34" providerId="ADAL" clId="{38CD609D-3519-4617-81DE-121D7B80AFA5}" dt="2020-06-14T10:16:36.298" v="7106"/>
          <ac:spMkLst>
            <pc:docMk/>
            <pc:sldMk cId="2686224219" sldId="1777"/>
            <ac:spMk id="101" creationId="{712949DE-7D80-4384-B073-F079E0CAACEE}"/>
          </ac:spMkLst>
        </pc:spChg>
        <pc:spChg chg="mod">
          <ac:chgData name="Chen Zhang" userId="f4af6573-3f25-41cf-9cb1-ae14a6f09d34" providerId="ADAL" clId="{38CD609D-3519-4617-81DE-121D7B80AFA5}" dt="2020-06-14T10:16:36.298" v="7106"/>
          <ac:spMkLst>
            <pc:docMk/>
            <pc:sldMk cId="2686224219" sldId="1777"/>
            <ac:spMk id="102" creationId="{1626FE34-DE49-4ABD-B4D9-1859E04D80FC}"/>
          </ac:spMkLst>
        </pc:spChg>
        <pc:spChg chg="mod">
          <ac:chgData name="Chen Zhang" userId="f4af6573-3f25-41cf-9cb1-ae14a6f09d34" providerId="ADAL" clId="{38CD609D-3519-4617-81DE-121D7B80AFA5}" dt="2020-06-14T10:16:36.298" v="7106"/>
          <ac:spMkLst>
            <pc:docMk/>
            <pc:sldMk cId="2686224219" sldId="1777"/>
            <ac:spMk id="103" creationId="{1DE6CB63-1EAE-4F58-8AAB-1DD4B85D7496}"/>
          </ac:spMkLst>
        </pc:spChg>
        <pc:spChg chg="mod">
          <ac:chgData name="Chen Zhang" userId="f4af6573-3f25-41cf-9cb1-ae14a6f09d34" providerId="ADAL" clId="{38CD609D-3519-4617-81DE-121D7B80AFA5}" dt="2020-06-14T10:16:36.298" v="7106"/>
          <ac:spMkLst>
            <pc:docMk/>
            <pc:sldMk cId="2686224219" sldId="1777"/>
            <ac:spMk id="104" creationId="{1D9B40AF-6937-4EE7-B971-70BE9CAF39E5}"/>
          </ac:spMkLst>
        </pc:spChg>
        <pc:spChg chg="mod">
          <ac:chgData name="Chen Zhang" userId="f4af6573-3f25-41cf-9cb1-ae14a6f09d34" providerId="ADAL" clId="{38CD609D-3519-4617-81DE-121D7B80AFA5}" dt="2020-06-14T10:16:36.298" v="7106"/>
          <ac:spMkLst>
            <pc:docMk/>
            <pc:sldMk cId="2686224219" sldId="1777"/>
            <ac:spMk id="106" creationId="{E7D13C6E-85E4-4DB3-A546-C0DE8803EAA0}"/>
          </ac:spMkLst>
        </pc:spChg>
        <pc:spChg chg="mod">
          <ac:chgData name="Chen Zhang" userId="f4af6573-3f25-41cf-9cb1-ae14a6f09d34" providerId="ADAL" clId="{38CD609D-3519-4617-81DE-121D7B80AFA5}" dt="2020-06-14T10:16:36.298" v="7106"/>
          <ac:spMkLst>
            <pc:docMk/>
            <pc:sldMk cId="2686224219" sldId="1777"/>
            <ac:spMk id="107" creationId="{DBD0AA03-A31C-4A46-982F-20706DD69571}"/>
          </ac:spMkLst>
        </pc:spChg>
        <pc:spChg chg="mod">
          <ac:chgData name="Chen Zhang" userId="f4af6573-3f25-41cf-9cb1-ae14a6f09d34" providerId="ADAL" clId="{38CD609D-3519-4617-81DE-121D7B80AFA5}" dt="2020-06-14T10:16:36.298" v="7106"/>
          <ac:spMkLst>
            <pc:docMk/>
            <pc:sldMk cId="2686224219" sldId="1777"/>
            <ac:spMk id="109" creationId="{FE7A277C-7BB1-478C-86A9-9D4B7E08AEBB}"/>
          </ac:spMkLst>
        </pc:spChg>
        <pc:spChg chg="mod">
          <ac:chgData name="Chen Zhang" userId="f4af6573-3f25-41cf-9cb1-ae14a6f09d34" providerId="ADAL" clId="{38CD609D-3519-4617-81DE-121D7B80AFA5}" dt="2020-06-14T10:16:36.298" v="7106"/>
          <ac:spMkLst>
            <pc:docMk/>
            <pc:sldMk cId="2686224219" sldId="1777"/>
            <ac:spMk id="110" creationId="{55893B2E-508A-4664-ACBA-A6E2FDD64CF3}"/>
          </ac:spMkLst>
        </pc:spChg>
        <pc:spChg chg="mod">
          <ac:chgData name="Chen Zhang" userId="f4af6573-3f25-41cf-9cb1-ae14a6f09d34" providerId="ADAL" clId="{38CD609D-3519-4617-81DE-121D7B80AFA5}" dt="2020-06-14T10:16:36.298" v="7106"/>
          <ac:spMkLst>
            <pc:docMk/>
            <pc:sldMk cId="2686224219" sldId="1777"/>
            <ac:spMk id="111" creationId="{BBA062AA-3153-41F1-BEFA-57F2DD550AA1}"/>
          </ac:spMkLst>
        </pc:spChg>
        <pc:spChg chg="mod">
          <ac:chgData name="Chen Zhang" userId="f4af6573-3f25-41cf-9cb1-ae14a6f09d34" providerId="ADAL" clId="{38CD609D-3519-4617-81DE-121D7B80AFA5}" dt="2020-06-14T10:16:36.298" v="7106"/>
          <ac:spMkLst>
            <pc:docMk/>
            <pc:sldMk cId="2686224219" sldId="1777"/>
            <ac:spMk id="112" creationId="{0B5599C7-E055-4A3B-8C67-9760C3CB37F3}"/>
          </ac:spMkLst>
        </pc:spChg>
        <pc:spChg chg="mod">
          <ac:chgData name="Chen Zhang" userId="f4af6573-3f25-41cf-9cb1-ae14a6f09d34" providerId="ADAL" clId="{38CD609D-3519-4617-81DE-121D7B80AFA5}" dt="2020-06-14T10:16:36.298" v="7106"/>
          <ac:spMkLst>
            <pc:docMk/>
            <pc:sldMk cId="2686224219" sldId="1777"/>
            <ac:spMk id="114" creationId="{182605E5-EEC0-496E-9D99-CED9FB40D7B3}"/>
          </ac:spMkLst>
        </pc:spChg>
        <pc:spChg chg="mod">
          <ac:chgData name="Chen Zhang" userId="f4af6573-3f25-41cf-9cb1-ae14a6f09d34" providerId="ADAL" clId="{38CD609D-3519-4617-81DE-121D7B80AFA5}" dt="2020-06-14T10:16:36.298" v="7106"/>
          <ac:spMkLst>
            <pc:docMk/>
            <pc:sldMk cId="2686224219" sldId="1777"/>
            <ac:spMk id="115" creationId="{DF935C27-1AB8-48D6-A0B7-4CC411EDC115}"/>
          </ac:spMkLst>
        </pc:spChg>
        <pc:spChg chg="add del mod">
          <ac:chgData name="Chen Zhang" userId="f4af6573-3f25-41cf-9cb1-ae14a6f09d34" providerId="ADAL" clId="{38CD609D-3519-4617-81DE-121D7B80AFA5}" dt="2020-06-14T10:16:43.825" v="7108" actId="478"/>
          <ac:spMkLst>
            <pc:docMk/>
            <pc:sldMk cId="2686224219" sldId="1777"/>
            <ac:spMk id="116" creationId="{59968179-A1CD-4297-965E-E4A18B67B909}"/>
          </ac:spMkLst>
        </pc:spChg>
        <pc:spChg chg="add mod">
          <ac:chgData name="Chen Zhang" userId="f4af6573-3f25-41cf-9cb1-ae14a6f09d34" providerId="ADAL" clId="{38CD609D-3519-4617-81DE-121D7B80AFA5}" dt="2020-06-14T10:16:47.999" v="7109" actId="164"/>
          <ac:spMkLst>
            <pc:docMk/>
            <pc:sldMk cId="2686224219" sldId="1777"/>
            <ac:spMk id="117" creationId="{7E289239-C13D-40CE-B161-C789DF62C452}"/>
          </ac:spMkLst>
        </pc:spChg>
        <pc:spChg chg="add mod">
          <ac:chgData name="Chen Zhang" userId="f4af6573-3f25-41cf-9cb1-ae14a6f09d34" providerId="ADAL" clId="{38CD609D-3519-4617-81DE-121D7B80AFA5}" dt="2020-06-14T10:16:47.999" v="7109" actId="164"/>
          <ac:spMkLst>
            <pc:docMk/>
            <pc:sldMk cId="2686224219" sldId="1777"/>
            <ac:spMk id="122" creationId="{EF2C7EE6-B0EB-4DA4-AB23-6EB28B40A4E2}"/>
          </ac:spMkLst>
        </pc:spChg>
        <pc:spChg chg="add mod">
          <ac:chgData name="Chen Zhang" userId="f4af6573-3f25-41cf-9cb1-ae14a6f09d34" providerId="ADAL" clId="{38CD609D-3519-4617-81DE-121D7B80AFA5}" dt="2020-06-14T10:20:22.402" v="7132" actId="20577"/>
          <ac:spMkLst>
            <pc:docMk/>
            <pc:sldMk cId="2686224219" sldId="1777"/>
            <ac:spMk id="126" creationId="{632168BA-E771-4FB6-99ED-20B2322BC465}"/>
          </ac:spMkLst>
        </pc:spChg>
        <pc:grpChg chg="add del mod">
          <ac:chgData name="Chen Zhang" userId="f4af6573-3f25-41cf-9cb1-ae14a6f09d34" providerId="ADAL" clId="{38CD609D-3519-4617-81DE-121D7B80AFA5}" dt="2020-06-14T10:10:45.856" v="7071" actId="165"/>
          <ac:grpSpMkLst>
            <pc:docMk/>
            <pc:sldMk cId="2686224219" sldId="1777"/>
            <ac:grpSpMk id="5" creationId="{2D8059B6-B4FC-4698-8203-663E7771FD7C}"/>
          </ac:grpSpMkLst>
        </pc:grpChg>
        <pc:grpChg chg="mod topLvl">
          <ac:chgData name="Chen Zhang" userId="f4af6573-3f25-41cf-9cb1-ae14a6f09d34" providerId="ADAL" clId="{38CD609D-3519-4617-81DE-121D7B80AFA5}" dt="2020-06-14T10:15:41.578" v="7099" actId="164"/>
          <ac:grpSpMkLst>
            <pc:docMk/>
            <pc:sldMk cId="2686224219" sldId="1777"/>
            <ac:grpSpMk id="6" creationId="{B802B04C-4ED8-4C15-B91E-5ECE673B00DE}"/>
          </ac:grpSpMkLst>
        </pc:grpChg>
        <pc:grpChg chg="mod topLvl">
          <ac:chgData name="Chen Zhang" userId="f4af6573-3f25-41cf-9cb1-ae14a6f09d34" providerId="ADAL" clId="{38CD609D-3519-4617-81DE-121D7B80AFA5}" dt="2020-06-14T10:15:41.578" v="7099" actId="164"/>
          <ac:grpSpMkLst>
            <pc:docMk/>
            <pc:sldMk cId="2686224219" sldId="1777"/>
            <ac:grpSpMk id="7" creationId="{64B6B5A8-3438-4BA2-942E-0EC9B2827B45}"/>
          </ac:grpSpMkLst>
        </pc:grpChg>
        <pc:grpChg chg="mod topLvl">
          <ac:chgData name="Chen Zhang" userId="f4af6573-3f25-41cf-9cb1-ae14a6f09d34" providerId="ADAL" clId="{38CD609D-3519-4617-81DE-121D7B80AFA5}" dt="2020-06-14T10:15:24.170" v="7094" actId="164"/>
          <ac:grpSpMkLst>
            <pc:docMk/>
            <pc:sldMk cId="2686224219" sldId="1777"/>
            <ac:grpSpMk id="8" creationId="{97C3522D-044A-413D-887E-627716631499}"/>
          </ac:grpSpMkLst>
        </pc:grpChg>
        <pc:grpChg chg="mod topLvl">
          <ac:chgData name="Chen Zhang" userId="f4af6573-3f25-41cf-9cb1-ae14a6f09d34" providerId="ADAL" clId="{38CD609D-3519-4617-81DE-121D7B80AFA5}" dt="2020-06-14T10:15:24.170" v="7094" actId="164"/>
          <ac:grpSpMkLst>
            <pc:docMk/>
            <pc:sldMk cId="2686224219" sldId="1777"/>
            <ac:grpSpMk id="9" creationId="{C9E608FE-FE2F-473B-826F-5B546EB73E86}"/>
          </ac:grpSpMkLst>
        </pc:grpChg>
        <pc:grpChg chg="mod topLvl">
          <ac:chgData name="Chen Zhang" userId="f4af6573-3f25-41cf-9cb1-ae14a6f09d34" providerId="ADAL" clId="{38CD609D-3519-4617-81DE-121D7B80AFA5}" dt="2020-06-14T10:15:24.170" v="7094" actId="164"/>
          <ac:grpSpMkLst>
            <pc:docMk/>
            <pc:sldMk cId="2686224219" sldId="1777"/>
            <ac:grpSpMk id="10" creationId="{8773731F-A258-4B1E-89F6-B2A9921C84F9}"/>
          </ac:grpSpMkLst>
        </pc:grpChg>
        <pc:grpChg chg="add del mod">
          <ac:chgData name="Chen Zhang" userId="f4af6573-3f25-41cf-9cb1-ae14a6f09d34" providerId="ADAL" clId="{38CD609D-3519-4617-81DE-121D7B80AFA5}" dt="2020-06-14T10:10:48.566" v="7072" actId="165"/>
          <ac:grpSpMkLst>
            <pc:docMk/>
            <pc:sldMk cId="2686224219" sldId="1777"/>
            <ac:grpSpMk id="24" creationId="{8F0B0703-48FF-442B-92B4-FDE81B84816C}"/>
          </ac:grpSpMkLst>
        </pc:grpChg>
        <pc:grpChg chg="del mod topLvl">
          <ac:chgData name="Chen Zhang" userId="f4af6573-3f25-41cf-9cb1-ae14a6f09d34" providerId="ADAL" clId="{38CD609D-3519-4617-81DE-121D7B80AFA5}" dt="2020-06-14T10:16:34.909" v="7105" actId="478"/>
          <ac:grpSpMkLst>
            <pc:docMk/>
            <pc:sldMk cId="2686224219" sldId="1777"/>
            <ac:grpSpMk id="29" creationId="{2ED225E3-4F6D-4B97-BE70-84A5EE2D458D}"/>
          </ac:grpSpMkLst>
        </pc:grpChg>
        <pc:grpChg chg="add del mod">
          <ac:chgData name="Chen Zhang" userId="f4af6573-3f25-41cf-9cb1-ae14a6f09d34" providerId="ADAL" clId="{38CD609D-3519-4617-81DE-121D7B80AFA5}" dt="2020-06-14T10:10:51.810" v="7073" actId="165"/>
          <ac:grpSpMkLst>
            <pc:docMk/>
            <pc:sldMk cId="2686224219" sldId="1777"/>
            <ac:grpSpMk id="38" creationId="{E04AB7C9-E22B-4EB2-A684-036F98CA9714}"/>
          </ac:grpSpMkLst>
        </pc:grpChg>
        <pc:grpChg chg="del mod topLvl">
          <ac:chgData name="Chen Zhang" userId="f4af6573-3f25-41cf-9cb1-ae14a6f09d34" providerId="ADAL" clId="{38CD609D-3519-4617-81DE-121D7B80AFA5}" dt="2020-06-14T10:16:34.909" v="7105" actId="478"/>
          <ac:grpSpMkLst>
            <pc:docMk/>
            <pc:sldMk cId="2686224219" sldId="1777"/>
            <ac:grpSpMk id="43" creationId="{D6D0C51D-4989-442A-A392-6912DCD061A9}"/>
          </ac:grpSpMkLst>
        </pc:grpChg>
        <pc:grpChg chg="add del mod">
          <ac:chgData name="Chen Zhang" userId="f4af6573-3f25-41cf-9cb1-ae14a6f09d34" providerId="ADAL" clId="{38CD609D-3519-4617-81DE-121D7B80AFA5}" dt="2020-06-14T10:10:42.950" v="7070" actId="165"/>
          <ac:grpSpMkLst>
            <pc:docMk/>
            <pc:sldMk cId="2686224219" sldId="1777"/>
            <ac:grpSpMk id="46" creationId="{A2D437C1-3693-49B7-9D37-C49D3AC135FB}"/>
          </ac:grpSpMkLst>
        </pc:grpChg>
        <pc:grpChg chg="del mod topLvl">
          <ac:chgData name="Chen Zhang" userId="f4af6573-3f25-41cf-9cb1-ae14a6f09d34" providerId="ADAL" clId="{38CD609D-3519-4617-81DE-121D7B80AFA5}" dt="2020-06-14T10:16:34.909" v="7105" actId="478"/>
          <ac:grpSpMkLst>
            <pc:docMk/>
            <pc:sldMk cId="2686224219" sldId="1777"/>
            <ac:grpSpMk id="51" creationId="{57485DFD-F642-41EA-A183-30DF0D263E03}"/>
          </ac:grpSpMkLst>
        </pc:grpChg>
        <pc:grpChg chg="add del mod">
          <ac:chgData name="Chen Zhang" userId="f4af6573-3f25-41cf-9cb1-ae14a6f09d34" providerId="ADAL" clId="{38CD609D-3519-4617-81DE-121D7B80AFA5}" dt="2020-06-14T10:16:34.909" v="7105" actId="478"/>
          <ac:grpSpMkLst>
            <pc:docMk/>
            <pc:sldMk cId="2686224219" sldId="1777"/>
            <ac:grpSpMk id="65" creationId="{7EBA652B-9F5C-46F1-92EC-FDBB3BD03315}"/>
          </ac:grpSpMkLst>
        </pc:grpChg>
        <pc:grpChg chg="add del mod">
          <ac:chgData name="Chen Zhang" userId="f4af6573-3f25-41cf-9cb1-ae14a6f09d34" providerId="ADAL" clId="{38CD609D-3519-4617-81DE-121D7B80AFA5}" dt="2020-06-14T10:16:34.909" v="7105" actId="478"/>
          <ac:grpSpMkLst>
            <pc:docMk/>
            <pc:sldMk cId="2686224219" sldId="1777"/>
            <ac:grpSpMk id="66" creationId="{C71B34B8-515B-4026-9D1B-589ED2F6618C}"/>
          </ac:grpSpMkLst>
        </pc:grpChg>
        <pc:grpChg chg="add mod">
          <ac:chgData name="Chen Zhang" userId="f4af6573-3f25-41cf-9cb1-ae14a6f09d34" providerId="ADAL" clId="{38CD609D-3519-4617-81DE-121D7B80AFA5}" dt="2020-06-14T10:16:47.999" v="7109" actId="164"/>
          <ac:grpSpMkLst>
            <pc:docMk/>
            <pc:sldMk cId="2686224219" sldId="1777"/>
            <ac:grpSpMk id="67" creationId="{6339584A-6967-4BC4-9F2F-40DA5D63E29E}"/>
          </ac:grpSpMkLst>
        </pc:grpChg>
        <pc:grpChg chg="mod">
          <ac:chgData name="Chen Zhang" userId="f4af6573-3f25-41cf-9cb1-ae14a6f09d34" providerId="ADAL" clId="{38CD609D-3519-4617-81DE-121D7B80AFA5}" dt="2020-06-14T10:16:36.298" v="7106"/>
          <ac:grpSpMkLst>
            <pc:docMk/>
            <pc:sldMk cId="2686224219" sldId="1777"/>
            <ac:grpSpMk id="68" creationId="{B5443AEB-02E7-47BE-965F-21D4C974B099}"/>
          </ac:grpSpMkLst>
        </pc:grpChg>
        <pc:grpChg chg="mod">
          <ac:chgData name="Chen Zhang" userId="f4af6573-3f25-41cf-9cb1-ae14a6f09d34" providerId="ADAL" clId="{38CD609D-3519-4617-81DE-121D7B80AFA5}" dt="2020-06-14T10:16:36.298" v="7106"/>
          <ac:grpSpMkLst>
            <pc:docMk/>
            <pc:sldMk cId="2686224219" sldId="1777"/>
            <ac:grpSpMk id="69" creationId="{63CC9113-2144-4BA0-B0A8-497719DD0FBE}"/>
          </ac:grpSpMkLst>
        </pc:grpChg>
        <pc:grpChg chg="mod">
          <ac:chgData name="Chen Zhang" userId="f4af6573-3f25-41cf-9cb1-ae14a6f09d34" providerId="ADAL" clId="{38CD609D-3519-4617-81DE-121D7B80AFA5}" dt="2020-06-14T10:16:36.298" v="7106"/>
          <ac:grpSpMkLst>
            <pc:docMk/>
            <pc:sldMk cId="2686224219" sldId="1777"/>
            <ac:grpSpMk id="70" creationId="{57C556FE-7618-4F85-AC55-2AD94FDD2AB0}"/>
          </ac:grpSpMkLst>
        </pc:grpChg>
        <pc:grpChg chg="mod">
          <ac:chgData name="Chen Zhang" userId="f4af6573-3f25-41cf-9cb1-ae14a6f09d34" providerId="ADAL" clId="{38CD609D-3519-4617-81DE-121D7B80AFA5}" dt="2020-06-14T10:16:36.298" v="7106"/>
          <ac:grpSpMkLst>
            <pc:docMk/>
            <pc:sldMk cId="2686224219" sldId="1777"/>
            <ac:grpSpMk id="71" creationId="{076C09C2-D042-4A01-B66A-C0192B694D6E}"/>
          </ac:grpSpMkLst>
        </pc:grpChg>
        <pc:grpChg chg="mod">
          <ac:chgData name="Chen Zhang" userId="f4af6573-3f25-41cf-9cb1-ae14a6f09d34" providerId="ADAL" clId="{38CD609D-3519-4617-81DE-121D7B80AFA5}" dt="2020-06-14T10:16:36.298" v="7106"/>
          <ac:grpSpMkLst>
            <pc:docMk/>
            <pc:sldMk cId="2686224219" sldId="1777"/>
            <ac:grpSpMk id="72" creationId="{07A36963-39D1-4920-BE65-53BF8B91105D}"/>
          </ac:grpSpMkLst>
        </pc:grpChg>
        <pc:grpChg chg="add mod">
          <ac:chgData name="Chen Zhang" userId="f4af6573-3f25-41cf-9cb1-ae14a6f09d34" providerId="ADAL" clId="{38CD609D-3519-4617-81DE-121D7B80AFA5}" dt="2020-06-14T10:16:47.999" v="7109" actId="164"/>
          <ac:grpSpMkLst>
            <pc:docMk/>
            <pc:sldMk cId="2686224219" sldId="1777"/>
            <ac:grpSpMk id="86" creationId="{E8A97D0C-1ABF-4EF3-8186-F2A03B6EDF0A}"/>
          </ac:grpSpMkLst>
        </pc:grpChg>
        <pc:grpChg chg="mod">
          <ac:chgData name="Chen Zhang" userId="f4af6573-3f25-41cf-9cb1-ae14a6f09d34" providerId="ADAL" clId="{38CD609D-3519-4617-81DE-121D7B80AFA5}" dt="2020-06-14T10:16:36.298" v="7106"/>
          <ac:grpSpMkLst>
            <pc:docMk/>
            <pc:sldMk cId="2686224219" sldId="1777"/>
            <ac:grpSpMk id="91" creationId="{7121BE52-0BD1-4023-A3EE-C636B71D6955}"/>
          </ac:grpSpMkLst>
        </pc:grpChg>
        <pc:grpChg chg="add mod">
          <ac:chgData name="Chen Zhang" userId="f4af6573-3f25-41cf-9cb1-ae14a6f09d34" providerId="ADAL" clId="{38CD609D-3519-4617-81DE-121D7B80AFA5}" dt="2020-06-14T10:16:47.999" v="7109" actId="164"/>
          <ac:grpSpMkLst>
            <pc:docMk/>
            <pc:sldMk cId="2686224219" sldId="1777"/>
            <ac:grpSpMk id="100" creationId="{79D7E4B2-C845-49C8-8C94-931AC2D9F31A}"/>
          </ac:grpSpMkLst>
        </pc:grpChg>
        <pc:grpChg chg="mod">
          <ac:chgData name="Chen Zhang" userId="f4af6573-3f25-41cf-9cb1-ae14a6f09d34" providerId="ADAL" clId="{38CD609D-3519-4617-81DE-121D7B80AFA5}" dt="2020-06-14T10:16:36.298" v="7106"/>
          <ac:grpSpMkLst>
            <pc:docMk/>
            <pc:sldMk cId="2686224219" sldId="1777"/>
            <ac:grpSpMk id="105" creationId="{BAB64DB8-CE67-4A0D-B873-13F60B9157E3}"/>
          </ac:grpSpMkLst>
        </pc:grpChg>
        <pc:grpChg chg="add mod">
          <ac:chgData name="Chen Zhang" userId="f4af6573-3f25-41cf-9cb1-ae14a6f09d34" providerId="ADAL" clId="{38CD609D-3519-4617-81DE-121D7B80AFA5}" dt="2020-06-14T10:16:47.999" v="7109" actId="164"/>
          <ac:grpSpMkLst>
            <pc:docMk/>
            <pc:sldMk cId="2686224219" sldId="1777"/>
            <ac:grpSpMk id="108" creationId="{FF69AC35-19FA-49E7-8B26-AE5881CCC7FD}"/>
          </ac:grpSpMkLst>
        </pc:grpChg>
        <pc:grpChg chg="mod">
          <ac:chgData name="Chen Zhang" userId="f4af6573-3f25-41cf-9cb1-ae14a6f09d34" providerId="ADAL" clId="{38CD609D-3519-4617-81DE-121D7B80AFA5}" dt="2020-06-14T10:16:36.298" v="7106"/>
          <ac:grpSpMkLst>
            <pc:docMk/>
            <pc:sldMk cId="2686224219" sldId="1777"/>
            <ac:grpSpMk id="113" creationId="{07E342E6-6D51-444B-A15D-B657153262F7}"/>
          </ac:grpSpMkLst>
        </pc:grpChg>
        <pc:grpChg chg="add del mod">
          <ac:chgData name="Chen Zhang" userId="f4af6573-3f25-41cf-9cb1-ae14a6f09d34" providerId="ADAL" clId="{38CD609D-3519-4617-81DE-121D7B80AFA5}" dt="2020-06-14T10:17:38.709" v="7115" actId="478"/>
          <ac:grpSpMkLst>
            <pc:docMk/>
            <pc:sldMk cId="2686224219" sldId="1777"/>
            <ac:grpSpMk id="123" creationId="{EF9453EF-E720-44DD-B552-94A2A159CC3E}"/>
          </ac:grpSpMkLst>
        </pc:grpChg>
        <pc:picChg chg="add del mod">
          <ac:chgData name="Chen Zhang" userId="f4af6573-3f25-41cf-9cb1-ae14a6f09d34" providerId="ADAL" clId="{38CD609D-3519-4617-81DE-121D7B80AFA5}" dt="2020-06-14T10:10:26.206" v="7066" actId="478"/>
          <ac:picMkLst>
            <pc:docMk/>
            <pc:sldMk cId="2686224219" sldId="1777"/>
            <ac:picMk id="54" creationId="{FB1F6FDF-6075-4F98-91DF-860B9ABEE8EB}"/>
          </ac:picMkLst>
        </pc:picChg>
        <pc:picChg chg="add mod">
          <ac:chgData name="Chen Zhang" userId="f4af6573-3f25-41cf-9cb1-ae14a6f09d34" providerId="ADAL" clId="{38CD609D-3519-4617-81DE-121D7B80AFA5}" dt="2020-06-14T10:19:24.381" v="7118" actId="1076"/>
          <ac:picMkLst>
            <pc:docMk/>
            <pc:sldMk cId="2686224219" sldId="1777"/>
            <ac:picMk id="125" creationId="{D801194F-C7E3-4CE5-B309-017BC61350A8}"/>
          </ac:picMkLst>
        </pc:picChg>
        <pc:cxnChg chg="add del mod topLvl">
          <ac:chgData name="Chen Zhang" userId="f4af6573-3f25-41cf-9cb1-ae14a6f09d34" providerId="ADAL" clId="{38CD609D-3519-4617-81DE-121D7B80AFA5}" dt="2020-06-14T10:15:15.672" v="7092" actId="478"/>
          <ac:cxnSpMkLst>
            <pc:docMk/>
            <pc:sldMk cId="2686224219" sldId="1777"/>
            <ac:cxnSpMk id="11" creationId="{003C9B68-8159-4865-8CBA-8D6E547B34D5}"/>
          </ac:cxnSpMkLst>
        </pc:cxnChg>
        <pc:cxnChg chg="add del mod topLvl">
          <ac:chgData name="Chen Zhang" userId="f4af6573-3f25-41cf-9cb1-ae14a6f09d34" providerId="ADAL" clId="{38CD609D-3519-4617-81DE-121D7B80AFA5}" dt="2020-06-14T10:15:15.672" v="7092" actId="478"/>
          <ac:cxnSpMkLst>
            <pc:docMk/>
            <pc:sldMk cId="2686224219" sldId="1777"/>
            <ac:cxnSpMk id="12" creationId="{BBE55FA6-B62F-45DD-9895-833B2B8459E9}"/>
          </ac:cxnSpMkLst>
        </pc:cxnChg>
        <pc:cxnChg chg="add del mod topLvl">
          <ac:chgData name="Chen Zhang" userId="f4af6573-3f25-41cf-9cb1-ae14a6f09d34" providerId="ADAL" clId="{38CD609D-3519-4617-81DE-121D7B80AFA5}" dt="2020-06-14T10:15:15.672" v="7092" actId="478"/>
          <ac:cxnSpMkLst>
            <pc:docMk/>
            <pc:sldMk cId="2686224219" sldId="1777"/>
            <ac:cxnSpMk id="13" creationId="{2AFAE0A9-9598-44A7-8638-55C72B1FA324}"/>
          </ac:cxnSpMkLst>
        </pc:cxnChg>
        <pc:cxnChg chg="add del mod">
          <ac:chgData name="Chen Zhang" userId="f4af6573-3f25-41cf-9cb1-ae14a6f09d34" providerId="ADAL" clId="{38CD609D-3519-4617-81DE-121D7B80AFA5}" dt="2020-06-14T10:15:05.492" v="7087" actId="478"/>
          <ac:cxnSpMkLst>
            <pc:docMk/>
            <pc:sldMk cId="2686224219" sldId="1777"/>
            <ac:cxnSpMk id="32" creationId="{089BDF4C-ABFA-40D7-ADBC-05A40194C1FA}"/>
          </ac:cxnSpMkLst>
        </pc:cxnChg>
        <pc:cxnChg chg="add del mod">
          <ac:chgData name="Chen Zhang" userId="f4af6573-3f25-41cf-9cb1-ae14a6f09d34" providerId="ADAL" clId="{38CD609D-3519-4617-81DE-121D7B80AFA5}" dt="2020-06-14T10:15:04.721" v="7086" actId="478"/>
          <ac:cxnSpMkLst>
            <pc:docMk/>
            <pc:sldMk cId="2686224219" sldId="1777"/>
            <ac:cxnSpMk id="33" creationId="{F58810A8-6204-4AC1-ADE1-93026E1AAD50}"/>
          </ac:cxnSpMkLst>
        </pc:cxnChg>
        <pc:cxnChg chg="add del mod">
          <ac:chgData name="Chen Zhang" userId="f4af6573-3f25-41cf-9cb1-ae14a6f09d34" providerId="ADAL" clId="{38CD609D-3519-4617-81DE-121D7B80AFA5}" dt="2020-06-14T10:15:03.931" v="7085" actId="478"/>
          <ac:cxnSpMkLst>
            <pc:docMk/>
            <pc:sldMk cId="2686224219" sldId="1777"/>
            <ac:cxnSpMk id="34" creationId="{3E175013-347A-4B1D-922B-115D44DC699B}"/>
          </ac:cxnSpMkLst>
        </pc:cxnChg>
        <pc:cxnChg chg="add del mod">
          <ac:chgData name="Chen Zhang" userId="f4af6573-3f25-41cf-9cb1-ae14a6f09d34" providerId="ADAL" clId="{38CD609D-3519-4617-81DE-121D7B80AFA5}" dt="2020-06-14T10:15:02.671" v="7084" actId="478"/>
          <ac:cxnSpMkLst>
            <pc:docMk/>
            <pc:sldMk cId="2686224219" sldId="1777"/>
            <ac:cxnSpMk id="35" creationId="{E45E833D-9710-4E1A-9AF0-805FB65DE21B}"/>
          </ac:cxnSpMkLst>
        </pc:cxnChg>
        <pc:cxnChg chg="add del mod">
          <ac:chgData name="Chen Zhang" userId="f4af6573-3f25-41cf-9cb1-ae14a6f09d34" providerId="ADAL" clId="{38CD609D-3519-4617-81DE-121D7B80AFA5}" dt="2020-06-14T10:15:01.502" v="7083" actId="478"/>
          <ac:cxnSpMkLst>
            <pc:docMk/>
            <pc:sldMk cId="2686224219" sldId="1777"/>
            <ac:cxnSpMk id="36" creationId="{8A58B31D-9963-4FFD-9EF9-FACB7CB66A40}"/>
          </ac:cxnSpMkLst>
        </pc:cxnChg>
        <pc:cxnChg chg="add del mod">
          <ac:chgData name="Chen Zhang" userId="f4af6573-3f25-41cf-9cb1-ae14a6f09d34" providerId="ADAL" clId="{38CD609D-3519-4617-81DE-121D7B80AFA5}" dt="2020-06-14T10:15:00.526" v="7082" actId="478"/>
          <ac:cxnSpMkLst>
            <pc:docMk/>
            <pc:sldMk cId="2686224219" sldId="1777"/>
            <ac:cxnSpMk id="37" creationId="{29863398-9536-427A-92BC-316DBB70A623}"/>
          </ac:cxnSpMkLst>
        </pc:cxnChg>
        <pc:cxnChg chg="add del mod">
          <ac:chgData name="Chen Zhang" userId="f4af6573-3f25-41cf-9cb1-ae14a6f09d34" providerId="ADAL" clId="{38CD609D-3519-4617-81DE-121D7B80AFA5}" dt="2020-06-14T10:10:27.082" v="7067" actId="478"/>
          <ac:cxnSpMkLst>
            <pc:docMk/>
            <pc:sldMk cId="2686224219" sldId="1777"/>
            <ac:cxnSpMk id="57" creationId="{BF0E6A8F-4AFE-4AF3-AE2E-6415AF256412}"/>
          </ac:cxnSpMkLst>
        </pc:cxnChg>
        <pc:cxnChg chg="add del mod">
          <ac:chgData name="Chen Zhang" userId="f4af6573-3f25-41cf-9cb1-ae14a6f09d34" providerId="ADAL" clId="{38CD609D-3519-4617-81DE-121D7B80AFA5}" dt="2020-06-14T10:10:27.819" v="7068" actId="478"/>
          <ac:cxnSpMkLst>
            <pc:docMk/>
            <pc:sldMk cId="2686224219" sldId="1777"/>
            <ac:cxnSpMk id="58" creationId="{69066741-DEDE-4DC7-A685-0783DDEC4820}"/>
          </ac:cxnSpMkLst>
        </pc:cxnChg>
        <pc:cxnChg chg="add del mod">
          <ac:chgData name="Chen Zhang" userId="f4af6573-3f25-41cf-9cb1-ae14a6f09d34" providerId="ADAL" clId="{38CD609D-3519-4617-81DE-121D7B80AFA5}" dt="2020-06-14T10:16:34.909" v="7105" actId="478"/>
          <ac:cxnSpMkLst>
            <pc:docMk/>
            <pc:sldMk cId="2686224219" sldId="1777"/>
            <ac:cxnSpMk id="60" creationId="{6B4D130E-9AC9-4E8B-8708-71A76339A4A3}"/>
          </ac:cxnSpMkLst>
        </pc:cxnChg>
        <pc:cxnChg chg="add del mod">
          <ac:chgData name="Chen Zhang" userId="f4af6573-3f25-41cf-9cb1-ae14a6f09d34" providerId="ADAL" clId="{38CD609D-3519-4617-81DE-121D7B80AFA5}" dt="2020-06-14T10:16:34.909" v="7105" actId="478"/>
          <ac:cxnSpMkLst>
            <pc:docMk/>
            <pc:sldMk cId="2686224219" sldId="1777"/>
            <ac:cxnSpMk id="61" creationId="{86D008BE-32CD-4AFD-9F6B-5532490DA3AC}"/>
          </ac:cxnSpMkLst>
        </pc:cxnChg>
        <pc:cxnChg chg="add del mod">
          <ac:chgData name="Chen Zhang" userId="f4af6573-3f25-41cf-9cb1-ae14a6f09d34" providerId="ADAL" clId="{38CD609D-3519-4617-81DE-121D7B80AFA5}" dt="2020-06-14T10:16:34.909" v="7105" actId="478"/>
          <ac:cxnSpMkLst>
            <pc:docMk/>
            <pc:sldMk cId="2686224219" sldId="1777"/>
            <ac:cxnSpMk id="62" creationId="{1381CDD3-22A9-458F-AD26-456EA24E5DBE}"/>
          </ac:cxnSpMkLst>
        </pc:cxnChg>
        <pc:cxnChg chg="add del mod">
          <ac:chgData name="Chen Zhang" userId="f4af6573-3f25-41cf-9cb1-ae14a6f09d34" providerId="ADAL" clId="{38CD609D-3519-4617-81DE-121D7B80AFA5}" dt="2020-06-14T10:16:34.909" v="7105" actId="478"/>
          <ac:cxnSpMkLst>
            <pc:docMk/>
            <pc:sldMk cId="2686224219" sldId="1777"/>
            <ac:cxnSpMk id="63" creationId="{94A334C7-1EBA-496D-8DF4-AB042FCE78F9}"/>
          </ac:cxnSpMkLst>
        </pc:cxnChg>
        <pc:cxnChg chg="mod">
          <ac:chgData name="Chen Zhang" userId="f4af6573-3f25-41cf-9cb1-ae14a6f09d34" providerId="ADAL" clId="{38CD609D-3519-4617-81DE-121D7B80AFA5}" dt="2020-06-14T10:16:36.298" v="7106"/>
          <ac:cxnSpMkLst>
            <pc:docMk/>
            <pc:sldMk cId="2686224219" sldId="1777"/>
            <ac:cxnSpMk id="73" creationId="{B7401FF5-3791-4D0E-9205-5458AFFB4070}"/>
          </ac:cxnSpMkLst>
        </pc:cxnChg>
        <pc:cxnChg chg="mod">
          <ac:chgData name="Chen Zhang" userId="f4af6573-3f25-41cf-9cb1-ae14a6f09d34" providerId="ADAL" clId="{38CD609D-3519-4617-81DE-121D7B80AFA5}" dt="2020-06-14T10:16:36.298" v="7106"/>
          <ac:cxnSpMkLst>
            <pc:docMk/>
            <pc:sldMk cId="2686224219" sldId="1777"/>
            <ac:cxnSpMk id="74" creationId="{223F5D71-CE59-406D-A5B9-2E64A8DA1F6D}"/>
          </ac:cxnSpMkLst>
        </pc:cxnChg>
        <pc:cxnChg chg="mod">
          <ac:chgData name="Chen Zhang" userId="f4af6573-3f25-41cf-9cb1-ae14a6f09d34" providerId="ADAL" clId="{38CD609D-3519-4617-81DE-121D7B80AFA5}" dt="2020-06-14T10:16:36.298" v="7106"/>
          <ac:cxnSpMkLst>
            <pc:docMk/>
            <pc:sldMk cId="2686224219" sldId="1777"/>
            <ac:cxnSpMk id="75" creationId="{4BC9DE8C-7E2D-4B60-B677-24C7100EF102}"/>
          </ac:cxnSpMkLst>
        </pc:cxnChg>
        <pc:cxnChg chg="add mod">
          <ac:chgData name="Chen Zhang" userId="f4af6573-3f25-41cf-9cb1-ae14a6f09d34" providerId="ADAL" clId="{38CD609D-3519-4617-81DE-121D7B80AFA5}" dt="2020-06-14T10:17:38.709" v="7115" actId="478"/>
          <ac:cxnSpMkLst>
            <pc:docMk/>
            <pc:sldMk cId="2686224219" sldId="1777"/>
            <ac:cxnSpMk id="94" creationId="{26C9CB12-3ABE-4C1B-B33C-5ED6412065A1}"/>
          </ac:cxnSpMkLst>
        </pc:cxnChg>
        <pc:cxnChg chg="add mod">
          <ac:chgData name="Chen Zhang" userId="f4af6573-3f25-41cf-9cb1-ae14a6f09d34" providerId="ADAL" clId="{38CD609D-3519-4617-81DE-121D7B80AFA5}" dt="2020-06-14T10:17:38.709" v="7115" actId="478"/>
          <ac:cxnSpMkLst>
            <pc:docMk/>
            <pc:sldMk cId="2686224219" sldId="1777"/>
            <ac:cxnSpMk id="95" creationId="{29D66545-429F-431E-8D2B-BC0FD313CDCF}"/>
          </ac:cxnSpMkLst>
        </pc:cxnChg>
        <pc:cxnChg chg="add mod">
          <ac:chgData name="Chen Zhang" userId="f4af6573-3f25-41cf-9cb1-ae14a6f09d34" providerId="ADAL" clId="{38CD609D-3519-4617-81DE-121D7B80AFA5}" dt="2020-06-14T10:16:47.999" v="7109" actId="164"/>
          <ac:cxnSpMkLst>
            <pc:docMk/>
            <pc:sldMk cId="2686224219" sldId="1777"/>
            <ac:cxnSpMk id="96" creationId="{4B042FE4-AF0B-4280-939C-0F1F3FAB733F}"/>
          </ac:cxnSpMkLst>
        </pc:cxnChg>
        <pc:cxnChg chg="add mod">
          <ac:chgData name="Chen Zhang" userId="f4af6573-3f25-41cf-9cb1-ae14a6f09d34" providerId="ADAL" clId="{38CD609D-3519-4617-81DE-121D7B80AFA5}" dt="2020-06-14T10:16:47.999" v="7109" actId="164"/>
          <ac:cxnSpMkLst>
            <pc:docMk/>
            <pc:sldMk cId="2686224219" sldId="1777"/>
            <ac:cxnSpMk id="97" creationId="{019BB7A9-9FFD-4A85-8CAD-7E0AAB80F667}"/>
          </ac:cxnSpMkLst>
        </pc:cxnChg>
        <pc:cxnChg chg="add mod">
          <ac:chgData name="Chen Zhang" userId="f4af6573-3f25-41cf-9cb1-ae14a6f09d34" providerId="ADAL" clId="{38CD609D-3519-4617-81DE-121D7B80AFA5}" dt="2020-06-14T10:16:47.999" v="7109" actId="164"/>
          <ac:cxnSpMkLst>
            <pc:docMk/>
            <pc:sldMk cId="2686224219" sldId="1777"/>
            <ac:cxnSpMk id="98" creationId="{1149FA3A-9176-4FF0-A31F-5EA248336146}"/>
          </ac:cxnSpMkLst>
        </pc:cxnChg>
        <pc:cxnChg chg="add mod">
          <ac:chgData name="Chen Zhang" userId="f4af6573-3f25-41cf-9cb1-ae14a6f09d34" providerId="ADAL" clId="{38CD609D-3519-4617-81DE-121D7B80AFA5}" dt="2020-06-14T10:16:47.999" v="7109" actId="164"/>
          <ac:cxnSpMkLst>
            <pc:docMk/>
            <pc:sldMk cId="2686224219" sldId="1777"/>
            <ac:cxnSpMk id="99" creationId="{854BD450-8362-413D-BD01-86DFD6693BD8}"/>
          </ac:cxnSpMkLst>
        </pc:cxnChg>
        <pc:cxnChg chg="add mod">
          <ac:chgData name="Chen Zhang" userId="f4af6573-3f25-41cf-9cb1-ae14a6f09d34" providerId="ADAL" clId="{38CD609D-3519-4617-81DE-121D7B80AFA5}" dt="2020-06-14T10:17:38.709" v="7115" actId="478"/>
          <ac:cxnSpMkLst>
            <pc:docMk/>
            <pc:sldMk cId="2686224219" sldId="1777"/>
            <ac:cxnSpMk id="118" creationId="{F3DAA329-F4E4-4DCD-A3C0-F7E15A45DB6C}"/>
          </ac:cxnSpMkLst>
        </pc:cxnChg>
        <pc:cxnChg chg="add mod">
          <ac:chgData name="Chen Zhang" userId="f4af6573-3f25-41cf-9cb1-ae14a6f09d34" providerId="ADAL" clId="{38CD609D-3519-4617-81DE-121D7B80AFA5}" dt="2020-06-14T10:16:47.999" v="7109" actId="164"/>
          <ac:cxnSpMkLst>
            <pc:docMk/>
            <pc:sldMk cId="2686224219" sldId="1777"/>
            <ac:cxnSpMk id="119" creationId="{40359896-F2AC-402E-9EAB-9AAD4F26D0CD}"/>
          </ac:cxnSpMkLst>
        </pc:cxnChg>
        <pc:cxnChg chg="add mod">
          <ac:chgData name="Chen Zhang" userId="f4af6573-3f25-41cf-9cb1-ae14a6f09d34" providerId="ADAL" clId="{38CD609D-3519-4617-81DE-121D7B80AFA5}" dt="2020-06-14T10:17:38.709" v="7115" actId="478"/>
          <ac:cxnSpMkLst>
            <pc:docMk/>
            <pc:sldMk cId="2686224219" sldId="1777"/>
            <ac:cxnSpMk id="120" creationId="{53E7B6A7-61D2-4B64-9797-B495BA526DDE}"/>
          </ac:cxnSpMkLst>
        </pc:cxnChg>
        <pc:cxnChg chg="add mod">
          <ac:chgData name="Chen Zhang" userId="f4af6573-3f25-41cf-9cb1-ae14a6f09d34" providerId="ADAL" clId="{38CD609D-3519-4617-81DE-121D7B80AFA5}" dt="2020-06-14T10:17:38.709" v="7115" actId="478"/>
          <ac:cxnSpMkLst>
            <pc:docMk/>
            <pc:sldMk cId="2686224219" sldId="1777"/>
            <ac:cxnSpMk id="121" creationId="{DE474C04-4AB9-4380-A88D-C11A4354B32E}"/>
          </ac:cxnSpMkLst>
        </pc:cxnChg>
      </pc:sldChg>
      <pc:sldChg chg="new del">
        <pc:chgData name="Chen Zhang" userId="f4af6573-3f25-41cf-9cb1-ae14a6f09d34" providerId="ADAL" clId="{38CD609D-3519-4617-81DE-121D7B80AFA5}" dt="2020-06-13T15:43:03.830" v="4614" actId="47"/>
        <pc:sldMkLst>
          <pc:docMk/>
          <pc:sldMk cId="3041555057" sldId="1777"/>
        </pc:sldMkLst>
      </pc:sldChg>
      <pc:sldChg chg="addSp delSp modSp new add del mod delAnim modAnim">
        <pc:chgData name="Chen Zhang" userId="f4af6573-3f25-41cf-9cb1-ae14a6f09d34" providerId="ADAL" clId="{38CD609D-3519-4617-81DE-121D7B80AFA5}" dt="2020-06-14T10:56:06.539" v="7185" actId="2696"/>
        <pc:sldMkLst>
          <pc:docMk/>
          <pc:sldMk cId="2140982896" sldId="1778"/>
        </pc:sldMkLst>
        <pc:spChg chg="mod">
          <ac:chgData name="Chen Zhang" userId="f4af6573-3f25-41cf-9cb1-ae14a6f09d34" providerId="ADAL" clId="{38CD609D-3519-4617-81DE-121D7B80AFA5}" dt="2020-06-14T09:17:25.476" v="6763"/>
          <ac:spMkLst>
            <pc:docMk/>
            <pc:sldMk cId="2140982896" sldId="1778"/>
            <ac:spMk id="2" creationId="{D3EBA347-7761-4350-9128-1D7CF5BFD7D0}"/>
          </ac:spMkLst>
        </pc:spChg>
        <pc:spChg chg="del">
          <ac:chgData name="Chen Zhang" userId="f4af6573-3f25-41cf-9cb1-ae14a6f09d34" providerId="ADAL" clId="{38CD609D-3519-4617-81DE-121D7B80AFA5}" dt="2020-06-14T09:17:29.429" v="6764" actId="478"/>
          <ac:spMkLst>
            <pc:docMk/>
            <pc:sldMk cId="2140982896" sldId="1778"/>
            <ac:spMk id="3" creationId="{2C754FE8-E1C8-49C1-8778-4AA316585D3E}"/>
          </ac:spMkLst>
        </pc:spChg>
        <pc:spChg chg="mod">
          <ac:chgData name="Chen Zhang" userId="f4af6573-3f25-41cf-9cb1-ae14a6f09d34" providerId="ADAL" clId="{38CD609D-3519-4617-81DE-121D7B80AFA5}" dt="2020-06-14T09:18:33.092" v="6767"/>
          <ac:spMkLst>
            <pc:docMk/>
            <pc:sldMk cId="2140982896" sldId="1778"/>
            <ac:spMk id="6" creationId="{6EB7AEFC-C136-4A52-8EFD-0BE0829D056C}"/>
          </ac:spMkLst>
        </pc:spChg>
        <pc:spChg chg="mod">
          <ac:chgData name="Chen Zhang" userId="f4af6573-3f25-41cf-9cb1-ae14a6f09d34" providerId="ADAL" clId="{38CD609D-3519-4617-81DE-121D7B80AFA5}" dt="2020-06-14T09:18:33.092" v="6767"/>
          <ac:spMkLst>
            <pc:docMk/>
            <pc:sldMk cId="2140982896" sldId="1778"/>
            <ac:spMk id="7" creationId="{185AC980-2C0B-40DF-8ECF-382A4E3541FA}"/>
          </ac:spMkLst>
        </pc:spChg>
        <pc:spChg chg="mod">
          <ac:chgData name="Chen Zhang" userId="f4af6573-3f25-41cf-9cb1-ae14a6f09d34" providerId="ADAL" clId="{38CD609D-3519-4617-81DE-121D7B80AFA5}" dt="2020-06-14T09:18:33.092" v="6767"/>
          <ac:spMkLst>
            <pc:docMk/>
            <pc:sldMk cId="2140982896" sldId="1778"/>
            <ac:spMk id="8" creationId="{1A41D9ED-2F80-43C9-8ECE-72AD469B69E5}"/>
          </ac:spMkLst>
        </pc:spChg>
        <pc:spChg chg="mod">
          <ac:chgData name="Chen Zhang" userId="f4af6573-3f25-41cf-9cb1-ae14a6f09d34" providerId="ADAL" clId="{38CD609D-3519-4617-81DE-121D7B80AFA5}" dt="2020-06-14T09:18:33.092" v="6767"/>
          <ac:spMkLst>
            <pc:docMk/>
            <pc:sldMk cId="2140982896" sldId="1778"/>
            <ac:spMk id="9" creationId="{35CAC562-AB74-46E8-84D4-85E5BCA450CE}"/>
          </ac:spMkLst>
        </pc:spChg>
        <pc:spChg chg="mod">
          <ac:chgData name="Chen Zhang" userId="f4af6573-3f25-41cf-9cb1-ae14a6f09d34" providerId="ADAL" clId="{38CD609D-3519-4617-81DE-121D7B80AFA5}" dt="2020-06-14T09:18:33.092" v="6767"/>
          <ac:spMkLst>
            <pc:docMk/>
            <pc:sldMk cId="2140982896" sldId="1778"/>
            <ac:spMk id="10" creationId="{8102268C-D8C5-4E4C-8729-88C7A2672485}"/>
          </ac:spMkLst>
        </pc:spChg>
        <pc:spChg chg="mod">
          <ac:chgData name="Chen Zhang" userId="f4af6573-3f25-41cf-9cb1-ae14a6f09d34" providerId="ADAL" clId="{38CD609D-3519-4617-81DE-121D7B80AFA5}" dt="2020-06-14T09:18:33.092" v="6767"/>
          <ac:spMkLst>
            <pc:docMk/>
            <pc:sldMk cId="2140982896" sldId="1778"/>
            <ac:spMk id="11" creationId="{5B83F311-C514-4741-9484-2F7C22F5770D}"/>
          </ac:spMkLst>
        </pc:spChg>
        <pc:spChg chg="mod">
          <ac:chgData name="Chen Zhang" userId="f4af6573-3f25-41cf-9cb1-ae14a6f09d34" providerId="ADAL" clId="{38CD609D-3519-4617-81DE-121D7B80AFA5}" dt="2020-06-14T09:18:33.092" v="6767"/>
          <ac:spMkLst>
            <pc:docMk/>
            <pc:sldMk cId="2140982896" sldId="1778"/>
            <ac:spMk id="28" creationId="{01829820-0876-46D5-9F0F-6F60BA5C833B}"/>
          </ac:spMkLst>
        </pc:spChg>
        <pc:spChg chg="mod">
          <ac:chgData name="Chen Zhang" userId="f4af6573-3f25-41cf-9cb1-ae14a6f09d34" providerId="ADAL" clId="{38CD609D-3519-4617-81DE-121D7B80AFA5}" dt="2020-06-14T09:18:33.092" v="6767"/>
          <ac:spMkLst>
            <pc:docMk/>
            <pc:sldMk cId="2140982896" sldId="1778"/>
            <ac:spMk id="29" creationId="{85C6EEC6-16C3-4F3D-AAE1-B7933C01A62C}"/>
          </ac:spMkLst>
        </pc:spChg>
        <pc:spChg chg="mod">
          <ac:chgData name="Chen Zhang" userId="f4af6573-3f25-41cf-9cb1-ae14a6f09d34" providerId="ADAL" clId="{38CD609D-3519-4617-81DE-121D7B80AFA5}" dt="2020-06-14T09:18:33.092" v="6767"/>
          <ac:spMkLst>
            <pc:docMk/>
            <pc:sldMk cId="2140982896" sldId="1778"/>
            <ac:spMk id="30" creationId="{E26E6091-B746-4733-8C82-035C2A7334B0}"/>
          </ac:spMkLst>
        </pc:spChg>
        <pc:spChg chg="mod">
          <ac:chgData name="Chen Zhang" userId="f4af6573-3f25-41cf-9cb1-ae14a6f09d34" providerId="ADAL" clId="{38CD609D-3519-4617-81DE-121D7B80AFA5}" dt="2020-06-14T09:18:33.092" v="6767"/>
          <ac:spMkLst>
            <pc:docMk/>
            <pc:sldMk cId="2140982896" sldId="1778"/>
            <ac:spMk id="31" creationId="{F775ED12-AB0C-4DCF-B674-FC2B28AD36C1}"/>
          </ac:spMkLst>
        </pc:spChg>
        <pc:spChg chg="mod">
          <ac:chgData name="Chen Zhang" userId="f4af6573-3f25-41cf-9cb1-ae14a6f09d34" providerId="ADAL" clId="{38CD609D-3519-4617-81DE-121D7B80AFA5}" dt="2020-06-14T09:18:33.092" v="6767"/>
          <ac:spMkLst>
            <pc:docMk/>
            <pc:sldMk cId="2140982896" sldId="1778"/>
            <ac:spMk id="32" creationId="{48AB692A-FBB4-4D6F-9B4F-B319626A4DE3}"/>
          </ac:spMkLst>
        </pc:spChg>
        <pc:spChg chg="add mod">
          <ac:chgData name="Chen Zhang" userId="f4af6573-3f25-41cf-9cb1-ae14a6f09d34" providerId="ADAL" clId="{38CD609D-3519-4617-81DE-121D7B80AFA5}" dt="2020-06-14T09:18:34.994" v="6768" actId="1076"/>
          <ac:spMkLst>
            <pc:docMk/>
            <pc:sldMk cId="2140982896" sldId="1778"/>
            <ac:spMk id="33" creationId="{DC57A0BA-13F4-4314-A2AA-4629B77E8527}"/>
          </ac:spMkLst>
        </pc:spChg>
        <pc:spChg chg="add mod">
          <ac:chgData name="Chen Zhang" userId="f4af6573-3f25-41cf-9cb1-ae14a6f09d34" providerId="ADAL" clId="{38CD609D-3519-4617-81DE-121D7B80AFA5}" dt="2020-06-14T09:18:34.994" v="6768" actId="1076"/>
          <ac:spMkLst>
            <pc:docMk/>
            <pc:sldMk cId="2140982896" sldId="1778"/>
            <ac:spMk id="34" creationId="{F1EA272F-0470-4D75-9C67-9AD317057159}"/>
          </ac:spMkLst>
        </pc:spChg>
        <pc:spChg chg="add mod">
          <ac:chgData name="Chen Zhang" userId="f4af6573-3f25-41cf-9cb1-ae14a6f09d34" providerId="ADAL" clId="{38CD609D-3519-4617-81DE-121D7B80AFA5}" dt="2020-06-14T09:18:34.994" v="6768" actId="1076"/>
          <ac:spMkLst>
            <pc:docMk/>
            <pc:sldMk cId="2140982896" sldId="1778"/>
            <ac:spMk id="35" creationId="{79297ED9-6950-4104-BD31-478442E5AF3C}"/>
          </ac:spMkLst>
        </pc:spChg>
        <pc:spChg chg="mod">
          <ac:chgData name="Chen Zhang" userId="f4af6573-3f25-41cf-9cb1-ae14a6f09d34" providerId="ADAL" clId="{38CD609D-3519-4617-81DE-121D7B80AFA5}" dt="2020-06-14T09:18:33.092" v="6767"/>
          <ac:spMkLst>
            <pc:docMk/>
            <pc:sldMk cId="2140982896" sldId="1778"/>
            <ac:spMk id="37" creationId="{E80F2F39-9429-4C1A-86CB-9B1FA0F4128C}"/>
          </ac:spMkLst>
        </pc:spChg>
        <pc:spChg chg="mod">
          <ac:chgData name="Chen Zhang" userId="f4af6573-3f25-41cf-9cb1-ae14a6f09d34" providerId="ADAL" clId="{38CD609D-3519-4617-81DE-121D7B80AFA5}" dt="2020-06-14T09:18:33.092" v="6767"/>
          <ac:spMkLst>
            <pc:docMk/>
            <pc:sldMk cId="2140982896" sldId="1778"/>
            <ac:spMk id="38" creationId="{6B05BE77-C604-4508-B3E2-1A8968CF0543}"/>
          </ac:spMkLst>
        </pc:spChg>
        <pc:spChg chg="mod">
          <ac:chgData name="Chen Zhang" userId="f4af6573-3f25-41cf-9cb1-ae14a6f09d34" providerId="ADAL" clId="{38CD609D-3519-4617-81DE-121D7B80AFA5}" dt="2020-06-14T09:18:33.092" v="6767"/>
          <ac:spMkLst>
            <pc:docMk/>
            <pc:sldMk cId="2140982896" sldId="1778"/>
            <ac:spMk id="39" creationId="{91AFA36B-39E8-4F7B-B787-4B39D0F1E0E2}"/>
          </ac:spMkLst>
        </pc:spChg>
        <pc:spChg chg="add mod">
          <ac:chgData name="Chen Zhang" userId="f4af6573-3f25-41cf-9cb1-ae14a6f09d34" providerId="ADAL" clId="{38CD609D-3519-4617-81DE-121D7B80AFA5}" dt="2020-06-14T09:18:34.994" v="6768" actId="1076"/>
          <ac:spMkLst>
            <pc:docMk/>
            <pc:sldMk cId="2140982896" sldId="1778"/>
            <ac:spMk id="41" creationId="{E30F3881-08CC-4043-9357-0EC4B3FF631F}"/>
          </ac:spMkLst>
        </pc:spChg>
        <pc:spChg chg="add mod">
          <ac:chgData name="Chen Zhang" userId="f4af6573-3f25-41cf-9cb1-ae14a6f09d34" providerId="ADAL" clId="{38CD609D-3519-4617-81DE-121D7B80AFA5}" dt="2020-06-14T09:19:11.073" v="6790" actId="1076"/>
          <ac:spMkLst>
            <pc:docMk/>
            <pc:sldMk cId="2140982896" sldId="1778"/>
            <ac:spMk id="42" creationId="{7E49321C-16DB-4663-8178-0D5642C3CCFE}"/>
          </ac:spMkLst>
        </pc:spChg>
        <pc:spChg chg="add mod">
          <ac:chgData name="Chen Zhang" userId="f4af6573-3f25-41cf-9cb1-ae14a6f09d34" providerId="ADAL" clId="{38CD609D-3519-4617-81DE-121D7B80AFA5}" dt="2020-06-14T09:18:34.994" v="6768" actId="1076"/>
          <ac:spMkLst>
            <pc:docMk/>
            <pc:sldMk cId="2140982896" sldId="1778"/>
            <ac:spMk id="43" creationId="{3F9D63D8-5771-493F-9220-5E4CB80920BF}"/>
          </ac:spMkLst>
        </pc:spChg>
        <pc:spChg chg="add del mod">
          <ac:chgData name="Chen Zhang" userId="f4af6573-3f25-41cf-9cb1-ae14a6f09d34" providerId="ADAL" clId="{38CD609D-3519-4617-81DE-121D7B80AFA5}" dt="2020-06-14T09:18:40.116" v="6769" actId="478"/>
          <ac:spMkLst>
            <pc:docMk/>
            <pc:sldMk cId="2140982896" sldId="1778"/>
            <ac:spMk id="72" creationId="{5ABD64FC-32F0-4BB1-857C-0AE7149D8B00}"/>
          </ac:spMkLst>
        </pc:spChg>
        <pc:grpChg chg="add mod">
          <ac:chgData name="Chen Zhang" userId="f4af6573-3f25-41cf-9cb1-ae14a6f09d34" providerId="ADAL" clId="{38CD609D-3519-4617-81DE-121D7B80AFA5}" dt="2020-06-14T09:18:34.994" v="6768" actId="1076"/>
          <ac:grpSpMkLst>
            <pc:docMk/>
            <pc:sldMk cId="2140982896" sldId="1778"/>
            <ac:grpSpMk id="5" creationId="{96A4B7B3-5F40-459A-85EE-95C88ABB3B59}"/>
          </ac:grpSpMkLst>
        </pc:grpChg>
        <pc:grpChg chg="mod">
          <ac:chgData name="Chen Zhang" userId="f4af6573-3f25-41cf-9cb1-ae14a6f09d34" providerId="ADAL" clId="{38CD609D-3519-4617-81DE-121D7B80AFA5}" dt="2020-06-14T09:18:33.092" v="6767"/>
          <ac:grpSpMkLst>
            <pc:docMk/>
            <pc:sldMk cId="2140982896" sldId="1778"/>
            <ac:grpSpMk id="12" creationId="{3C9C5E86-2C2D-462A-A088-0E0BFCD2F6D4}"/>
          </ac:grpSpMkLst>
        </pc:grpChg>
        <pc:grpChg chg="add mod">
          <ac:chgData name="Chen Zhang" userId="f4af6573-3f25-41cf-9cb1-ae14a6f09d34" providerId="ADAL" clId="{38CD609D-3519-4617-81DE-121D7B80AFA5}" dt="2020-06-14T09:18:34.994" v="6768" actId="1076"/>
          <ac:grpSpMkLst>
            <pc:docMk/>
            <pc:sldMk cId="2140982896" sldId="1778"/>
            <ac:grpSpMk id="36" creationId="{86A76F3A-1DF0-429E-8A2B-136A5CD86234}"/>
          </ac:grpSpMkLst>
        </pc:grpChg>
        <pc:grpChg chg="add del mod">
          <ac:chgData name="Chen Zhang" userId="f4af6573-3f25-41cf-9cb1-ae14a6f09d34" providerId="ADAL" clId="{38CD609D-3519-4617-81DE-121D7B80AFA5}" dt="2020-06-14T09:18:43.321" v="6771" actId="478"/>
          <ac:grpSpMkLst>
            <pc:docMk/>
            <pc:sldMk cId="2140982896" sldId="1778"/>
            <ac:grpSpMk id="44" creationId="{2C3AD8A5-16C2-4EEF-AA50-AE2E9B6012DF}"/>
          </ac:grpSpMkLst>
        </pc:grpChg>
        <pc:grpChg chg="add del mod">
          <ac:chgData name="Chen Zhang" userId="f4af6573-3f25-41cf-9cb1-ae14a6f09d34" providerId="ADAL" clId="{38CD609D-3519-4617-81DE-121D7B80AFA5}" dt="2020-06-14T09:18:41.347" v="6770" actId="478"/>
          <ac:grpSpMkLst>
            <pc:docMk/>
            <pc:sldMk cId="2140982896" sldId="1778"/>
            <ac:grpSpMk id="58" creationId="{8BAD5F4A-801F-4D78-A7CF-B65B94DAEEEE}"/>
          </ac:grpSpMkLst>
        </pc:grpChg>
        <pc:picChg chg="add mod">
          <ac:chgData name="Chen Zhang" userId="f4af6573-3f25-41cf-9cb1-ae14a6f09d34" providerId="ADAL" clId="{38CD609D-3519-4617-81DE-121D7B80AFA5}" dt="2020-06-14T09:18:34.994" v="6768" actId="1076"/>
          <ac:picMkLst>
            <pc:docMk/>
            <pc:sldMk cId="2140982896" sldId="1778"/>
            <ac:picMk id="4" creationId="{3F569D3A-1D53-445E-A603-F904A8EB4A5F}"/>
          </ac:picMkLst>
        </pc:picChg>
        <pc:cxnChg chg="mod">
          <ac:chgData name="Chen Zhang" userId="f4af6573-3f25-41cf-9cb1-ae14a6f09d34" providerId="ADAL" clId="{38CD609D-3519-4617-81DE-121D7B80AFA5}" dt="2020-06-14T09:18:33.092" v="6767"/>
          <ac:cxnSpMkLst>
            <pc:docMk/>
            <pc:sldMk cId="2140982896" sldId="1778"/>
            <ac:cxnSpMk id="13" creationId="{B3895BA4-C959-4A25-B6B4-523CFF4C1D80}"/>
          </ac:cxnSpMkLst>
        </pc:cxnChg>
        <pc:cxnChg chg="mod">
          <ac:chgData name="Chen Zhang" userId="f4af6573-3f25-41cf-9cb1-ae14a6f09d34" providerId="ADAL" clId="{38CD609D-3519-4617-81DE-121D7B80AFA5}" dt="2020-06-14T09:18:33.092" v="6767"/>
          <ac:cxnSpMkLst>
            <pc:docMk/>
            <pc:sldMk cId="2140982896" sldId="1778"/>
            <ac:cxnSpMk id="14" creationId="{9E398093-59E6-4C71-994D-9F8D1DE50D37}"/>
          </ac:cxnSpMkLst>
        </pc:cxnChg>
        <pc:cxnChg chg="mod">
          <ac:chgData name="Chen Zhang" userId="f4af6573-3f25-41cf-9cb1-ae14a6f09d34" providerId="ADAL" clId="{38CD609D-3519-4617-81DE-121D7B80AFA5}" dt="2020-06-14T09:18:33.092" v="6767"/>
          <ac:cxnSpMkLst>
            <pc:docMk/>
            <pc:sldMk cId="2140982896" sldId="1778"/>
            <ac:cxnSpMk id="15" creationId="{978B5685-D234-4804-A7E1-36644ABCFF6F}"/>
          </ac:cxnSpMkLst>
        </pc:cxnChg>
        <pc:cxnChg chg="mod">
          <ac:chgData name="Chen Zhang" userId="f4af6573-3f25-41cf-9cb1-ae14a6f09d34" providerId="ADAL" clId="{38CD609D-3519-4617-81DE-121D7B80AFA5}" dt="2020-06-14T09:18:33.092" v="6767"/>
          <ac:cxnSpMkLst>
            <pc:docMk/>
            <pc:sldMk cId="2140982896" sldId="1778"/>
            <ac:cxnSpMk id="16" creationId="{701B4046-B171-4378-8F28-CED592887F2E}"/>
          </ac:cxnSpMkLst>
        </pc:cxnChg>
        <pc:cxnChg chg="mod">
          <ac:chgData name="Chen Zhang" userId="f4af6573-3f25-41cf-9cb1-ae14a6f09d34" providerId="ADAL" clId="{38CD609D-3519-4617-81DE-121D7B80AFA5}" dt="2020-06-14T09:18:33.092" v="6767"/>
          <ac:cxnSpMkLst>
            <pc:docMk/>
            <pc:sldMk cId="2140982896" sldId="1778"/>
            <ac:cxnSpMk id="17" creationId="{8E4EB34F-894F-4806-8421-2FDD775501E3}"/>
          </ac:cxnSpMkLst>
        </pc:cxnChg>
        <pc:cxnChg chg="mod">
          <ac:chgData name="Chen Zhang" userId="f4af6573-3f25-41cf-9cb1-ae14a6f09d34" providerId="ADAL" clId="{38CD609D-3519-4617-81DE-121D7B80AFA5}" dt="2020-06-14T09:18:33.092" v="6767"/>
          <ac:cxnSpMkLst>
            <pc:docMk/>
            <pc:sldMk cId="2140982896" sldId="1778"/>
            <ac:cxnSpMk id="18" creationId="{FC6D7C03-CECC-4130-9742-EE1B78688B0A}"/>
          </ac:cxnSpMkLst>
        </pc:cxnChg>
        <pc:cxnChg chg="mod">
          <ac:chgData name="Chen Zhang" userId="f4af6573-3f25-41cf-9cb1-ae14a6f09d34" providerId="ADAL" clId="{38CD609D-3519-4617-81DE-121D7B80AFA5}" dt="2020-06-14T09:18:33.092" v="6767"/>
          <ac:cxnSpMkLst>
            <pc:docMk/>
            <pc:sldMk cId="2140982896" sldId="1778"/>
            <ac:cxnSpMk id="19" creationId="{6A6FCFDC-9980-48F0-AE9A-FAFBE59590A5}"/>
          </ac:cxnSpMkLst>
        </pc:cxnChg>
        <pc:cxnChg chg="mod">
          <ac:chgData name="Chen Zhang" userId="f4af6573-3f25-41cf-9cb1-ae14a6f09d34" providerId="ADAL" clId="{38CD609D-3519-4617-81DE-121D7B80AFA5}" dt="2020-06-14T09:18:33.092" v="6767"/>
          <ac:cxnSpMkLst>
            <pc:docMk/>
            <pc:sldMk cId="2140982896" sldId="1778"/>
            <ac:cxnSpMk id="20" creationId="{CD9B97FD-22E4-42BE-A634-5EF1BC3E59F6}"/>
          </ac:cxnSpMkLst>
        </pc:cxnChg>
        <pc:cxnChg chg="mod">
          <ac:chgData name="Chen Zhang" userId="f4af6573-3f25-41cf-9cb1-ae14a6f09d34" providerId="ADAL" clId="{38CD609D-3519-4617-81DE-121D7B80AFA5}" dt="2020-06-14T09:18:33.092" v="6767"/>
          <ac:cxnSpMkLst>
            <pc:docMk/>
            <pc:sldMk cId="2140982896" sldId="1778"/>
            <ac:cxnSpMk id="21" creationId="{30D05B10-AA49-4D19-9880-E02C7F29CE39}"/>
          </ac:cxnSpMkLst>
        </pc:cxnChg>
        <pc:cxnChg chg="mod">
          <ac:chgData name="Chen Zhang" userId="f4af6573-3f25-41cf-9cb1-ae14a6f09d34" providerId="ADAL" clId="{38CD609D-3519-4617-81DE-121D7B80AFA5}" dt="2020-06-14T09:18:33.092" v="6767"/>
          <ac:cxnSpMkLst>
            <pc:docMk/>
            <pc:sldMk cId="2140982896" sldId="1778"/>
            <ac:cxnSpMk id="22" creationId="{4E965567-52C2-447E-8522-139129982509}"/>
          </ac:cxnSpMkLst>
        </pc:cxnChg>
        <pc:cxnChg chg="mod">
          <ac:chgData name="Chen Zhang" userId="f4af6573-3f25-41cf-9cb1-ae14a6f09d34" providerId="ADAL" clId="{38CD609D-3519-4617-81DE-121D7B80AFA5}" dt="2020-06-14T09:18:33.092" v="6767"/>
          <ac:cxnSpMkLst>
            <pc:docMk/>
            <pc:sldMk cId="2140982896" sldId="1778"/>
            <ac:cxnSpMk id="23" creationId="{FC875788-245C-450D-AAE8-26E4D6E0EA91}"/>
          </ac:cxnSpMkLst>
        </pc:cxnChg>
        <pc:cxnChg chg="mod">
          <ac:chgData name="Chen Zhang" userId="f4af6573-3f25-41cf-9cb1-ae14a6f09d34" providerId="ADAL" clId="{38CD609D-3519-4617-81DE-121D7B80AFA5}" dt="2020-06-14T09:18:33.092" v="6767"/>
          <ac:cxnSpMkLst>
            <pc:docMk/>
            <pc:sldMk cId="2140982896" sldId="1778"/>
            <ac:cxnSpMk id="24" creationId="{21C8871F-1FD9-46CD-9394-B356FEA125FA}"/>
          </ac:cxnSpMkLst>
        </pc:cxnChg>
        <pc:cxnChg chg="mod">
          <ac:chgData name="Chen Zhang" userId="f4af6573-3f25-41cf-9cb1-ae14a6f09d34" providerId="ADAL" clId="{38CD609D-3519-4617-81DE-121D7B80AFA5}" dt="2020-06-14T09:18:33.092" v="6767"/>
          <ac:cxnSpMkLst>
            <pc:docMk/>
            <pc:sldMk cId="2140982896" sldId="1778"/>
            <ac:cxnSpMk id="25" creationId="{5C7E9BEE-5B2E-4B08-B7C6-59A816953AA5}"/>
          </ac:cxnSpMkLst>
        </pc:cxnChg>
        <pc:cxnChg chg="mod">
          <ac:chgData name="Chen Zhang" userId="f4af6573-3f25-41cf-9cb1-ae14a6f09d34" providerId="ADAL" clId="{38CD609D-3519-4617-81DE-121D7B80AFA5}" dt="2020-06-14T09:18:33.092" v="6767"/>
          <ac:cxnSpMkLst>
            <pc:docMk/>
            <pc:sldMk cId="2140982896" sldId="1778"/>
            <ac:cxnSpMk id="26" creationId="{18336E0D-FB77-45B2-8787-55B8DB2A55C7}"/>
          </ac:cxnSpMkLst>
        </pc:cxnChg>
        <pc:cxnChg chg="mod">
          <ac:chgData name="Chen Zhang" userId="f4af6573-3f25-41cf-9cb1-ae14a6f09d34" providerId="ADAL" clId="{38CD609D-3519-4617-81DE-121D7B80AFA5}" dt="2020-06-14T09:18:33.092" v="6767"/>
          <ac:cxnSpMkLst>
            <pc:docMk/>
            <pc:sldMk cId="2140982896" sldId="1778"/>
            <ac:cxnSpMk id="27" creationId="{8CB28F86-1906-481A-BFD0-57A214697044}"/>
          </ac:cxnSpMkLst>
        </pc:cxnChg>
        <pc:cxnChg chg="add mod">
          <ac:chgData name="Chen Zhang" userId="f4af6573-3f25-41cf-9cb1-ae14a6f09d34" providerId="ADAL" clId="{38CD609D-3519-4617-81DE-121D7B80AFA5}" dt="2020-06-14T09:18:34.994" v="6768" actId="1076"/>
          <ac:cxnSpMkLst>
            <pc:docMk/>
            <pc:sldMk cId="2140982896" sldId="1778"/>
            <ac:cxnSpMk id="40" creationId="{48E8030C-2657-4AB6-B4A7-8B170E3ECF24}"/>
          </ac:cxnSpMkLst>
        </pc:cxnChg>
        <pc:cxnChg chg="mod">
          <ac:chgData name="Chen Zhang" userId="f4af6573-3f25-41cf-9cb1-ae14a6f09d34" providerId="ADAL" clId="{38CD609D-3519-4617-81DE-121D7B80AFA5}" dt="2020-06-14T09:18:43.321" v="6771" actId="478"/>
          <ac:cxnSpMkLst>
            <pc:docMk/>
            <pc:sldMk cId="2140982896" sldId="1778"/>
            <ac:cxnSpMk id="45" creationId="{E745B4EB-E7A4-4607-B2BF-64C81C035130}"/>
          </ac:cxnSpMkLst>
        </pc:cxnChg>
        <pc:cxnChg chg="mod">
          <ac:chgData name="Chen Zhang" userId="f4af6573-3f25-41cf-9cb1-ae14a6f09d34" providerId="ADAL" clId="{38CD609D-3519-4617-81DE-121D7B80AFA5}" dt="2020-06-14T09:18:43.321" v="6771" actId="478"/>
          <ac:cxnSpMkLst>
            <pc:docMk/>
            <pc:sldMk cId="2140982896" sldId="1778"/>
            <ac:cxnSpMk id="46" creationId="{B99481B8-4179-4373-A9EB-1CD2FA30571B}"/>
          </ac:cxnSpMkLst>
        </pc:cxnChg>
        <pc:cxnChg chg="mod">
          <ac:chgData name="Chen Zhang" userId="f4af6573-3f25-41cf-9cb1-ae14a6f09d34" providerId="ADAL" clId="{38CD609D-3519-4617-81DE-121D7B80AFA5}" dt="2020-06-14T09:18:43.321" v="6771" actId="478"/>
          <ac:cxnSpMkLst>
            <pc:docMk/>
            <pc:sldMk cId="2140982896" sldId="1778"/>
            <ac:cxnSpMk id="47" creationId="{3A0BF97B-3C7F-4BC5-B252-1634A030B192}"/>
          </ac:cxnSpMkLst>
        </pc:cxnChg>
        <pc:cxnChg chg="mod">
          <ac:chgData name="Chen Zhang" userId="f4af6573-3f25-41cf-9cb1-ae14a6f09d34" providerId="ADAL" clId="{38CD609D-3519-4617-81DE-121D7B80AFA5}" dt="2020-06-14T09:18:43.321" v="6771" actId="478"/>
          <ac:cxnSpMkLst>
            <pc:docMk/>
            <pc:sldMk cId="2140982896" sldId="1778"/>
            <ac:cxnSpMk id="48" creationId="{B9D48EBA-0497-4323-826E-2F67852518CA}"/>
          </ac:cxnSpMkLst>
        </pc:cxnChg>
        <pc:cxnChg chg="mod">
          <ac:chgData name="Chen Zhang" userId="f4af6573-3f25-41cf-9cb1-ae14a6f09d34" providerId="ADAL" clId="{38CD609D-3519-4617-81DE-121D7B80AFA5}" dt="2020-06-14T09:18:43.321" v="6771" actId="478"/>
          <ac:cxnSpMkLst>
            <pc:docMk/>
            <pc:sldMk cId="2140982896" sldId="1778"/>
            <ac:cxnSpMk id="49" creationId="{C6F67FF8-67FC-4A38-B677-DC6AA070E670}"/>
          </ac:cxnSpMkLst>
        </pc:cxnChg>
        <pc:cxnChg chg="mod">
          <ac:chgData name="Chen Zhang" userId="f4af6573-3f25-41cf-9cb1-ae14a6f09d34" providerId="ADAL" clId="{38CD609D-3519-4617-81DE-121D7B80AFA5}" dt="2020-06-14T09:18:43.321" v="6771" actId="478"/>
          <ac:cxnSpMkLst>
            <pc:docMk/>
            <pc:sldMk cId="2140982896" sldId="1778"/>
            <ac:cxnSpMk id="50" creationId="{6A4D99E8-B5BD-4972-95B6-3B49C2E6FF17}"/>
          </ac:cxnSpMkLst>
        </pc:cxnChg>
        <pc:cxnChg chg="mod">
          <ac:chgData name="Chen Zhang" userId="f4af6573-3f25-41cf-9cb1-ae14a6f09d34" providerId="ADAL" clId="{38CD609D-3519-4617-81DE-121D7B80AFA5}" dt="2020-06-14T09:18:43.321" v="6771" actId="478"/>
          <ac:cxnSpMkLst>
            <pc:docMk/>
            <pc:sldMk cId="2140982896" sldId="1778"/>
            <ac:cxnSpMk id="51" creationId="{59FF78F8-C962-48B9-A08C-C048AA05F9EE}"/>
          </ac:cxnSpMkLst>
        </pc:cxnChg>
        <pc:cxnChg chg="mod">
          <ac:chgData name="Chen Zhang" userId="f4af6573-3f25-41cf-9cb1-ae14a6f09d34" providerId="ADAL" clId="{38CD609D-3519-4617-81DE-121D7B80AFA5}" dt="2020-06-14T09:18:43.321" v="6771" actId="478"/>
          <ac:cxnSpMkLst>
            <pc:docMk/>
            <pc:sldMk cId="2140982896" sldId="1778"/>
            <ac:cxnSpMk id="52" creationId="{2E8FE4F9-7D3D-4777-9B1D-6D38DF8AB6DA}"/>
          </ac:cxnSpMkLst>
        </pc:cxnChg>
        <pc:cxnChg chg="mod">
          <ac:chgData name="Chen Zhang" userId="f4af6573-3f25-41cf-9cb1-ae14a6f09d34" providerId="ADAL" clId="{38CD609D-3519-4617-81DE-121D7B80AFA5}" dt="2020-06-14T09:18:43.321" v="6771" actId="478"/>
          <ac:cxnSpMkLst>
            <pc:docMk/>
            <pc:sldMk cId="2140982896" sldId="1778"/>
            <ac:cxnSpMk id="53" creationId="{E4B27E84-3639-48B0-A953-E308D500BA84}"/>
          </ac:cxnSpMkLst>
        </pc:cxnChg>
        <pc:cxnChg chg="mod">
          <ac:chgData name="Chen Zhang" userId="f4af6573-3f25-41cf-9cb1-ae14a6f09d34" providerId="ADAL" clId="{38CD609D-3519-4617-81DE-121D7B80AFA5}" dt="2020-06-14T09:18:43.321" v="6771" actId="478"/>
          <ac:cxnSpMkLst>
            <pc:docMk/>
            <pc:sldMk cId="2140982896" sldId="1778"/>
            <ac:cxnSpMk id="54" creationId="{1D54F84A-E04E-4248-8D69-CD78D8D9BA83}"/>
          </ac:cxnSpMkLst>
        </pc:cxnChg>
        <pc:cxnChg chg="mod">
          <ac:chgData name="Chen Zhang" userId="f4af6573-3f25-41cf-9cb1-ae14a6f09d34" providerId="ADAL" clId="{38CD609D-3519-4617-81DE-121D7B80AFA5}" dt="2020-06-14T09:18:43.321" v="6771" actId="478"/>
          <ac:cxnSpMkLst>
            <pc:docMk/>
            <pc:sldMk cId="2140982896" sldId="1778"/>
            <ac:cxnSpMk id="55" creationId="{823328FF-88EB-4261-94D7-6C6770F73A9B}"/>
          </ac:cxnSpMkLst>
        </pc:cxnChg>
        <pc:cxnChg chg="mod">
          <ac:chgData name="Chen Zhang" userId="f4af6573-3f25-41cf-9cb1-ae14a6f09d34" providerId="ADAL" clId="{38CD609D-3519-4617-81DE-121D7B80AFA5}" dt="2020-06-14T09:18:43.321" v="6771" actId="478"/>
          <ac:cxnSpMkLst>
            <pc:docMk/>
            <pc:sldMk cId="2140982896" sldId="1778"/>
            <ac:cxnSpMk id="56" creationId="{9A0BFAEA-3967-4F63-A3B2-4D996E9F4480}"/>
          </ac:cxnSpMkLst>
        </pc:cxnChg>
        <pc:cxnChg chg="mod">
          <ac:chgData name="Chen Zhang" userId="f4af6573-3f25-41cf-9cb1-ae14a6f09d34" providerId="ADAL" clId="{38CD609D-3519-4617-81DE-121D7B80AFA5}" dt="2020-06-14T09:18:43.321" v="6771" actId="478"/>
          <ac:cxnSpMkLst>
            <pc:docMk/>
            <pc:sldMk cId="2140982896" sldId="1778"/>
            <ac:cxnSpMk id="57" creationId="{8DCE7611-4B13-45A5-8569-2107238C4CA0}"/>
          </ac:cxnSpMkLst>
        </pc:cxnChg>
        <pc:cxnChg chg="mod">
          <ac:chgData name="Chen Zhang" userId="f4af6573-3f25-41cf-9cb1-ae14a6f09d34" providerId="ADAL" clId="{38CD609D-3519-4617-81DE-121D7B80AFA5}" dt="2020-06-14T09:18:33.092" v="6767"/>
          <ac:cxnSpMkLst>
            <pc:docMk/>
            <pc:sldMk cId="2140982896" sldId="1778"/>
            <ac:cxnSpMk id="59" creationId="{0B0A1EF2-8164-4E9B-B8E1-4221E3617A5B}"/>
          </ac:cxnSpMkLst>
        </pc:cxnChg>
        <pc:cxnChg chg="mod">
          <ac:chgData name="Chen Zhang" userId="f4af6573-3f25-41cf-9cb1-ae14a6f09d34" providerId="ADAL" clId="{38CD609D-3519-4617-81DE-121D7B80AFA5}" dt="2020-06-14T09:18:33.092" v="6767"/>
          <ac:cxnSpMkLst>
            <pc:docMk/>
            <pc:sldMk cId="2140982896" sldId="1778"/>
            <ac:cxnSpMk id="60" creationId="{A40FE004-1442-4755-A51F-6904C6CD0967}"/>
          </ac:cxnSpMkLst>
        </pc:cxnChg>
        <pc:cxnChg chg="mod">
          <ac:chgData name="Chen Zhang" userId="f4af6573-3f25-41cf-9cb1-ae14a6f09d34" providerId="ADAL" clId="{38CD609D-3519-4617-81DE-121D7B80AFA5}" dt="2020-06-14T09:18:33.092" v="6767"/>
          <ac:cxnSpMkLst>
            <pc:docMk/>
            <pc:sldMk cId="2140982896" sldId="1778"/>
            <ac:cxnSpMk id="61" creationId="{41C48624-251E-4AA7-BC32-CA26596D938F}"/>
          </ac:cxnSpMkLst>
        </pc:cxnChg>
        <pc:cxnChg chg="mod">
          <ac:chgData name="Chen Zhang" userId="f4af6573-3f25-41cf-9cb1-ae14a6f09d34" providerId="ADAL" clId="{38CD609D-3519-4617-81DE-121D7B80AFA5}" dt="2020-06-14T09:18:33.092" v="6767"/>
          <ac:cxnSpMkLst>
            <pc:docMk/>
            <pc:sldMk cId="2140982896" sldId="1778"/>
            <ac:cxnSpMk id="62" creationId="{B63E8E4F-9807-4D77-9011-3B4B39C31721}"/>
          </ac:cxnSpMkLst>
        </pc:cxnChg>
        <pc:cxnChg chg="mod">
          <ac:chgData name="Chen Zhang" userId="f4af6573-3f25-41cf-9cb1-ae14a6f09d34" providerId="ADAL" clId="{38CD609D-3519-4617-81DE-121D7B80AFA5}" dt="2020-06-14T09:18:33.092" v="6767"/>
          <ac:cxnSpMkLst>
            <pc:docMk/>
            <pc:sldMk cId="2140982896" sldId="1778"/>
            <ac:cxnSpMk id="63" creationId="{E78EB49D-5928-4926-8B6C-FC0BFC7BA3E5}"/>
          </ac:cxnSpMkLst>
        </pc:cxnChg>
        <pc:cxnChg chg="mod">
          <ac:chgData name="Chen Zhang" userId="f4af6573-3f25-41cf-9cb1-ae14a6f09d34" providerId="ADAL" clId="{38CD609D-3519-4617-81DE-121D7B80AFA5}" dt="2020-06-14T09:18:33.092" v="6767"/>
          <ac:cxnSpMkLst>
            <pc:docMk/>
            <pc:sldMk cId="2140982896" sldId="1778"/>
            <ac:cxnSpMk id="64" creationId="{2C5819F7-CE23-4DCD-A298-BCC701729630}"/>
          </ac:cxnSpMkLst>
        </pc:cxnChg>
        <pc:cxnChg chg="mod">
          <ac:chgData name="Chen Zhang" userId="f4af6573-3f25-41cf-9cb1-ae14a6f09d34" providerId="ADAL" clId="{38CD609D-3519-4617-81DE-121D7B80AFA5}" dt="2020-06-14T09:18:33.092" v="6767"/>
          <ac:cxnSpMkLst>
            <pc:docMk/>
            <pc:sldMk cId="2140982896" sldId="1778"/>
            <ac:cxnSpMk id="65" creationId="{869F2EF2-3300-419F-B088-040F070C221E}"/>
          </ac:cxnSpMkLst>
        </pc:cxnChg>
        <pc:cxnChg chg="mod">
          <ac:chgData name="Chen Zhang" userId="f4af6573-3f25-41cf-9cb1-ae14a6f09d34" providerId="ADAL" clId="{38CD609D-3519-4617-81DE-121D7B80AFA5}" dt="2020-06-14T09:18:33.092" v="6767"/>
          <ac:cxnSpMkLst>
            <pc:docMk/>
            <pc:sldMk cId="2140982896" sldId="1778"/>
            <ac:cxnSpMk id="66" creationId="{8F2E2F60-AEDB-4D07-A842-C6F5764DFE71}"/>
          </ac:cxnSpMkLst>
        </pc:cxnChg>
        <pc:cxnChg chg="mod">
          <ac:chgData name="Chen Zhang" userId="f4af6573-3f25-41cf-9cb1-ae14a6f09d34" providerId="ADAL" clId="{38CD609D-3519-4617-81DE-121D7B80AFA5}" dt="2020-06-14T09:18:33.092" v="6767"/>
          <ac:cxnSpMkLst>
            <pc:docMk/>
            <pc:sldMk cId="2140982896" sldId="1778"/>
            <ac:cxnSpMk id="67" creationId="{129F5730-069B-485E-84DB-BD40549C243D}"/>
          </ac:cxnSpMkLst>
        </pc:cxnChg>
        <pc:cxnChg chg="mod">
          <ac:chgData name="Chen Zhang" userId="f4af6573-3f25-41cf-9cb1-ae14a6f09d34" providerId="ADAL" clId="{38CD609D-3519-4617-81DE-121D7B80AFA5}" dt="2020-06-14T09:18:33.092" v="6767"/>
          <ac:cxnSpMkLst>
            <pc:docMk/>
            <pc:sldMk cId="2140982896" sldId="1778"/>
            <ac:cxnSpMk id="68" creationId="{D0C7F29E-FB15-48D9-B720-DD17105F84C2}"/>
          </ac:cxnSpMkLst>
        </pc:cxnChg>
        <pc:cxnChg chg="mod">
          <ac:chgData name="Chen Zhang" userId="f4af6573-3f25-41cf-9cb1-ae14a6f09d34" providerId="ADAL" clId="{38CD609D-3519-4617-81DE-121D7B80AFA5}" dt="2020-06-14T09:18:33.092" v="6767"/>
          <ac:cxnSpMkLst>
            <pc:docMk/>
            <pc:sldMk cId="2140982896" sldId="1778"/>
            <ac:cxnSpMk id="69" creationId="{28295A9B-9387-47DD-A2DC-0E95337B9522}"/>
          </ac:cxnSpMkLst>
        </pc:cxnChg>
        <pc:cxnChg chg="mod">
          <ac:chgData name="Chen Zhang" userId="f4af6573-3f25-41cf-9cb1-ae14a6f09d34" providerId="ADAL" clId="{38CD609D-3519-4617-81DE-121D7B80AFA5}" dt="2020-06-14T09:18:33.092" v="6767"/>
          <ac:cxnSpMkLst>
            <pc:docMk/>
            <pc:sldMk cId="2140982896" sldId="1778"/>
            <ac:cxnSpMk id="70" creationId="{07CE8BC5-F212-40AA-8969-80A540052FF4}"/>
          </ac:cxnSpMkLst>
        </pc:cxnChg>
        <pc:cxnChg chg="mod">
          <ac:chgData name="Chen Zhang" userId="f4af6573-3f25-41cf-9cb1-ae14a6f09d34" providerId="ADAL" clId="{38CD609D-3519-4617-81DE-121D7B80AFA5}" dt="2020-06-14T09:18:33.092" v="6767"/>
          <ac:cxnSpMkLst>
            <pc:docMk/>
            <pc:sldMk cId="2140982896" sldId="1778"/>
            <ac:cxnSpMk id="71" creationId="{F9A0DD72-CFB9-4394-A677-6893DBADBF9D}"/>
          </ac:cxnSpMkLst>
        </pc:cxnChg>
      </pc:sldChg>
      <pc:sldChg chg="new del">
        <pc:chgData name="Chen Zhang" userId="f4af6573-3f25-41cf-9cb1-ae14a6f09d34" providerId="ADAL" clId="{38CD609D-3519-4617-81DE-121D7B80AFA5}" dt="2020-06-13T15:43:03.830" v="4614" actId="47"/>
        <pc:sldMkLst>
          <pc:docMk/>
          <pc:sldMk cId="3605131210" sldId="1778"/>
        </pc:sldMkLst>
      </pc:sldChg>
      <pc:sldChg chg="delSp new del mod">
        <pc:chgData name="Chen Zhang" userId="f4af6573-3f25-41cf-9cb1-ae14a6f09d34" providerId="ADAL" clId="{38CD609D-3519-4617-81DE-121D7B80AFA5}" dt="2020-06-14T09:19:23.808" v="6791" actId="2696"/>
        <pc:sldMkLst>
          <pc:docMk/>
          <pc:sldMk cId="674240981" sldId="1779"/>
        </pc:sldMkLst>
        <pc:spChg chg="del">
          <ac:chgData name="Chen Zhang" userId="f4af6573-3f25-41cf-9cb1-ae14a6f09d34" providerId="ADAL" clId="{38CD609D-3519-4617-81DE-121D7B80AFA5}" dt="2020-06-14T09:17:44.620" v="6766" actId="478"/>
          <ac:spMkLst>
            <pc:docMk/>
            <pc:sldMk cId="674240981" sldId="1779"/>
            <ac:spMk id="3" creationId="{D8002A54-B9ED-4264-BCFE-1AA49E4071AE}"/>
          </ac:spMkLst>
        </pc:spChg>
      </pc:sldChg>
      <pc:sldChg chg="delSp modSp new add del mod">
        <pc:chgData name="Chen Zhang" userId="f4af6573-3f25-41cf-9cb1-ae14a6f09d34" providerId="ADAL" clId="{38CD609D-3519-4617-81DE-121D7B80AFA5}" dt="2020-06-14T14:27:12.875" v="8465" actId="47"/>
        <pc:sldMkLst>
          <pc:docMk/>
          <pc:sldMk cId="2316011186" sldId="1779"/>
        </pc:sldMkLst>
        <pc:spChg chg="del mod">
          <ac:chgData name="Chen Zhang" userId="f4af6573-3f25-41cf-9cb1-ae14a6f09d34" providerId="ADAL" clId="{38CD609D-3519-4617-81DE-121D7B80AFA5}" dt="2020-06-14T09:20:23.273" v="6808" actId="478"/>
          <ac:spMkLst>
            <pc:docMk/>
            <pc:sldMk cId="2316011186" sldId="1779"/>
            <ac:spMk id="2" creationId="{F06ABE56-C3D0-49E6-BEC7-5BBB42E4D59F}"/>
          </ac:spMkLst>
        </pc:spChg>
        <pc:spChg chg="del">
          <ac:chgData name="Chen Zhang" userId="f4af6573-3f25-41cf-9cb1-ae14a6f09d34" providerId="ADAL" clId="{38CD609D-3519-4617-81DE-121D7B80AFA5}" dt="2020-06-14T09:20:23.273" v="6808" actId="478"/>
          <ac:spMkLst>
            <pc:docMk/>
            <pc:sldMk cId="2316011186" sldId="1779"/>
            <ac:spMk id="3" creationId="{35430492-C662-4B20-B2DD-658908247463}"/>
          </ac:spMkLst>
        </pc:spChg>
      </pc:sldChg>
      <pc:sldChg chg="new del">
        <pc:chgData name="Chen Zhang" userId="f4af6573-3f25-41cf-9cb1-ae14a6f09d34" providerId="ADAL" clId="{38CD609D-3519-4617-81DE-121D7B80AFA5}" dt="2020-06-13T15:43:03.830" v="4614" actId="47"/>
        <pc:sldMkLst>
          <pc:docMk/>
          <pc:sldMk cId="3712220576" sldId="1779"/>
        </pc:sldMkLst>
      </pc:sldChg>
      <pc:sldChg chg="delSp modSp add del mod">
        <pc:chgData name="Chen Zhang" userId="f4af6573-3f25-41cf-9cb1-ae14a6f09d34" providerId="ADAL" clId="{38CD609D-3519-4617-81DE-121D7B80AFA5}" dt="2020-06-14T14:27:12.875" v="8465" actId="47"/>
        <pc:sldMkLst>
          <pc:docMk/>
          <pc:sldMk cId="853123209" sldId="1780"/>
        </pc:sldMkLst>
        <pc:spChg chg="mod">
          <ac:chgData name="Chen Zhang" userId="f4af6573-3f25-41cf-9cb1-ae14a6f09d34" providerId="ADAL" clId="{38CD609D-3519-4617-81DE-121D7B80AFA5}" dt="2020-06-14T09:20:44.390" v="6820" actId="1076"/>
          <ac:spMkLst>
            <pc:docMk/>
            <pc:sldMk cId="853123209" sldId="1780"/>
            <ac:spMk id="2" creationId="{8AB948C5-BAF2-4F61-BFBE-FDB62C14C8D1}"/>
          </ac:spMkLst>
        </pc:spChg>
        <pc:grpChg chg="del">
          <ac:chgData name="Chen Zhang" userId="f4af6573-3f25-41cf-9cb1-ae14a6f09d34" providerId="ADAL" clId="{38CD609D-3519-4617-81DE-121D7B80AFA5}" dt="2020-06-14T09:20:54.718" v="6821" actId="478"/>
          <ac:grpSpMkLst>
            <pc:docMk/>
            <pc:sldMk cId="853123209" sldId="1780"/>
            <ac:grpSpMk id="3" creationId="{BB614CA8-E86E-4EA4-97EA-03B8DAFEA27C}"/>
          </ac:grpSpMkLst>
        </pc:grpChg>
        <pc:picChg chg="mod">
          <ac:chgData name="Chen Zhang" userId="f4af6573-3f25-41cf-9cb1-ae14a6f09d34" providerId="ADAL" clId="{38CD609D-3519-4617-81DE-121D7B80AFA5}" dt="2020-06-14T09:21:35.219" v="6825" actId="1076"/>
          <ac:picMkLst>
            <pc:docMk/>
            <pc:sldMk cId="853123209" sldId="1780"/>
            <ac:picMk id="2050" creationId="{AB2E4101-6E2D-48CC-9A9B-80A481739B6D}"/>
          </ac:picMkLst>
        </pc:picChg>
        <pc:cxnChg chg="mod">
          <ac:chgData name="Chen Zhang" userId="f4af6573-3f25-41cf-9cb1-ae14a6f09d34" providerId="ADAL" clId="{38CD609D-3519-4617-81DE-121D7B80AFA5}" dt="2020-06-14T09:20:54.718" v="6821" actId="478"/>
          <ac:cxnSpMkLst>
            <pc:docMk/>
            <pc:sldMk cId="853123209" sldId="1780"/>
            <ac:cxnSpMk id="14" creationId="{6A41610D-AA0A-499E-93D6-D9B004714778}"/>
          </ac:cxnSpMkLst>
        </pc:cxnChg>
        <pc:cxnChg chg="mod">
          <ac:chgData name="Chen Zhang" userId="f4af6573-3f25-41cf-9cb1-ae14a6f09d34" providerId="ADAL" clId="{38CD609D-3519-4617-81DE-121D7B80AFA5}" dt="2020-06-14T09:20:54.718" v="6821" actId="478"/>
          <ac:cxnSpMkLst>
            <pc:docMk/>
            <pc:sldMk cId="853123209" sldId="1780"/>
            <ac:cxnSpMk id="15" creationId="{A5A1B78B-F982-4C94-816C-17C43B78FCE0}"/>
          </ac:cxnSpMkLst>
        </pc:cxnChg>
        <pc:cxnChg chg="mod">
          <ac:chgData name="Chen Zhang" userId="f4af6573-3f25-41cf-9cb1-ae14a6f09d34" providerId="ADAL" clId="{38CD609D-3519-4617-81DE-121D7B80AFA5}" dt="2020-06-14T09:20:54.718" v="6821" actId="478"/>
          <ac:cxnSpMkLst>
            <pc:docMk/>
            <pc:sldMk cId="853123209" sldId="1780"/>
            <ac:cxnSpMk id="16" creationId="{031B221C-C648-4A3F-8AF4-1D1C55BC5BD5}"/>
          </ac:cxnSpMkLst>
        </pc:cxnChg>
        <pc:cxnChg chg="mod">
          <ac:chgData name="Chen Zhang" userId="f4af6573-3f25-41cf-9cb1-ae14a6f09d34" providerId="ADAL" clId="{38CD609D-3519-4617-81DE-121D7B80AFA5}" dt="2020-06-14T09:20:54.718" v="6821" actId="478"/>
          <ac:cxnSpMkLst>
            <pc:docMk/>
            <pc:sldMk cId="853123209" sldId="1780"/>
            <ac:cxnSpMk id="17" creationId="{EFCCD80A-68F2-429E-801C-DAE8635D1509}"/>
          </ac:cxnSpMkLst>
        </pc:cxnChg>
        <pc:cxnChg chg="mod">
          <ac:chgData name="Chen Zhang" userId="f4af6573-3f25-41cf-9cb1-ae14a6f09d34" providerId="ADAL" clId="{38CD609D-3519-4617-81DE-121D7B80AFA5}" dt="2020-06-14T09:20:54.718" v="6821" actId="478"/>
          <ac:cxnSpMkLst>
            <pc:docMk/>
            <pc:sldMk cId="853123209" sldId="1780"/>
            <ac:cxnSpMk id="18" creationId="{C7C18B8E-92F5-46E4-A239-A90D3A9669A9}"/>
          </ac:cxnSpMkLst>
        </pc:cxnChg>
        <pc:cxnChg chg="mod">
          <ac:chgData name="Chen Zhang" userId="f4af6573-3f25-41cf-9cb1-ae14a6f09d34" providerId="ADAL" clId="{38CD609D-3519-4617-81DE-121D7B80AFA5}" dt="2020-06-14T09:20:54.718" v="6821" actId="478"/>
          <ac:cxnSpMkLst>
            <pc:docMk/>
            <pc:sldMk cId="853123209" sldId="1780"/>
            <ac:cxnSpMk id="19" creationId="{55CFC2C4-2CC3-4207-81CC-4943B1FFE185}"/>
          </ac:cxnSpMkLst>
        </pc:cxnChg>
        <pc:cxnChg chg="mod">
          <ac:chgData name="Chen Zhang" userId="f4af6573-3f25-41cf-9cb1-ae14a6f09d34" providerId="ADAL" clId="{38CD609D-3519-4617-81DE-121D7B80AFA5}" dt="2020-06-14T09:20:54.718" v="6821" actId="478"/>
          <ac:cxnSpMkLst>
            <pc:docMk/>
            <pc:sldMk cId="853123209" sldId="1780"/>
            <ac:cxnSpMk id="20" creationId="{53B99F4F-9C5F-496A-98DC-85A6630CE796}"/>
          </ac:cxnSpMkLst>
        </pc:cxnChg>
        <pc:cxnChg chg="mod">
          <ac:chgData name="Chen Zhang" userId="f4af6573-3f25-41cf-9cb1-ae14a6f09d34" providerId="ADAL" clId="{38CD609D-3519-4617-81DE-121D7B80AFA5}" dt="2020-06-14T09:20:54.718" v="6821" actId="478"/>
          <ac:cxnSpMkLst>
            <pc:docMk/>
            <pc:sldMk cId="853123209" sldId="1780"/>
            <ac:cxnSpMk id="21" creationId="{4F4C4C1F-F576-44BE-BA79-2CA965667FBB}"/>
          </ac:cxnSpMkLst>
        </pc:cxnChg>
        <pc:cxnChg chg="mod">
          <ac:chgData name="Chen Zhang" userId="f4af6573-3f25-41cf-9cb1-ae14a6f09d34" providerId="ADAL" clId="{38CD609D-3519-4617-81DE-121D7B80AFA5}" dt="2020-06-14T09:20:54.718" v="6821" actId="478"/>
          <ac:cxnSpMkLst>
            <pc:docMk/>
            <pc:sldMk cId="853123209" sldId="1780"/>
            <ac:cxnSpMk id="22" creationId="{6EE0CCA9-359E-44C9-AB40-CE6585A6F772}"/>
          </ac:cxnSpMkLst>
        </pc:cxnChg>
        <pc:cxnChg chg="mod">
          <ac:chgData name="Chen Zhang" userId="f4af6573-3f25-41cf-9cb1-ae14a6f09d34" providerId="ADAL" clId="{38CD609D-3519-4617-81DE-121D7B80AFA5}" dt="2020-06-14T09:20:54.718" v="6821" actId="478"/>
          <ac:cxnSpMkLst>
            <pc:docMk/>
            <pc:sldMk cId="853123209" sldId="1780"/>
            <ac:cxnSpMk id="23" creationId="{56AB7770-09E7-4CE5-9452-DA6A1656F722}"/>
          </ac:cxnSpMkLst>
        </pc:cxnChg>
        <pc:cxnChg chg="mod">
          <ac:chgData name="Chen Zhang" userId="f4af6573-3f25-41cf-9cb1-ae14a6f09d34" providerId="ADAL" clId="{38CD609D-3519-4617-81DE-121D7B80AFA5}" dt="2020-06-14T09:20:54.718" v="6821" actId="478"/>
          <ac:cxnSpMkLst>
            <pc:docMk/>
            <pc:sldMk cId="853123209" sldId="1780"/>
            <ac:cxnSpMk id="24" creationId="{DD30F9AC-499D-4D54-9DA1-5A66492C4A3B}"/>
          </ac:cxnSpMkLst>
        </pc:cxnChg>
        <pc:cxnChg chg="mod">
          <ac:chgData name="Chen Zhang" userId="f4af6573-3f25-41cf-9cb1-ae14a6f09d34" providerId="ADAL" clId="{38CD609D-3519-4617-81DE-121D7B80AFA5}" dt="2020-06-14T09:20:54.718" v="6821" actId="478"/>
          <ac:cxnSpMkLst>
            <pc:docMk/>
            <pc:sldMk cId="853123209" sldId="1780"/>
            <ac:cxnSpMk id="25" creationId="{A8E92D20-2EA3-4007-AA18-1C308DCFD8FF}"/>
          </ac:cxnSpMkLst>
        </pc:cxnChg>
        <pc:cxnChg chg="mod">
          <ac:chgData name="Chen Zhang" userId="f4af6573-3f25-41cf-9cb1-ae14a6f09d34" providerId="ADAL" clId="{38CD609D-3519-4617-81DE-121D7B80AFA5}" dt="2020-06-14T09:20:54.718" v="6821" actId="478"/>
          <ac:cxnSpMkLst>
            <pc:docMk/>
            <pc:sldMk cId="853123209" sldId="1780"/>
            <ac:cxnSpMk id="26" creationId="{4BB71E84-7AA2-4ED8-8726-92104EB7A1CE}"/>
          </ac:cxnSpMkLst>
        </pc:cxnChg>
        <pc:cxnChg chg="mod">
          <ac:chgData name="Chen Zhang" userId="f4af6573-3f25-41cf-9cb1-ae14a6f09d34" providerId="ADAL" clId="{38CD609D-3519-4617-81DE-121D7B80AFA5}" dt="2020-06-14T09:20:54.718" v="6821" actId="478"/>
          <ac:cxnSpMkLst>
            <pc:docMk/>
            <pc:sldMk cId="853123209" sldId="1780"/>
            <ac:cxnSpMk id="27" creationId="{4523BE77-7EFB-4B66-B762-5D9FF5FAD62A}"/>
          </ac:cxnSpMkLst>
        </pc:cxnChg>
        <pc:cxnChg chg="mod">
          <ac:chgData name="Chen Zhang" userId="f4af6573-3f25-41cf-9cb1-ae14a6f09d34" providerId="ADAL" clId="{38CD609D-3519-4617-81DE-121D7B80AFA5}" dt="2020-06-14T09:20:54.718" v="6821" actId="478"/>
          <ac:cxnSpMkLst>
            <pc:docMk/>
            <pc:sldMk cId="853123209" sldId="1780"/>
            <ac:cxnSpMk id="28" creationId="{C93B8BE4-8440-49BA-A6A0-E527FDE68962}"/>
          </ac:cxnSpMkLst>
        </pc:cxnChg>
        <pc:cxnChg chg="mod">
          <ac:chgData name="Chen Zhang" userId="f4af6573-3f25-41cf-9cb1-ae14a6f09d34" providerId="ADAL" clId="{38CD609D-3519-4617-81DE-121D7B80AFA5}" dt="2020-06-14T09:20:54.718" v="6821" actId="478"/>
          <ac:cxnSpMkLst>
            <pc:docMk/>
            <pc:sldMk cId="853123209" sldId="1780"/>
            <ac:cxnSpMk id="29" creationId="{AB96FA04-A204-4B47-9D7E-4B0B082249B4}"/>
          </ac:cxnSpMkLst>
        </pc:cxnChg>
        <pc:cxnChg chg="mod">
          <ac:chgData name="Chen Zhang" userId="f4af6573-3f25-41cf-9cb1-ae14a6f09d34" providerId="ADAL" clId="{38CD609D-3519-4617-81DE-121D7B80AFA5}" dt="2020-06-14T09:20:54.718" v="6821" actId="478"/>
          <ac:cxnSpMkLst>
            <pc:docMk/>
            <pc:sldMk cId="853123209" sldId="1780"/>
            <ac:cxnSpMk id="30" creationId="{09C4672B-26AA-4066-A7E4-F7B72DDE1F7D}"/>
          </ac:cxnSpMkLst>
        </pc:cxnChg>
        <pc:cxnChg chg="mod">
          <ac:chgData name="Chen Zhang" userId="f4af6573-3f25-41cf-9cb1-ae14a6f09d34" providerId="ADAL" clId="{38CD609D-3519-4617-81DE-121D7B80AFA5}" dt="2020-06-14T09:20:54.718" v="6821" actId="478"/>
          <ac:cxnSpMkLst>
            <pc:docMk/>
            <pc:sldMk cId="853123209" sldId="1780"/>
            <ac:cxnSpMk id="31" creationId="{9BE9C8BF-AF8B-4E24-845E-ACD50B6F8367}"/>
          </ac:cxnSpMkLst>
        </pc:cxnChg>
        <pc:cxnChg chg="mod">
          <ac:chgData name="Chen Zhang" userId="f4af6573-3f25-41cf-9cb1-ae14a6f09d34" providerId="ADAL" clId="{38CD609D-3519-4617-81DE-121D7B80AFA5}" dt="2020-06-14T09:20:54.718" v="6821" actId="478"/>
          <ac:cxnSpMkLst>
            <pc:docMk/>
            <pc:sldMk cId="853123209" sldId="1780"/>
            <ac:cxnSpMk id="32" creationId="{49E12EBF-D445-4B8D-8FA1-F2C24D3B3B73}"/>
          </ac:cxnSpMkLst>
        </pc:cxnChg>
        <pc:cxnChg chg="mod">
          <ac:chgData name="Chen Zhang" userId="f4af6573-3f25-41cf-9cb1-ae14a6f09d34" providerId="ADAL" clId="{38CD609D-3519-4617-81DE-121D7B80AFA5}" dt="2020-06-14T09:20:54.718" v="6821" actId="478"/>
          <ac:cxnSpMkLst>
            <pc:docMk/>
            <pc:sldMk cId="853123209" sldId="1780"/>
            <ac:cxnSpMk id="33" creationId="{3E371699-F46F-434A-BCF6-5635B0514458}"/>
          </ac:cxnSpMkLst>
        </pc:cxnChg>
        <pc:cxnChg chg="mod">
          <ac:chgData name="Chen Zhang" userId="f4af6573-3f25-41cf-9cb1-ae14a6f09d34" providerId="ADAL" clId="{38CD609D-3519-4617-81DE-121D7B80AFA5}" dt="2020-06-14T09:20:54.718" v="6821" actId="478"/>
          <ac:cxnSpMkLst>
            <pc:docMk/>
            <pc:sldMk cId="853123209" sldId="1780"/>
            <ac:cxnSpMk id="34" creationId="{E52F6859-4239-45C3-B785-F4D8563332EB}"/>
          </ac:cxnSpMkLst>
        </pc:cxnChg>
        <pc:cxnChg chg="mod">
          <ac:chgData name="Chen Zhang" userId="f4af6573-3f25-41cf-9cb1-ae14a6f09d34" providerId="ADAL" clId="{38CD609D-3519-4617-81DE-121D7B80AFA5}" dt="2020-06-14T09:20:54.718" v="6821" actId="478"/>
          <ac:cxnSpMkLst>
            <pc:docMk/>
            <pc:sldMk cId="853123209" sldId="1780"/>
            <ac:cxnSpMk id="35" creationId="{69114D98-447F-463C-9D62-230A01734ECC}"/>
          </ac:cxnSpMkLst>
        </pc:cxnChg>
        <pc:cxnChg chg="mod">
          <ac:chgData name="Chen Zhang" userId="f4af6573-3f25-41cf-9cb1-ae14a6f09d34" providerId="ADAL" clId="{38CD609D-3519-4617-81DE-121D7B80AFA5}" dt="2020-06-14T09:20:54.718" v="6821" actId="478"/>
          <ac:cxnSpMkLst>
            <pc:docMk/>
            <pc:sldMk cId="853123209" sldId="1780"/>
            <ac:cxnSpMk id="36" creationId="{B04A01E8-0F05-4EFC-BF2D-EBB0E31424AD}"/>
          </ac:cxnSpMkLst>
        </pc:cxnChg>
        <pc:cxnChg chg="mod">
          <ac:chgData name="Chen Zhang" userId="f4af6573-3f25-41cf-9cb1-ae14a6f09d34" providerId="ADAL" clId="{38CD609D-3519-4617-81DE-121D7B80AFA5}" dt="2020-06-14T09:20:54.718" v="6821" actId="478"/>
          <ac:cxnSpMkLst>
            <pc:docMk/>
            <pc:sldMk cId="853123209" sldId="1780"/>
            <ac:cxnSpMk id="37" creationId="{DB1B2A6F-7B6D-462E-B97B-15FB177F5D55}"/>
          </ac:cxnSpMkLst>
        </pc:cxnChg>
        <pc:cxnChg chg="mod">
          <ac:chgData name="Chen Zhang" userId="f4af6573-3f25-41cf-9cb1-ae14a6f09d34" providerId="ADAL" clId="{38CD609D-3519-4617-81DE-121D7B80AFA5}" dt="2020-06-14T09:20:54.718" v="6821" actId="478"/>
          <ac:cxnSpMkLst>
            <pc:docMk/>
            <pc:sldMk cId="853123209" sldId="1780"/>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1398022747" sldId="1780"/>
        </pc:sldMkLst>
      </pc:sldChg>
      <pc:sldChg chg="addSp">
        <pc:chgData name="Chen Zhang" userId="f4af6573-3f25-41cf-9cb1-ae14a6f09d34" providerId="ADAL" clId="{38CD609D-3519-4617-81DE-121D7B80AFA5}" dt="2020-06-14T09:21:30.914" v="6822"/>
        <pc:sldMkLst>
          <pc:docMk/>
          <pc:sldMk cId="2882077830" sldId="1780"/>
        </pc:sldMkLst>
        <pc:picChg chg="add">
          <ac:chgData name="Chen Zhang" userId="f4af6573-3f25-41cf-9cb1-ae14a6f09d34" providerId="ADAL" clId="{38CD609D-3519-4617-81DE-121D7B80AFA5}" dt="2020-06-14T09:21:30.914" v="6822"/>
          <ac:picMkLst>
            <pc:docMk/>
            <pc:sldMk cId="2882077830" sldId="1780"/>
            <ac:picMk id="2050" creationId="{AB2E4101-6E2D-48CC-9A9B-80A481739B6D}"/>
          </ac:picMkLst>
        </pc:picChg>
      </pc:sldChg>
      <pc:sldChg chg="new del">
        <pc:chgData name="Chen Zhang" userId="f4af6573-3f25-41cf-9cb1-ae14a6f09d34" providerId="ADAL" clId="{38CD609D-3519-4617-81DE-121D7B80AFA5}" dt="2020-06-14T09:31:59.709" v="6872" actId="47"/>
        <pc:sldMkLst>
          <pc:docMk/>
          <pc:sldMk cId="1488508411" sldId="1781"/>
        </pc:sldMkLst>
      </pc:sldChg>
      <pc:sldChg chg="new del">
        <pc:chgData name="Chen Zhang" userId="f4af6573-3f25-41cf-9cb1-ae14a6f09d34" providerId="ADAL" clId="{38CD609D-3519-4617-81DE-121D7B80AFA5}" dt="2020-06-13T15:43:03.830" v="4614" actId="47"/>
        <pc:sldMkLst>
          <pc:docMk/>
          <pc:sldMk cId="2452560946" sldId="1781"/>
        </pc:sldMkLst>
      </pc:sldChg>
      <pc:sldChg chg="new del">
        <pc:chgData name="Chen Zhang" userId="f4af6573-3f25-41cf-9cb1-ae14a6f09d34" providerId="ADAL" clId="{38CD609D-3519-4617-81DE-121D7B80AFA5}" dt="2020-06-13T15:43:03.830" v="4614" actId="47"/>
        <pc:sldMkLst>
          <pc:docMk/>
          <pc:sldMk cId="3257849078" sldId="1782"/>
        </pc:sldMkLst>
      </pc:sldChg>
      <pc:sldChg chg="delSp modSp add mod">
        <pc:chgData name="Chen Zhang" userId="f4af6573-3f25-41cf-9cb1-ae14a6f09d34" providerId="ADAL" clId="{38CD609D-3519-4617-81DE-121D7B80AFA5}" dt="2020-06-14T09:31:14.558" v="6870" actId="478"/>
        <pc:sldMkLst>
          <pc:docMk/>
          <pc:sldMk cId="3307529886" sldId="1782"/>
        </pc:sldMkLst>
        <pc:spChg chg="mod">
          <ac:chgData name="Chen Zhang" userId="f4af6573-3f25-41cf-9cb1-ae14a6f09d34" providerId="ADAL" clId="{38CD609D-3519-4617-81DE-121D7B80AFA5}" dt="2020-06-14T09:30:39.377" v="6845"/>
          <ac:spMkLst>
            <pc:docMk/>
            <pc:sldMk cId="3307529886" sldId="1782"/>
            <ac:spMk id="2" creationId="{8AB948C5-BAF2-4F61-BFBE-FDB62C14C8D1}"/>
          </ac:spMkLst>
        </pc:spChg>
        <pc:grpChg chg="del">
          <ac:chgData name="Chen Zhang" userId="f4af6573-3f25-41cf-9cb1-ae14a6f09d34" providerId="ADAL" clId="{38CD609D-3519-4617-81DE-121D7B80AFA5}" dt="2020-06-14T09:31:14.558" v="6870" actId="478"/>
          <ac:grpSpMkLst>
            <pc:docMk/>
            <pc:sldMk cId="3307529886" sldId="1782"/>
            <ac:grpSpMk id="3" creationId="{BB614CA8-E86E-4EA4-97EA-03B8DAFEA27C}"/>
          </ac:grpSpMkLst>
        </pc:grpChg>
        <pc:cxnChg chg="mod">
          <ac:chgData name="Chen Zhang" userId="f4af6573-3f25-41cf-9cb1-ae14a6f09d34" providerId="ADAL" clId="{38CD609D-3519-4617-81DE-121D7B80AFA5}" dt="2020-06-14T09:31:14.558" v="6870" actId="478"/>
          <ac:cxnSpMkLst>
            <pc:docMk/>
            <pc:sldMk cId="3307529886" sldId="1782"/>
            <ac:cxnSpMk id="14" creationId="{6A41610D-AA0A-499E-93D6-D9B004714778}"/>
          </ac:cxnSpMkLst>
        </pc:cxnChg>
        <pc:cxnChg chg="mod">
          <ac:chgData name="Chen Zhang" userId="f4af6573-3f25-41cf-9cb1-ae14a6f09d34" providerId="ADAL" clId="{38CD609D-3519-4617-81DE-121D7B80AFA5}" dt="2020-06-14T09:31:14.558" v="6870" actId="478"/>
          <ac:cxnSpMkLst>
            <pc:docMk/>
            <pc:sldMk cId="3307529886" sldId="1782"/>
            <ac:cxnSpMk id="15" creationId="{A5A1B78B-F982-4C94-816C-17C43B78FCE0}"/>
          </ac:cxnSpMkLst>
        </pc:cxnChg>
        <pc:cxnChg chg="mod">
          <ac:chgData name="Chen Zhang" userId="f4af6573-3f25-41cf-9cb1-ae14a6f09d34" providerId="ADAL" clId="{38CD609D-3519-4617-81DE-121D7B80AFA5}" dt="2020-06-14T09:31:14.558" v="6870" actId="478"/>
          <ac:cxnSpMkLst>
            <pc:docMk/>
            <pc:sldMk cId="3307529886" sldId="1782"/>
            <ac:cxnSpMk id="16" creationId="{031B221C-C648-4A3F-8AF4-1D1C55BC5BD5}"/>
          </ac:cxnSpMkLst>
        </pc:cxnChg>
        <pc:cxnChg chg="mod">
          <ac:chgData name="Chen Zhang" userId="f4af6573-3f25-41cf-9cb1-ae14a6f09d34" providerId="ADAL" clId="{38CD609D-3519-4617-81DE-121D7B80AFA5}" dt="2020-06-14T09:31:14.558" v="6870" actId="478"/>
          <ac:cxnSpMkLst>
            <pc:docMk/>
            <pc:sldMk cId="3307529886" sldId="1782"/>
            <ac:cxnSpMk id="17" creationId="{EFCCD80A-68F2-429E-801C-DAE8635D1509}"/>
          </ac:cxnSpMkLst>
        </pc:cxnChg>
        <pc:cxnChg chg="mod">
          <ac:chgData name="Chen Zhang" userId="f4af6573-3f25-41cf-9cb1-ae14a6f09d34" providerId="ADAL" clId="{38CD609D-3519-4617-81DE-121D7B80AFA5}" dt="2020-06-14T09:31:14.558" v="6870" actId="478"/>
          <ac:cxnSpMkLst>
            <pc:docMk/>
            <pc:sldMk cId="3307529886" sldId="1782"/>
            <ac:cxnSpMk id="18" creationId="{C7C18B8E-92F5-46E4-A239-A90D3A9669A9}"/>
          </ac:cxnSpMkLst>
        </pc:cxnChg>
        <pc:cxnChg chg="mod">
          <ac:chgData name="Chen Zhang" userId="f4af6573-3f25-41cf-9cb1-ae14a6f09d34" providerId="ADAL" clId="{38CD609D-3519-4617-81DE-121D7B80AFA5}" dt="2020-06-14T09:31:14.558" v="6870" actId="478"/>
          <ac:cxnSpMkLst>
            <pc:docMk/>
            <pc:sldMk cId="3307529886" sldId="1782"/>
            <ac:cxnSpMk id="19" creationId="{55CFC2C4-2CC3-4207-81CC-4943B1FFE185}"/>
          </ac:cxnSpMkLst>
        </pc:cxnChg>
        <pc:cxnChg chg="mod">
          <ac:chgData name="Chen Zhang" userId="f4af6573-3f25-41cf-9cb1-ae14a6f09d34" providerId="ADAL" clId="{38CD609D-3519-4617-81DE-121D7B80AFA5}" dt="2020-06-14T09:31:14.558" v="6870" actId="478"/>
          <ac:cxnSpMkLst>
            <pc:docMk/>
            <pc:sldMk cId="3307529886" sldId="1782"/>
            <ac:cxnSpMk id="20" creationId="{53B99F4F-9C5F-496A-98DC-85A6630CE796}"/>
          </ac:cxnSpMkLst>
        </pc:cxnChg>
        <pc:cxnChg chg="mod">
          <ac:chgData name="Chen Zhang" userId="f4af6573-3f25-41cf-9cb1-ae14a6f09d34" providerId="ADAL" clId="{38CD609D-3519-4617-81DE-121D7B80AFA5}" dt="2020-06-14T09:31:14.558" v="6870" actId="478"/>
          <ac:cxnSpMkLst>
            <pc:docMk/>
            <pc:sldMk cId="3307529886" sldId="1782"/>
            <ac:cxnSpMk id="21" creationId="{4F4C4C1F-F576-44BE-BA79-2CA965667FBB}"/>
          </ac:cxnSpMkLst>
        </pc:cxnChg>
        <pc:cxnChg chg="mod">
          <ac:chgData name="Chen Zhang" userId="f4af6573-3f25-41cf-9cb1-ae14a6f09d34" providerId="ADAL" clId="{38CD609D-3519-4617-81DE-121D7B80AFA5}" dt="2020-06-14T09:31:14.558" v="6870" actId="478"/>
          <ac:cxnSpMkLst>
            <pc:docMk/>
            <pc:sldMk cId="3307529886" sldId="1782"/>
            <ac:cxnSpMk id="22" creationId="{6EE0CCA9-359E-44C9-AB40-CE6585A6F772}"/>
          </ac:cxnSpMkLst>
        </pc:cxnChg>
        <pc:cxnChg chg="mod">
          <ac:chgData name="Chen Zhang" userId="f4af6573-3f25-41cf-9cb1-ae14a6f09d34" providerId="ADAL" clId="{38CD609D-3519-4617-81DE-121D7B80AFA5}" dt="2020-06-14T09:31:14.558" v="6870" actId="478"/>
          <ac:cxnSpMkLst>
            <pc:docMk/>
            <pc:sldMk cId="3307529886" sldId="1782"/>
            <ac:cxnSpMk id="23" creationId="{56AB7770-09E7-4CE5-9452-DA6A1656F722}"/>
          </ac:cxnSpMkLst>
        </pc:cxnChg>
        <pc:cxnChg chg="mod">
          <ac:chgData name="Chen Zhang" userId="f4af6573-3f25-41cf-9cb1-ae14a6f09d34" providerId="ADAL" clId="{38CD609D-3519-4617-81DE-121D7B80AFA5}" dt="2020-06-14T09:31:14.558" v="6870" actId="478"/>
          <ac:cxnSpMkLst>
            <pc:docMk/>
            <pc:sldMk cId="3307529886" sldId="1782"/>
            <ac:cxnSpMk id="24" creationId="{DD30F9AC-499D-4D54-9DA1-5A66492C4A3B}"/>
          </ac:cxnSpMkLst>
        </pc:cxnChg>
        <pc:cxnChg chg="mod">
          <ac:chgData name="Chen Zhang" userId="f4af6573-3f25-41cf-9cb1-ae14a6f09d34" providerId="ADAL" clId="{38CD609D-3519-4617-81DE-121D7B80AFA5}" dt="2020-06-14T09:31:14.558" v="6870" actId="478"/>
          <ac:cxnSpMkLst>
            <pc:docMk/>
            <pc:sldMk cId="3307529886" sldId="1782"/>
            <ac:cxnSpMk id="25" creationId="{A8E92D20-2EA3-4007-AA18-1C308DCFD8FF}"/>
          </ac:cxnSpMkLst>
        </pc:cxnChg>
        <pc:cxnChg chg="mod">
          <ac:chgData name="Chen Zhang" userId="f4af6573-3f25-41cf-9cb1-ae14a6f09d34" providerId="ADAL" clId="{38CD609D-3519-4617-81DE-121D7B80AFA5}" dt="2020-06-14T09:31:14.558" v="6870" actId="478"/>
          <ac:cxnSpMkLst>
            <pc:docMk/>
            <pc:sldMk cId="3307529886" sldId="1782"/>
            <ac:cxnSpMk id="26" creationId="{4BB71E84-7AA2-4ED8-8726-92104EB7A1CE}"/>
          </ac:cxnSpMkLst>
        </pc:cxnChg>
        <pc:cxnChg chg="mod">
          <ac:chgData name="Chen Zhang" userId="f4af6573-3f25-41cf-9cb1-ae14a6f09d34" providerId="ADAL" clId="{38CD609D-3519-4617-81DE-121D7B80AFA5}" dt="2020-06-14T09:31:14.558" v="6870" actId="478"/>
          <ac:cxnSpMkLst>
            <pc:docMk/>
            <pc:sldMk cId="3307529886" sldId="1782"/>
            <ac:cxnSpMk id="27" creationId="{4523BE77-7EFB-4B66-B762-5D9FF5FAD62A}"/>
          </ac:cxnSpMkLst>
        </pc:cxnChg>
        <pc:cxnChg chg="mod">
          <ac:chgData name="Chen Zhang" userId="f4af6573-3f25-41cf-9cb1-ae14a6f09d34" providerId="ADAL" clId="{38CD609D-3519-4617-81DE-121D7B80AFA5}" dt="2020-06-14T09:31:14.558" v="6870" actId="478"/>
          <ac:cxnSpMkLst>
            <pc:docMk/>
            <pc:sldMk cId="3307529886" sldId="1782"/>
            <ac:cxnSpMk id="28" creationId="{C93B8BE4-8440-49BA-A6A0-E527FDE68962}"/>
          </ac:cxnSpMkLst>
        </pc:cxnChg>
        <pc:cxnChg chg="mod">
          <ac:chgData name="Chen Zhang" userId="f4af6573-3f25-41cf-9cb1-ae14a6f09d34" providerId="ADAL" clId="{38CD609D-3519-4617-81DE-121D7B80AFA5}" dt="2020-06-14T09:31:14.558" v="6870" actId="478"/>
          <ac:cxnSpMkLst>
            <pc:docMk/>
            <pc:sldMk cId="3307529886" sldId="1782"/>
            <ac:cxnSpMk id="29" creationId="{AB96FA04-A204-4B47-9D7E-4B0B082249B4}"/>
          </ac:cxnSpMkLst>
        </pc:cxnChg>
        <pc:cxnChg chg="mod">
          <ac:chgData name="Chen Zhang" userId="f4af6573-3f25-41cf-9cb1-ae14a6f09d34" providerId="ADAL" clId="{38CD609D-3519-4617-81DE-121D7B80AFA5}" dt="2020-06-14T09:31:14.558" v="6870" actId="478"/>
          <ac:cxnSpMkLst>
            <pc:docMk/>
            <pc:sldMk cId="3307529886" sldId="1782"/>
            <ac:cxnSpMk id="30" creationId="{09C4672B-26AA-4066-A7E4-F7B72DDE1F7D}"/>
          </ac:cxnSpMkLst>
        </pc:cxnChg>
        <pc:cxnChg chg="mod">
          <ac:chgData name="Chen Zhang" userId="f4af6573-3f25-41cf-9cb1-ae14a6f09d34" providerId="ADAL" clId="{38CD609D-3519-4617-81DE-121D7B80AFA5}" dt="2020-06-14T09:31:14.558" v="6870" actId="478"/>
          <ac:cxnSpMkLst>
            <pc:docMk/>
            <pc:sldMk cId="3307529886" sldId="1782"/>
            <ac:cxnSpMk id="31" creationId="{9BE9C8BF-AF8B-4E24-845E-ACD50B6F8367}"/>
          </ac:cxnSpMkLst>
        </pc:cxnChg>
        <pc:cxnChg chg="mod">
          <ac:chgData name="Chen Zhang" userId="f4af6573-3f25-41cf-9cb1-ae14a6f09d34" providerId="ADAL" clId="{38CD609D-3519-4617-81DE-121D7B80AFA5}" dt="2020-06-14T09:31:14.558" v="6870" actId="478"/>
          <ac:cxnSpMkLst>
            <pc:docMk/>
            <pc:sldMk cId="3307529886" sldId="1782"/>
            <ac:cxnSpMk id="32" creationId="{49E12EBF-D445-4B8D-8FA1-F2C24D3B3B73}"/>
          </ac:cxnSpMkLst>
        </pc:cxnChg>
        <pc:cxnChg chg="mod">
          <ac:chgData name="Chen Zhang" userId="f4af6573-3f25-41cf-9cb1-ae14a6f09d34" providerId="ADAL" clId="{38CD609D-3519-4617-81DE-121D7B80AFA5}" dt="2020-06-14T09:31:14.558" v="6870" actId="478"/>
          <ac:cxnSpMkLst>
            <pc:docMk/>
            <pc:sldMk cId="3307529886" sldId="1782"/>
            <ac:cxnSpMk id="33" creationId="{3E371699-F46F-434A-BCF6-5635B0514458}"/>
          </ac:cxnSpMkLst>
        </pc:cxnChg>
        <pc:cxnChg chg="mod">
          <ac:chgData name="Chen Zhang" userId="f4af6573-3f25-41cf-9cb1-ae14a6f09d34" providerId="ADAL" clId="{38CD609D-3519-4617-81DE-121D7B80AFA5}" dt="2020-06-14T09:31:14.558" v="6870" actId="478"/>
          <ac:cxnSpMkLst>
            <pc:docMk/>
            <pc:sldMk cId="3307529886" sldId="1782"/>
            <ac:cxnSpMk id="34" creationId="{E52F6859-4239-45C3-B785-F4D8563332EB}"/>
          </ac:cxnSpMkLst>
        </pc:cxnChg>
        <pc:cxnChg chg="mod">
          <ac:chgData name="Chen Zhang" userId="f4af6573-3f25-41cf-9cb1-ae14a6f09d34" providerId="ADAL" clId="{38CD609D-3519-4617-81DE-121D7B80AFA5}" dt="2020-06-14T09:31:14.558" v="6870" actId="478"/>
          <ac:cxnSpMkLst>
            <pc:docMk/>
            <pc:sldMk cId="3307529886" sldId="1782"/>
            <ac:cxnSpMk id="35" creationId="{69114D98-447F-463C-9D62-230A01734ECC}"/>
          </ac:cxnSpMkLst>
        </pc:cxnChg>
        <pc:cxnChg chg="mod">
          <ac:chgData name="Chen Zhang" userId="f4af6573-3f25-41cf-9cb1-ae14a6f09d34" providerId="ADAL" clId="{38CD609D-3519-4617-81DE-121D7B80AFA5}" dt="2020-06-14T09:31:14.558" v="6870" actId="478"/>
          <ac:cxnSpMkLst>
            <pc:docMk/>
            <pc:sldMk cId="3307529886" sldId="1782"/>
            <ac:cxnSpMk id="36" creationId="{B04A01E8-0F05-4EFC-BF2D-EBB0E31424AD}"/>
          </ac:cxnSpMkLst>
        </pc:cxnChg>
        <pc:cxnChg chg="mod">
          <ac:chgData name="Chen Zhang" userId="f4af6573-3f25-41cf-9cb1-ae14a6f09d34" providerId="ADAL" clId="{38CD609D-3519-4617-81DE-121D7B80AFA5}" dt="2020-06-14T09:31:14.558" v="6870" actId="478"/>
          <ac:cxnSpMkLst>
            <pc:docMk/>
            <pc:sldMk cId="3307529886" sldId="1782"/>
            <ac:cxnSpMk id="37" creationId="{DB1B2A6F-7B6D-462E-B97B-15FB177F5D55}"/>
          </ac:cxnSpMkLst>
        </pc:cxnChg>
        <pc:cxnChg chg="mod">
          <ac:chgData name="Chen Zhang" userId="f4af6573-3f25-41cf-9cb1-ae14a6f09d34" providerId="ADAL" clId="{38CD609D-3519-4617-81DE-121D7B80AFA5}" dt="2020-06-14T09:31:14.558" v="6870" actId="478"/>
          <ac:cxnSpMkLst>
            <pc:docMk/>
            <pc:sldMk cId="3307529886" sldId="1782"/>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638869602" sldId="1783"/>
        </pc:sldMkLst>
      </pc:sldChg>
      <pc:sldChg chg="delSp modSp add mod ord">
        <pc:chgData name="Chen Zhang" userId="f4af6573-3f25-41cf-9cb1-ae14a6f09d34" providerId="ADAL" clId="{38CD609D-3519-4617-81DE-121D7B80AFA5}" dt="2020-06-14T12:35:44.869" v="8461"/>
        <pc:sldMkLst>
          <pc:docMk/>
          <pc:sldMk cId="997722242" sldId="1783"/>
        </pc:sldMkLst>
        <pc:spChg chg="mod">
          <ac:chgData name="Chen Zhang" userId="f4af6573-3f25-41cf-9cb1-ae14a6f09d34" providerId="ADAL" clId="{38CD609D-3519-4617-81DE-121D7B80AFA5}" dt="2020-06-14T09:31:04.068" v="6868"/>
          <ac:spMkLst>
            <pc:docMk/>
            <pc:sldMk cId="997722242" sldId="1783"/>
            <ac:spMk id="2" creationId="{8AB948C5-BAF2-4F61-BFBE-FDB62C14C8D1}"/>
          </ac:spMkLst>
        </pc:spChg>
        <pc:grpChg chg="del">
          <ac:chgData name="Chen Zhang" userId="f4af6573-3f25-41cf-9cb1-ae14a6f09d34" providerId="ADAL" clId="{38CD609D-3519-4617-81DE-121D7B80AFA5}" dt="2020-06-14T09:31:07.024" v="6869" actId="478"/>
          <ac:grpSpMkLst>
            <pc:docMk/>
            <pc:sldMk cId="997722242" sldId="1783"/>
            <ac:grpSpMk id="3" creationId="{BB614CA8-E86E-4EA4-97EA-03B8DAFEA27C}"/>
          </ac:grpSpMkLst>
        </pc:grpChg>
        <pc:cxnChg chg="mod">
          <ac:chgData name="Chen Zhang" userId="f4af6573-3f25-41cf-9cb1-ae14a6f09d34" providerId="ADAL" clId="{38CD609D-3519-4617-81DE-121D7B80AFA5}" dt="2020-06-14T09:31:07.024" v="6869" actId="478"/>
          <ac:cxnSpMkLst>
            <pc:docMk/>
            <pc:sldMk cId="997722242" sldId="1783"/>
            <ac:cxnSpMk id="14" creationId="{6A41610D-AA0A-499E-93D6-D9B004714778}"/>
          </ac:cxnSpMkLst>
        </pc:cxnChg>
        <pc:cxnChg chg="mod">
          <ac:chgData name="Chen Zhang" userId="f4af6573-3f25-41cf-9cb1-ae14a6f09d34" providerId="ADAL" clId="{38CD609D-3519-4617-81DE-121D7B80AFA5}" dt="2020-06-14T09:31:07.024" v="6869" actId="478"/>
          <ac:cxnSpMkLst>
            <pc:docMk/>
            <pc:sldMk cId="997722242" sldId="1783"/>
            <ac:cxnSpMk id="15" creationId="{A5A1B78B-F982-4C94-816C-17C43B78FCE0}"/>
          </ac:cxnSpMkLst>
        </pc:cxnChg>
        <pc:cxnChg chg="mod">
          <ac:chgData name="Chen Zhang" userId="f4af6573-3f25-41cf-9cb1-ae14a6f09d34" providerId="ADAL" clId="{38CD609D-3519-4617-81DE-121D7B80AFA5}" dt="2020-06-14T09:31:07.024" v="6869" actId="478"/>
          <ac:cxnSpMkLst>
            <pc:docMk/>
            <pc:sldMk cId="997722242" sldId="1783"/>
            <ac:cxnSpMk id="16" creationId="{031B221C-C648-4A3F-8AF4-1D1C55BC5BD5}"/>
          </ac:cxnSpMkLst>
        </pc:cxnChg>
        <pc:cxnChg chg="mod">
          <ac:chgData name="Chen Zhang" userId="f4af6573-3f25-41cf-9cb1-ae14a6f09d34" providerId="ADAL" clId="{38CD609D-3519-4617-81DE-121D7B80AFA5}" dt="2020-06-14T09:31:07.024" v="6869" actId="478"/>
          <ac:cxnSpMkLst>
            <pc:docMk/>
            <pc:sldMk cId="997722242" sldId="1783"/>
            <ac:cxnSpMk id="17" creationId="{EFCCD80A-68F2-429E-801C-DAE8635D1509}"/>
          </ac:cxnSpMkLst>
        </pc:cxnChg>
        <pc:cxnChg chg="mod">
          <ac:chgData name="Chen Zhang" userId="f4af6573-3f25-41cf-9cb1-ae14a6f09d34" providerId="ADAL" clId="{38CD609D-3519-4617-81DE-121D7B80AFA5}" dt="2020-06-14T09:31:07.024" v="6869" actId="478"/>
          <ac:cxnSpMkLst>
            <pc:docMk/>
            <pc:sldMk cId="997722242" sldId="1783"/>
            <ac:cxnSpMk id="18" creationId="{C7C18B8E-92F5-46E4-A239-A90D3A9669A9}"/>
          </ac:cxnSpMkLst>
        </pc:cxnChg>
        <pc:cxnChg chg="mod">
          <ac:chgData name="Chen Zhang" userId="f4af6573-3f25-41cf-9cb1-ae14a6f09d34" providerId="ADAL" clId="{38CD609D-3519-4617-81DE-121D7B80AFA5}" dt="2020-06-14T09:31:07.024" v="6869" actId="478"/>
          <ac:cxnSpMkLst>
            <pc:docMk/>
            <pc:sldMk cId="997722242" sldId="1783"/>
            <ac:cxnSpMk id="19" creationId="{55CFC2C4-2CC3-4207-81CC-4943B1FFE185}"/>
          </ac:cxnSpMkLst>
        </pc:cxnChg>
        <pc:cxnChg chg="mod">
          <ac:chgData name="Chen Zhang" userId="f4af6573-3f25-41cf-9cb1-ae14a6f09d34" providerId="ADAL" clId="{38CD609D-3519-4617-81DE-121D7B80AFA5}" dt="2020-06-14T09:31:07.024" v="6869" actId="478"/>
          <ac:cxnSpMkLst>
            <pc:docMk/>
            <pc:sldMk cId="997722242" sldId="1783"/>
            <ac:cxnSpMk id="20" creationId="{53B99F4F-9C5F-496A-98DC-85A6630CE796}"/>
          </ac:cxnSpMkLst>
        </pc:cxnChg>
        <pc:cxnChg chg="mod">
          <ac:chgData name="Chen Zhang" userId="f4af6573-3f25-41cf-9cb1-ae14a6f09d34" providerId="ADAL" clId="{38CD609D-3519-4617-81DE-121D7B80AFA5}" dt="2020-06-14T09:31:07.024" v="6869" actId="478"/>
          <ac:cxnSpMkLst>
            <pc:docMk/>
            <pc:sldMk cId="997722242" sldId="1783"/>
            <ac:cxnSpMk id="21" creationId="{4F4C4C1F-F576-44BE-BA79-2CA965667FBB}"/>
          </ac:cxnSpMkLst>
        </pc:cxnChg>
        <pc:cxnChg chg="mod">
          <ac:chgData name="Chen Zhang" userId="f4af6573-3f25-41cf-9cb1-ae14a6f09d34" providerId="ADAL" clId="{38CD609D-3519-4617-81DE-121D7B80AFA5}" dt="2020-06-14T09:31:07.024" v="6869" actId="478"/>
          <ac:cxnSpMkLst>
            <pc:docMk/>
            <pc:sldMk cId="997722242" sldId="1783"/>
            <ac:cxnSpMk id="22" creationId="{6EE0CCA9-359E-44C9-AB40-CE6585A6F772}"/>
          </ac:cxnSpMkLst>
        </pc:cxnChg>
        <pc:cxnChg chg="mod">
          <ac:chgData name="Chen Zhang" userId="f4af6573-3f25-41cf-9cb1-ae14a6f09d34" providerId="ADAL" clId="{38CD609D-3519-4617-81DE-121D7B80AFA5}" dt="2020-06-14T09:31:07.024" v="6869" actId="478"/>
          <ac:cxnSpMkLst>
            <pc:docMk/>
            <pc:sldMk cId="997722242" sldId="1783"/>
            <ac:cxnSpMk id="23" creationId="{56AB7770-09E7-4CE5-9452-DA6A1656F722}"/>
          </ac:cxnSpMkLst>
        </pc:cxnChg>
        <pc:cxnChg chg="mod">
          <ac:chgData name="Chen Zhang" userId="f4af6573-3f25-41cf-9cb1-ae14a6f09d34" providerId="ADAL" clId="{38CD609D-3519-4617-81DE-121D7B80AFA5}" dt="2020-06-14T09:31:07.024" v="6869" actId="478"/>
          <ac:cxnSpMkLst>
            <pc:docMk/>
            <pc:sldMk cId="997722242" sldId="1783"/>
            <ac:cxnSpMk id="24" creationId="{DD30F9AC-499D-4D54-9DA1-5A66492C4A3B}"/>
          </ac:cxnSpMkLst>
        </pc:cxnChg>
        <pc:cxnChg chg="mod">
          <ac:chgData name="Chen Zhang" userId="f4af6573-3f25-41cf-9cb1-ae14a6f09d34" providerId="ADAL" clId="{38CD609D-3519-4617-81DE-121D7B80AFA5}" dt="2020-06-14T09:31:07.024" v="6869" actId="478"/>
          <ac:cxnSpMkLst>
            <pc:docMk/>
            <pc:sldMk cId="997722242" sldId="1783"/>
            <ac:cxnSpMk id="25" creationId="{A8E92D20-2EA3-4007-AA18-1C308DCFD8FF}"/>
          </ac:cxnSpMkLst>
        </pc:cxnChg>
        <pc:cxnChg chg="mod">
          <ac:chgData name="Chen Zhang" userId="f4af6573-3f25-41cf-9cb1-ae14a6f09d34" providerId="ADAL" clId="{38CD609D-3519-4617-81DE-121D7B80AFA5}" dt="2020-06-14T09:31:07.024" v="6869" actId="478"/>
          <ac:cxnSpMkLst>
            <pc:docMk/>
            <pc:sldMk cId="997722242" sldId="1783"/>
            <ac:cxnSpMk id="26" creationId="{4BB71E84-7AA2-4ED8-8726-92104EB7A1CE}"/>
          </ac:cxnSpMkLst>
        </pc:cxnChg>
        <pc:cxnChg chg="mod">
          <ac:chgData name="Chen Zhang" userId="f4af6573-3f25-41cf-9cb1-ae14a6f09d34" providerId="ADAL" clId="{38CD609D-3519-4617-81DE-121D7B80AFA5}" dt="2020-06-14T09:31:07.024" v="6869" actId="478"/>
          <ac:cxnSpMkLst>
            <pc:docMk/>
            <pc:sldMk cId="997722242" sldId="1783"/>
            <ac:cxnSpMk id="27" creationId="{4523BE77-7EFB-4B66-B762-5D9FF5FAD62A}"/>
          </ac:cxnSpMkLst>
        </pc:cxnChg>
        <pc:cxnChg chg="mod">
          <ac:chgData name="Chen Zhang" userId="f4af6573-3f25-41cf-9cb1-ae14a6f09d34" providerId="ADAL" clId="{38CD609D-3519-4617-81DE-121D7B80AFA5}" dt="2020-06-14T09:31:07.024" v="6869" actId="478"/>
          <ac:cxnSpMkLst>
            <pc:docMk/>
            <pc:sldMk cId="997722242" sldId="1783"/>
            <ac:cxnSpMk id="28" creationId="{C93B8BE4-8440-49BA-A6A0-E527FDE68962}"/>
          </ac:cxnSpMkLst>
        </pc:cxnChg>
        <pc:cxnChg chg="mod">
          <ac:chgData name="Chen Zhang" userId="f4af6573-3f25-41cf-9cb1-ae14a6f09d34" providerId="ADAL" clId="{38CD609D-3519-4617-81DE-121D7B80AFA5}" dt="2020-06-14T09:31:07.024" v="6869" actId="478"/>
          <ac:cxnSpMkLst>
            <pc:docMk/>
            <pc:sldMk cId="997722242" sldId="1783"/>
            <ac:cxnSpMk id="29" creationId="{AB96FA04-A204-4B47-9D7E-4B0B082249B4}"/>
          </ac:cxnSpMkLst>
        </pc:cxnChg>
        <pc:cxnChg chg="mod">
          <ac:chgData name="Chen Zhang" userId="f4af6573-3f25-41cf-9cb1-ae14a6f09d34" providerId="ADAL" clId="{38CD609D-3519-4617-81DE-121D7B80AFA5}" dt="2020-06-14T09:31:07.024" v="6869" actId="478"/>
          <ac:cxnSpMkLst>
            <pc:docMk/>
            <pc:sldMk cId="997722242" sldId="1783"/>
            <ac:cxnSpMk id="30" creationId="{09C4672B-26AA-4066-A7E4-F7B72DDE1F7D}"/>
          </ac:cxnSpMkLst>
        </pc:cxnChg>
        <pc:cxnChg chg="mod">
          <ac:chgData name="Chen Zhang" userId="f4af6573-3f25-41cf-9cb1-ae14a6f09d34" providerId="ADAL" clId="{38CD609D-3519-4617-81DE-121D7B80AFA5}" dt="2020-06-14T09:31:07.024" v="6869" actId="478"/>
          <ac:cxnSpMkLst>
            <pc:docMk/>
            <pc:sldMk cId="997722242" sldId="1783"/>
            <ac:cxnSpMk id="31" creationId="{9BE9C8BF-AF8B-4E24-845E-ACD50B6F8367}"/>
          </ac:cxnSpMkLst>
        </pc:cxnChg>
        <pc:cxnChg chg="mod">
          <ac:chgData name="Chen Zhang" userId="f4af6573-3f25-41cf-9cb1-ae14a6f09d34" providerId="ADAL" clId="{38CD609D-3519-4617-81DE-121D7B80AFA5}" dt="2020-06-14T09:31:07.024" v="6869" actId="478"/>
          <ac:cxnSpMkLst>
            <pc:docMk/>
            <pc:sldMk cId="997722242" sldId="1783"/>
            <ac:cxnSpMk id="32" creationId="{49E12EBF-D445-4B8D-8FA1-F2C24D3B3B73}"/>
          </ac:cxnSpMkLst>
        </pc:cxnChg>
        <pc:cxnChg chg="mod">
          <ac:chgData name="Chen Zhang" userId="f4af6573-3f25-41cf-9cb1-ae14a6f09d34" providerId="ADAL" clId="{38CD609D-3519-4617-81DE-121D7B80AFA5}" dt="2020-06-14T09:31:07.024" v="6869" actId="478"/>
          <ac:cxnSpMkLst>
            <pc:docMk/>
            <pc:sldMk cId="997722242" sldId="1783"/>
            <ac:cxnSpMk id="33" creationId="{3E371699-F46F-434A-BCF6-5635B0514458}"/>
          </ac:cxnSpMkLst>
        </pc:cxnChg>
        <pc:cxnChg chg="mod">
          <ac:chgData name="Chen Zhang" userId="f4af6573-3f25-41cf-9cb1-ae14a6f09d34" providerId="ADAL" clId="{38CD609D-3519-4617-81DE-121D7B80AFA5}" dt="2020-06-14T09:31:07.024" v="6869" actId="478"/>
          <ac:cxnSpMkLst>
            <pc:docMk/>
            <pc:sldMk cId="997722242" sldId="1783"/>
            <ac:cxnSpMk id="34" creationId="{E52F6859-4239-45C3-B785-F4D8563332EB}"/>
          </ac:cxnSpMkLst>
        </pc:cxnChg>
        <pc:cxnChg chg="mod">
          <ac:chgData name="Chen Zhang" userId="f4af6573-3f25-41cf-9cb1-ae14a6f09d34" providerId="ADAL" clId="{38CD609D-3519-4617-81DE-121D7B80AFA5}" dt="2020-06-14T09:31:07.024" v="6869" actId="478"/>
          <ac:cxnSpMkLst>
            <pc:docMk/>
            <pc:sldMk cId="997722242" sldId="1783"/>
            <ac:cxnSpMk id="35" creationId="{69114D98-447F-463C-9D62-230A01734ECC}"/>
          </ac:cxnSpMkLst>
        </pc:cxnChg>
        <pc:cxnChg chg="mod">
          <ac:chgData name="Chen Zhang" userId="f4af6573-3f25-41cf-9cb1-ae14a6f09d34" providerId="ADAL" clId="{38CD609D-3519-4617-81DE-121D7B80AFA5}" dt="2020-06-14T09:31:07.024" v="6869" actId="478"/>
          <ac:cxnSpMkLst>
            <pc:docMk/>
            <pc:sldMk cId="997722242" sldId="1783"/>
            <ac:cxnSpMk id="36" creationId="{B04A01E8-0F05-4EFC-BF2D-EBB0E31424AD}"/>
          </ac:cxnSpMkLst>
        </pc:cxnChg>
        <pc:cxnChg chg="mod">
          <ac:chgData name="Chen Zhang" userId="f4af6573-3f25-41cf-9cb1-ae14a6f09d34" providerId="ADAL" clId="{38CD609D-3519-4617-81DE-121D7B80AFA5}" dt="2020-06-14T09:31:07.024" v="6869" actId="478"/>
          <ac:cxnSpMkLst>
            <pc:docMk/>
            <pc:sldMk cId="997722242" sldId="1783"/>
            <ac:cxnSpMk id="37" creationId="{DB1B2A6F-7B6D-462E-B97B-15FB177F5D55}"/>
          </ac:cxnSpMkLst>
        </pc:cxnChg>
        <pc:cxnChg chg="mod">
          <ac:chgData name="Chen Zhang" userId="f4af6573-3f25-41cf-9cb1-ae14a6f09d34" providerId="ADAL" clId="{38CD609D-3519-4617-81DE-121D7B80AFA5}" dt="2020-06-14T09:31:07.024" v="6869" actId="478"/>
          <ac:cxnSpMkLst>
            <pc:docMk/>
            <pc:sldMk cId="997722242" sldId="1783"/>
            <ac:cxnSpMk id="38" creationId="{29421CBB-65B9-4594-86CD-43078BF1FC07}"/>
          </ac:cxnSpMkLst>
        </pc:cxnChg>
      </pc:sldChg>
      <pc:sldChg chg="new del">
        <pc:chgData name="Chen Zhang" userId="f4af6573-3f25-41cf-9cb1-ae14a6f09d34" providerId="ADAL" clId="{38CD609D-3519-4617-81DE-121D7B80AFA5}" dt="2020-06-13T15:43:03.830" v="4614" actId="47"/>
        <pc:sldMkLst>
          <pc:docMk/>
          <pc:sldMk cId="3438376399" sldId="1784"/>
        </pc:sldMkLst>
      </pc:sldChg>
      <pc:sldChg chg="addSp delSp modSp new mod">
        <pc:chgData name="Chen Zhang" userId="f4af6573-3f25-41cf-9cb1-ae14a6f09d34" providerId="ADAL" clId="{38CD609D-3519-4617-81DE-121D7B80AFA5}" dt="2020-06-15T03:31:10.156" v="11618" actId="1076"/>
        <pc:sldMkLst>
          <pc:docMk/>
          <pc:sldMk cId="3816838906" sldId="1784"/>
        </pc:sldMkLst>
        <pc:spChg chg="mod">
          <ac:chgData name="Chen Zhang" userId="f4af6573-3f25-41cf-9cb1-ae14a6f09d34" providerId="ADAL" clId="{38CD609D-3519-4617-81DE-121D7B80AFA5}" dt="2020-06-14T14:32:45.217" v="8578"/>
          <ac:spMkLst>
            <pc:docMk/>
            <pc:sldMk cId="3816838906" sldId="1784"/>
            <ac:spMk id="2" creationId="{C31CD835-B6C6-41B1-A727-C1039B28D2A0}"/>
          </ac:spMkLst>
        </pc:spChg>
        <pc:spChg chg="add mod">
          <ac:chgData name="Chen Zhang" userId="f4af6573-3f25-41cf-9cb1-ae14a6f09d34" providerId="ADAL" clId="{38CD609D-3519-4617-81DE-121D7B80AFA5}" dt="2020-06-15T03:31:10.156" v="11618" actId="1076"/>
          <ac:spMkLst>
            <pc:docMk/>
            <pc:sldMk cId="3816838906" sldId="1784"/>
            <ac:spMk id="3" creationId="{8E971E7B-3C47-434C-85EE-BC0084938768}"/>
          </ac:spMkLst>
        </pc:spChg>
        <pc:spChg chg="del">
          <ac:chgData name="Chen Zhang" userId="f4af6573-3f25-41cf-9cb1-ae14a6f09d34" providerId="ADAL" clId="{38CD609D-3519-4617-81DE-121D7B80AFA5}" dt="2020-06-14T14:27:37.310" v="8473" actId="478"/>
          <ac:spMkLst>
            <pc:docMk/>
            <pc:sldMk cId="3816838906" sldId="1784"/>
            <ac:spMk id="3" creationId="{FA5A07FE-0E81-4C9A-B0FF-9830F67A603B}"/>
          </ac:spMkLst>
        </pc:spChg>
        <pc:spChg chg="add mod">
          <ac:chgData name="Chen Zhang" userId="f4af6573-3f25-41cf-9cb1-ae14a6f09d34" providerId="ADAL" clId="{38CD609D-3519-4617-81DE-121D7B80AFA5}" dt="2020-06-15T03:30:51.877" v="11610"/>
          <ac:spMkLst>
            <pc:docMk/>
            <pc:sldMk cId="3816838906" sldId="1784"/>
            <ac:spMk id="6" creationId="{E1301592-70F5-4BBF-89BE-E304A57670E2}"/>
          </ac:spMkLst>
        </pc:spChg>
        <pc:picChg chg="add mod">
          <ac:chgData name="Chen Zhang" userId="f4af6573-3f25-41cf-9cb1-ae14a6f09d34" providerId="ADAL" clId="{38CD609D-3519-4617-81DE-121D7B80AFA5}" dt="2020-06-14T14:32:49.016" v="8579" actId="1076"/>
          <ac:picMkLst>
            <pc:docMk/>
            <pc:sldMk cId="3816838906" sldId="1784"/>
            <ac:picMk id="5" creationId="{A66B01C0-9575-470A-8853-073F881635D4}"/>
          </ac:picMkLst>
        </pc:picChg>
      </pc:sldChg>
      <pc:sldChg chg="new del">
        <pc:chgData name="Chen Zhang" userId="f4af6573-3f25-41cf-9cb1-ae14a6f09d34" providerId="ADAL" clId="{38CD609D-3519-4617-81DE-121D7B80AFA5}" dt="2020-06-13T15:43:03.830" v="4614" actId="47"/>
        <pc:sldMkLst>
          <pc:docMk/>
          <pc:sldMk cId="1595402767" sldId="1785"/>
        </pc:sldMkLst>
      </pc:sldChg>
      <pc:sldChg chg="delSp new del mod ord">
        <pc:chgData name="Chen Zhang" userId="f4af6573-3f25-41cf-9cb1-ae14a6f09d34" providerId="ADAL" clId="{38CD609D-3519-4617-81DE-121D7B80AFA5}" dt="2020-06-14T10:55:06.333" v="7174" actId="47"/>
        <pc:sldMkLst>
          <pc:docMk/>
          <pc:sldMk cId="4079817737" sldId="1785"/>
        </pc:sldMkLst>
        <pc:spChg chg="del">
          <ac:chgData name="Chen Zhang" userId="f4af6573-3f25-41cf-9cb1-ae14a6f09d34" providerId="ADAL" clId="{38CD609D-3519-4617-81DE-121D7B80AFA5}" dt="2020-06-14T09:32:46.455" v="6888" actId="478"/>
          <ac:spMkLst>
            <pc:docMk/>
            <pc:sldMk cId="4079817737" sldId="1785"/>
            <ac:spMk id="3" creationId="{258F8F51-4978-4DC5-A799-1DD82F2DCA5E}"/>
          </ac:spMkLst>
        </pc:spChg>
      </pc:sldChg>
      <pc:sldChg chg="delSp modSp add mod delAnim modNotesTx">
        <pc:chgData name="Chen Zhang" userId="f4af6573-3f25-41cf-9cb1-ae14a6f09d34" providerId="ADAL" clId="{38CD609D-3519-4617-81DE-121D7B80AFA5}" dt="2020-06-14T10:43:43.436" v="7136" actId="1076"/>
        <pc:sldMkLst>
          <pc:docMk/>
          <pc:sldMk cId="68296005" sldId="1786"/>
        </pc:sldMkLst>
        <pc:spChg chg="mod">
          <ac:chgData name="Chen Zhang" userId="f4af6573-3f25-41cf-9cb1-ae14a6f09d34" providerId="ADAL" clId="{38CD609D-3519-4617-81DE-121D7B80AFA5}" dt="2020-06-14T10:43:43.436" v="7136" actId="1076"/>
          <ac:spMkLst>
            <pc:docMk/>
            <pc:sldMk cId="68296005" sldId="1786"/>
            <ac:spMk id="2" creationId="{90DA80CE-C5AB-4D7F-96C3-745C01E50EBD}"/>
          </ac:spMkLst>
        </pc:spChg>
        <pc:spChg chg="del">
          <ac:chgData name="Chen Zhang" userId="f4af6573-3f25-41cf-9cb1-ae14a6f09d34" providerId="ADAL" clId="{38CD609D-3519-4617-81DE-121D7B80AFA5}" dt="2020-06-14T09:40:52.912" v="6989" actId="478"/>
          <ac:spMkLst>
            <pc:docMk/>
            <pc:sldMk cId="68296005" sldId="1786"/>
            <ac:spMk id="4" creationId="{B63413ED-D1DC-4991-AC66-39D5C185F1BC}"/>
          </ac:spMkLst>
        </pc:spChg>
        <pc:spChg chg="mod">
          <ac:chgData name="Chen Zhang" userId="f4af6573-3f25-41cf-9cb1-ae14a6f09d34" providerId="ADAL" clId="{38CD609D-3519-4617-81DE-121D7B80AFA5}" dt="2020-06-14T09:40:50.842" v="6988" actId="1076"/>
          <ac:spMkLst>
            <pc:docMk/>
            <pc:sldMk cId="68296005" sldId="1786"/>
            <ac:spMk id="6" creationId="{8E6CF73E-7513-49B1-8308-14389160BAC1}"/>
          </ac:spMkLst>
        </pc:spChg>
        <pc:spChg chg="del">
          <ac:chgData name="Chen Zhang" userId="f4af6573-3f25-41cf-9cb1-ae14a6f09d34" providerId="ADAL" clId="{38CD609D-3519-4617-81DE-121D7B80AFA5}" dt="2020-06-14T09:40:54.500" v="6990" actId="478"/>
          <ac:spMkLst>
            <pc:docMk/>
            <pc:sldMk cId="68296005" sldId="1786"/>
            <ac:spMk id="81" creationId="{DA57008C-6F7C-492D-A283-A27423792D6C}"/>
          </ac:spMkLst>
        </pc:spChg>
        <pc:spChg chg="mod">
          <ac:chgData name="Chen Zhang" userId="f4af6573-3f25-41cf-9cb1-ae14a6f09d34" providerId="ADAL" clId="{38CD609D-3519-4617-81DE-121D7B80AFA5}" dt="2020-06-14T09:39:50.466" v="6931" actId="1076"/>
          <ac:spMkLst>
            <pc:docMk/>
            <pc:sldMk cId="68296005" sldId="1786"/>
            <ac:spMk id="141" creationId="{6B35AED3-40DA-4BEB-BF73-2A1F70E08EA6}"/>
          </ac:spMkLst>
        </pc:spChg>
        <pc:spChg chg="mod">
          <ac:chgData name="Chen Zhang" userId="f4af6573-3f25-41cf-9cb1-ae14a6f09d34" providerId="ADAL" clId="{38CD609D-3519-4617-81DE-121D7B80AFA5}" dt="2020-06-14T09:39:46.640" v="6929" actId="1076"/>
          <ac:spMkLst>
            <pc:docMk/>
            <pc:sldMk cId="68296005" sldId="1786"/>
            <ac:spMk id="142" creationId="{910CCC41-A57D-4D67-BAB6-61B216EB958E}"/>
          </ac:spMkLst>
        </pc:spChg>
      </pc:sldChg>
      <pc:sldChg chg="new del">
        <pc:chgData name="Chen Zhang" userId="f4af6573-3f25-41cf-9cb1-ae14a6f09d34" providerId="ADAL" clId="{38CD609D-3519-4617-81DE-121D7B80AFA5}" dt="2020-06-13T15:43:03.830" v="4614" actId="47"/>
        <pc:sldMkLst>
          <pc:docMk/>
          <pc:sldMk cId="2424096034" sldId="1786"/>
        </pc:sldMkLst>
      </pc:sldChg>
      <pc:sldChg chg="modSp add del mod">
        <pc:chgData name="Chen Zhang" userId="f4af6573-3f25-41cf-9cb1-ae14a6f09d34" providerId="ADAL" clId="{38CD609D-3519-4617-81DE-121D7B80AFA5}" dt="2020-06-14T09:39:16.970" v="6905" actId="47"/>
        <pc:sldMkLst>
          <pc:docMk/>
          <pc:sldMk cId="985528771" sldId="1787"/>
        </pc:sldMkLst>
        <pc:spChg chg="mod">
          <ac:chgData name="Chen Zhang" userId="f4af6573-3f25-41cf-9cb1-ae14a6f09d34" providerId="ADAL" clId="{38CD609D-3519-4617-81DE-121D7B80AFA5}" dt="2020-06-14T09:33:59.305" v="6892" actId="27636"/>
          <ac:spMkLst>
            <pc:docMk/>
            <pc:sldMk cId="985528771" sldId="1787"/>
            <ac:spMk id="25" creationId="{88566DC7-E6CA-48B6-8A70-40A6EDD2A60F}"/>
          </ac:spMkLst>
        </pc:spChg>
        <pc:spChg chg="mod">
          <ac:chgData name="Chen Zhang" userId="f4af6573-3f25-41cf-9cb1-ae14a6f09d34" providerId="ADAL" clId="{38CD609D-3519-4617-81DE-121D7B80AFA5}" dt="2020-06-14T09:39:00.677" v="6904" actId="1076"/>
          <ac:spMkLst>
            <pc:docMk/>
            <pc:sldMk cId="985528771" sldId="1787"/>
            <ac:spMk id="27" creationId="{BABC5F14-0F41-4A9F-9AFD-592A2F858CB8}"/>
          </ac:spMkLst>
        </pc:spChg>
      </pc:sldChg>
      <pc:sldChg chg="delSp modSp new del mod">
        <pc:chgData name="Chen Zhang" userId="f4af6573-3f25-41cf-9cb1-ae14a6f09d34" providerId="ADAL" clId="{38CD609D-3519-4617-81DE-121D7B80AFA5}" dt="2020-06-14T10:56:14.214" v="7187" actId="47"/>
        <pc:sldMkLst>
          <pc:docMk/>
          <pc:sldMk cId="1387120262" sldId="1787"/>
        </pc:sldMkLst>
        <pc:spChg chg="mod">
          <ac:chgData name="Chen Zhang" userId="f4af6573-3f25-41cf-9cb1-ae14a6f09d34" providerId="ADAL" clId="{38CD609D-3519-4617-81DE-121D7B80AFA5}" dt="2020-06-14T10:55:34.964" v="7183"/>
          <ac:spMkLst>
            <pc:docMk/>
            <pc:sldMk cId="1387120262" sldId="1787"/>
            <ac:spMk id="2" creationId="{349329CA-BEA1-4DD2-92C2-2DFB60A99266}"/>
          </ac:spMkLst>
        </pc:spChg>
        <pc:spChg chg="del">
          <ac:chgData name="Chen Zhang" userId="f4af6573-3f25-41cf-9cb1-ae14a6f09d34" providerId="ADAL" clId="{38CD609D-3519-4617-81DE-121D7B80AFA5}" dt="2020-06-14T10:55:37.748" v="7184" actId="478"/>
          <ac:spMkLst>
            <pc:docMk/>
            <pc:sldMk cId="1387120262" sldId="1787"/>
            <ac:spMk id="3" creationId="{94965AF7-FB23-4D58-AC16-5AB200A79047}"/>
          </ac:spMkLst>
        </pc:spChg>
      </pc:sldChg>
      <pc:sldChg chg="new del">
        <pc:chgData name="Chen Zhang" userId="f4af6573-3f25-41cf-9cb1-ae14a6f09d34" providerId="ADAL" clId="{38CD609D-3519-4617-81DE-121D7B80AFA5}" dt="2020-06-13T15:43:03.830" v="4614" actId="47"/>
        <pc:sldMkLst>
          <pc:docMk/>
          <pc:sldMk cId="3402757989" sldId="1787"/>
        </pc:sldMkLst>
      </pc:sldChg>
      <pc:sldChg chg="add">
        <pc:chgData name="Chen Zhang" userId="f4af6573-3f25-41cf-9cb1-ae14a6f09d34" providerId="ADAL" clId="{38CD609D-3519-4617-81DE-121D7B80AFA5}" dt="2020-06-14T10:56:09.981" v="7186" actId="22"/>
        <pc:sldMkLst>
          <pc:docMk/>
          <pc:sldMk cId="2140982896" sldId="1788"/>
        </pc:sldMkLst>
      </pc:sldChg>
      <pc:sldChg chg="new del">
        <pc:chgData name="Chen Zhang" userId="f4af6573-3f25-41cf-9cb1-ae14a6f09d34" providerId="ADAL" clId="{38CD609D-3519-4617-81DE-121D7B80AFA5}" dt="2020-06-13T15:43:03.830" v="4614" actId="47"/>
        <pc:sldMkLst>
          <pc:docMk/>
          <pc:sldMk cId="2941347263" sldId="1788"/>
        </pc:sldMkLst>
      </pc:sldChg>
      <pc:sldChg chg="modSp add del mod">
        <pc:chgData name="Chen Zhang" userId="f4af6573-3f25-41cf-9cb1-ae14a6f09d34" providerId="ADAL" clId="{38CD609D-3519-4617-81DE-121D7B80AFA5}" dt="2020-06-14T09:39:16.970" v="6905" actId="47"/>
        <pc:sldMkLst>
          <pc:docMk/>
          <pc:sldMk cId="4192725069" sldId="1788"/>
        </pc:sldMkLst>
        <pc:spChg chg="mod">
          <ac:chgData name="Chen Zhang" userId="f4af6573-3f25-41cf-9cb1-ae14a6f09d34" providerId="ADAL" clId="{38CD609D-3519-4617-81DE-121D7B80AFA5}" dt="2020-06-14T09:33:59.215" v="6891" actId="27636"/>
          <ac:spMkLst>
            <pc:docMk/>
            <pc:sldMk cId="4192725069" sldId="1788"/>
            <ac:spMk id="2" creationId="{C1711219-B38A-425A-95E5-1262518FBB81}"/>
          </ac:spMkLst>
        </pc:spChg>
      </pc:sldChg>
      <pc:sldChg chg="modSp add mod modNotesTx">
        <pc:chgData name="Chen Zhang" userId="f4af6573-3f25-41cf-9cb1-ae14a6f09d34" providerId="ADAL" clId="{38CD609D-3519-4617-81DE-121D7B80AFA5}" dt="2020-06-14T12:11:22.628" v="8253" actId="20577"/>
        <pc:sldMkLst>
          <pc:docMk/>
          <pc:sldMk cId="591917787" sldId="1789"/>
        </pc:sldMkLst>
        <pc:spChg chg="mod">
          <ac:chgData name="Chen Zhang" userId="f4af6573-3f25-41cf-9cb1-ae14a6f09d34" providerId="ADAL" clId="{38CD609D-3519-4617-81DE-121D7B80AFA5}" dt="2020-06-14T11:00:47.483" v="7256" actId="1076"/>
          <ac:spMkLst>
            <pc:docMk/>
            <pc:sldMk cId="591917787" sldId="1789"/>
            <ac:spMk id="3" creationId="{7E8CE7ED-98CF-4709-BFBD-06A2ADD502F5}"/>
          </ac:spMkLst>
        </pc:spChg>
        <pc:spChg chg="mod">
          <ac:chgData name="Chen Zhang" userId="f4af6573-3f25-41cf-9cb1-ae14a6f09d34" providerId="ADAL" clId="{38CD609D-3519-4617-81DE-121D7B80AFA5}" dt="2020-06-14T11:00:22.255" v="7223"/>
          <ac:spMkLst>
            <pc:docMk/>
            <pc:sldMk cId="591917787" sldId="1789"/>
            <ac:spMk id="6" creationId="{B152F1FD-8B61-4A49-8A02-276C58CF90E4}"/>
          </ac:spMkLst>
        </pc:spChg>
        <pc:spChg chg="mod">
          <ac:chgData name="Chen Zhang" userId="f4af6573-3f25-41cf-9cb1-ae14a6f09d34" providerId="ADAL" clId="{38CD609D-3519-4617-81DE-121D7B80AFA5}" dt="2020-06-14T11:00:26.884" v="7238" actId="20577"/>
          <ac:spMkLst>
            <pc:docMk/>
            <pc:sldMk cId="591917787" sldId="1789"/>
            <ac:spMk id="7" creationId="{0AB77976-EB2A-472C-8384-C7A543882AF0}"/>
          </ac:spMkLst>
        </pc:spChg>
        <pc:spChg chg="mod">
          <ac:chgData name="Chen Zhang" userId="f4af6573-3f25-41cf-9cb1-ae14a6f09d34" providerId="ADAL" clId="{38CD609D-3519-4617-81DE-121D7B80AFA5}" dt="2020-06-14T11:01:10.419" v="7275"/>
          <ac:spMkLst>
            <pc:docMk/>
            <pc:sldMk cId="591917787" sldId="1789"/>
            <ac:spMk id="18" creationId="{8E5EB149-9B2D-488A-8A76-B2DA64442FD9}"/>
          </ac:spMkLst>
        </pc:spChg>
        <pc:spChg chg="mod">
          <ac:chgData name="Chen Zhang" userId="f4af6573-3f25-41cf-9cb1-ae14a6f09d34" providerId="ADAL" clId="{38CD609D-3519-4617-81DE-121D7B80AFA5}" dt="2020-06-14T11:00:55.240" v="7262" actId="1076"/>
          <ac:spMkLst>
            <pc:docMk/>
            <pc:sldMk cId="591917787" sldId="1789"/>
            <ac:spMk id="19" creationId="{6E53DE85-4D33-4936-B8AA-70644D318DB7}"/>
          </ac:spMkLst>
        </pc:spChg>
        <pc:spChg chg="mod">
          <ac:chgData name="Chen Zhang" userId="f4af6573-3f25-41cf-9cb1-ae14a6f09d34" providerId="ADAL" clId="{38CD609D-3519-4617-81DE-121D7B80AFA5}" dt="2020-06-14T11:00:32.552" v="7244" actId="1076"/>
          <ac:spMkLst>
            <pc:docMk/>
            <pc:sldMk cId="591917787" sldId="1789"/>
            <ac:spMk id="20" creationId="{2FD9114A-A233-4602-BFF1-8CF712867126}"/>
          </ac:spMkLst>
        </pc:spChg>
        <pc:spChg chg="mod">
          <ac:chgData name="Chen Zhang" userId="f4af6573-3f25-41cf-9cb1-ae14a6f09d34" providerId="ADAL" clId="{38CD609D-3519-4617-81DE-121D7B80AFA5}" dt="2020-06-14T11:00:39.478" v="7250" actId="1076"/>
          <ac:spMkLst>
            <pc:docMk/>
            <pc:sldMk cId="591917787" sldId="1789"/>
            <ac:spMk id="21" creationId="{4FF790E7-CFBB-4756-8500-94C6D2EAA310}"/>
          </ac:spMkLst>
        </pc:spChg>
      </pc:sldChg>
      <pc:sldChg chg="new del">
        <pc:chgData name="Chen Zhang" userId="f4af6573-3f25-41cf-9cb1-ae14a6f09d34" providerId="ADAL" clId="{38CD609D-3519-4617-81DE-121D7B80AFA5}" dt="2020-06-13T15:43:03.830" v="4614" actId="47"/>
        <pc:sldMkLst>
          <pc:docMk/>
          <pc:sldMk cId="2910161967" sldId="1789"/>
        </pc:sldMkLst>
      </pc:sldChg>
      <pc:sldChg chg="new del">
        <pc:chgData name="Chen Zhang" userId="f4af6573-3f25-41cf-9cb1-ae14a6f09d34" providerId="ADAL" clId="{38CD609D-3519-4617-81DE-121D7B80AFA5}" dt="2020-06-13T15:43:03.830" v="4614" actId="47"/>
        <pc:sldMkLst>
          <pc:docMk/>
          <pc:sldMk cId="629419061" sldId="1790"/>
        </pc:sldMkLst>
      </pc:sldChg>
      <pc:sldChg chg="modSp add mod">
        <pc:chgData name="Chen Zhang" userId="f4af6573-3f25-41cf-9cb1-ae14a6f09d34" providerId="ADAL" clId="{38CD609D-3519-4617-81DE-121D7B80AFA5}" dt="2020-06-14T11:02:25.994" v="7332"/>
        <pc:sldMkLst>
          <pc:docMk/>
          <pc:sldMk cId="3842494951" sldId="1790"/>
        </pc:sldMkLst>
        <pc:spChg chg="mod">
          <ac:chgData name="Chen Zhang" userId="f4af6573-3f25-41cf-9cb1-ae14a6f09d34" providerId="ADAL" clId="{38CD609D-3519-4617-81DE-121D7B80AFA5}" dt="2020-06-14T11:01:15.622" v="7276"/>
          <ac:spMkLst>
            <pc:docMk/>
            <pc:sldMk cId="3842494951" sldId="1790"/>
            <ac:spMk id="2" creationId="{DDD8613E-A055-4D88-93BA-2C832BDF11DB}"/>
          </ac:spMkLst>
        </pc:spChg>
        <pc:spChg chg="mod">
          <ac:chgData name="Chen Zhang" userId="f4af6573-3f25-41cf-9cb1-ae14a6f09d34" providerId="ADAL" clId="{38CD609D-3519-4617-81DE-121D7B80AFA5}" dt="2020-06-14T11:01:49.267" v="7310"/>
          <ac:spMkLst>
            <pc:docMk/>
            <pc:sldMk cId="3842494951" sldId="1790"/>
            <ac:spMk id="4" creationId="{C6EEA30A-ACCD-4A7F-AEC1-4D3214E70254}"/>
          </ac:spMkLst>
        </pc:spChg>
        <pc:spChg chg="mod">
          <ac:chgData name="Chen Zhang" userId="f4af6573-3f25-41cf-9cb1-ae14a6f09d34" providerId="ADAL" clId="{38CD609D-3519-4617-81DE-121D7B80AFA5}" dt="2020-06-14T11:02:08.904" v="7320" actId="1076"/>
          <ac:spMkLst>
            <pc:docMk/>
            <pc:sldMk cId="3842494951" sldId="1790"/>
            <ac:spMk id="6" creationId="{5401615E-FF61-4C00-A72F-D7EB52150475}"/>
          </ac:spMkLst>
        </pc:spChg>
        <pc:spChg chg="mod">
          <ac:chgData name="Chen Zhang" userId="f4af6573-3f25-41cf-9cb1-ae14a6f09d34" providerId="ADAL" clId="{38CD609D-3519-4617-81DE-121D7B80AFA5}" dt="2020-06-14T11:01:55.345" v="7315"/>
          <ac:spMkLst>
            <pc:docMk/>
            <pc:sldMk cId="3842494951" sldId="1790"/>
            <ac:spMk id="12" creationId="{5056A989-55DC-4BF7-911B-F4C88B2EA5FA}"/>
          </ac:spMkLst>
        </pc:spChg>
        <pc:spChg chg="mod">
          <ac:chgData name="Chen Zhang" userId="f4af6573-3f25-41cf-9cb1-ae14a6f09d34" providerId="ADAL" clId="{38CD609D-3519-4617-81DE-121D7B80AFA5}" dt="2020-06-14T11:02:25.994" v="7332"/>
          <ac:spMkLst>
            <pc:docMk/>
            <pc:sldMk cId="3842494951" sldId="1790"/>
            <ac:spMk id="14" creationId="{5C0FA6E4-24E2-4C30-92DD-63004A6EEA37}"/>
          </ac:spMkLst>
        </pc:spChg>
        <pc:spChg chg="mod">
          <ac:chgData name="Chen Zhang" userId="f4af6573-3f25-41cf-9cb1-ae14a6f09d34" providerId="ADAL" clId="{38CD609D-3519-4617-81DE-121D7B80AFA5}" dt="2020-06-14T11:02:13.139" v="7321" actId="1076"/>
          <ac:spMkLst>
            <pc:docMk/>
            <pc:sldMk cId="3842494951" sldId="1790"/>
            <ac:spMk id="15" creationId="{AEAA5019-7AE1-4D99-8BC4-CCE28FF2D1B1}"/>
          </ac:spMkLst>
        </pc:spChg>
        <pc:graphicFrameChg chg="mod">
          <ac:chgData name="Chen Zhang" userId="f4af6573-3f25-41cf-9cb1-ae14a6f09d34" providerId="ADAL" clId="{38CD609D-3519-4617-81DE-121D7B80AFA5}" dt="2020-06-14T11:02:05.218" v="7319" actId="1076"/>
          <ac:graphicFrameMkLst>
            <pc:docMk/>
            <pc:sldMk cId="3842494951" sldId="1790"/>
            <ac:graphicFrameMk id="8" creationId="{2DA745C5-63FC-458D-9D7D-44D7748AA3B2}"/>
          </ac:graphicFrameMkLst>
        </pc:graphicFrameChg>
      </pc:sldChg>
      <pc:sldChg chg="addSp modSp add mod modNotesTx">
        <pc:chgData name="Chen Zhang" userId="f4af6573-3f25-41cf-9cb1-ae14a6f09d34" providerId="ADAL" clId="{38CD609D-3519-4617-81DE-121D7B80AFA5}" dt="2020-06-14T12:11:42.144" v="8263" actId="20577"/>
        <pc:sldMkLst>
          <pc:docMk/>
          <pc:sldMk cId="14417728" sldId="1791"/>
        </pc:sldMkLst>
        <pc:spChg chg="mod">
          <ac:chgData name="Chen Zhang" userId="f4af6573-3f25-41cf-9cb1-ae14a6f09d34" providerId="ADAL" clId="{38CD609D-3519-4617-81DE-121D7B80AFA5}" dt="2020-06-14T11:58:19.120" v="7785" actId="20577"/>
          <ac:spMkLst>
            <pc:docMk/>
            <pc:sldMk cId="14417728" sldId="1791"/>
            <ac:spMk id="2" creationId="{B41E0845-FE07-4675-81A5-2499F61EC84A}"/>
          </ac:spMkLst>
        </pc:spChg>
        <pc:spChg chg="add mod">
          <ac:chgData name="Chen Zhang" userId="f4af6573-3f25-41cf-9cb1-ae14a6f09d34" providerId="ADAL" clId="{38CD609D-3519-4617-81DE-121D7B80AFA5}" dt="2020-06-14T12:02:06.751" v="7951" actId="14100"/>
          <ac:spMkLst>
            <pc:docMk/>
            <pc:sldMk cId="14417728" sldId="1791"/>
            <ac:spMk id="5" creationId="{E534C511-9F0D-4569-92E6-11BED7991960}"/>
          </ac:spMkLst>
        </pc:spChg>
        <pc:spChg chg="add mod">
          <ac:chgData name="Chen Zhang" userId="f4af6573-3f25-41cf-9cb1-ae14a6f09d34" providerId="ADAL" clId="{38CD609D-3519-4617-81DE-121D7B80AFA5}" dt="2020-06-14T12:02:18.504" v="7962" actId="1076"/>
          <ac:spMkLst>
            <pc:docMk/>
            <pc:sldMk cId="14417728" sldId="1791"/>
            <ac:spMk id="6" creationId="{91564D3E-C7FB-405E-A5D1-DF3937B9616B}"/>
          </ac:spMkLst>
        </pc:spChg>
        <pc:picChg chg="mod">
          <ac:chgData name="Chen Zhang" userId="f4af6573-3f25-41cf-9cb1-ae14a6f09d34" providerId="ADAL" clId="{38CD609D-3519-4617-81DE-121D7B80AFA5}" dt="2020-06-14T12:02:02.387" v="7949" actId="14100"/>
          <ac:picMkLst>
            <pc:docMk/>
            <pc:sldMk cId="14417728" sldId="1791"/>
            <ac:picMk id="4" creationId="{FAE6ED48-79B9-47EE-9F87-CB53D689E6D4}"/>
          </ac:picMkLst>
        </pc:picChg>
      </pc:sldChg>
      <pc:sldChg chg="new del">
        <pc:chgData name="Chen Zhang" userId="f4af6573-3f25-41cf-9cb1-ae14a6f09d34" providerId="ADAL" clId="{38CD609D-3519-4617-81DE-121D7B80AFA5}" dt="2020-06-13T15:43:03.830" v="4614" actId="47"/>
        <pc:sldMkLst>
          <pc:docMk/>
          <pc:sldMk cId="433010997" sldId="1791"/>
        </pc:sldMkLst>
      </pc:sldChg>
      <pc:sldChg chg="new del">
        <pc:chgData name="Chen Zhang" userId="f4af6573-3f25-41cf-9cb1-ae14a6f09d34" providerId="ADAL" clId="{38CD609D-3519-4617-81DE-121D7B80AFA5}" dt="2020-06-13T15:43:03.830" v="4614" actId="47"/>
        <pc:sldMkLst>
          <pc:docMk/>
          <pc:sldMk cId="86197035" sldId="1792"/>
        </pc:sldMkLst>
      </pc:sldChg>
      <pc:sldChg chg="addSp delSp modSp add mod modNotesTx">
        <pc:chgData name="Chen Zhang" userId="f4af6573-3f25-41cf-9cb1-ae14a6f09d34" providerId="ADAL" clId="{38CD609D-3519-4617-81DE-121D7B80AFA5}" dt="2020-06-14T12:05:36.067" v="8062"/>
        <pc:sldMkLst>
          <pc:docMk/>
          <pc:sldMk cId="2769486988" sldId="1792"/>
        </pc:sldMkLst>
        <pc:spChg chg="mod">
          <ac:chgData name="Chen Zhang" userId="f4af6573-3f25-41cf-9cb1-ae14a6f09d34" providerId="ADAL" clId="{38CD609D-3519-4617-81DE-121D7B80AFA5}" dt="2020-06-14T12:05:36.067" v="8062"/>
          <ac:spMkLst>
            <pc:docMk/>
            <pc:sldMk cId="2769486988" sldId="1792"/>
            <ac:spMk id="2" creationId="{D68BBE42-39EC-4FC1-9163-7038C641A906}"/>
          </ac:spMkLst>
        </pc:spChg>
        <pc:spChg chg="mod">
          <ac:chgData name="Chen Zhang" userId="f4af6573-3f25-41cf-9cb1-ae14a6f09d34" providerId="ADAL" clId="{38CD609D-3519-4617-81DE-121D7B80AFA5}" dt="2020-06-14T12:04:50.124" v="8026" actId="403"/>
          <ac:spMkLst>
            <pc:docMk/>
            <pc:sldMk cId="2769486988" sldId="1792"/>
            <ac:spMk id="3" creationId="{6C9B277D-0714-4320-A780-2EBB7E33724F}"/>
          </ac:spMkLst>
        </pc:spChg>
        <pc:spChg chg="mod">
          <ac:chgData name="Chen Zhang" userId="f4af6573-3f25-41cf-9cb1-ae14a6f09d34" providerId="ADAL" clId="{38CD609D-3519-4617-81DE-121D7B80AFA5}" dt="2020-06-14T12:04:58.624" v="8030" actId="1076"/>
          <ac:spMkLst>
            <pc:docMk/>
            <pc:sldMk cId="2769486988" sldId="1792"/>
            <ac:spMk id="7" creationId="{A875C32D-D4F5-46B8-9919-71E33EEE85A1}"/>
          </ac:spMkLst>
        </pc:spChg>
        <pc:spChg chg="mod">
          <ac:chgData name="Chen Zhang" userId="f4af6573-3f25-41cf-9cb1-ae14a6f09d34" providerId="ADAL" clId="{38CD609D-3519-4617-81DE-121D7B80AFA5}" dt="2020-06-14T12:05:20.648" v="8055" actId="1076"/>
          <ac:spMkLst>
            <pc:docMk/>
            <pc:sldMk cId="2769486988" sldId="1792"/>
            <ac:spMk id="8" creationId="{F9CCF9E1-64AC-4669-BFF7-C77EDAA62CD7}"/>
          </ac:spMkLst>
        </pc:spChg>
        <pc:spChg chg="add mod">
          <ac:chgData name="Chen Zhang" userId="f4af6573-3f25-41cf-9cb1-ae14a6f09d34" providerId="ADAL" clId="{38CD609D-3519-4617-81DE-121D7B80AFA5}" dt="2020-06-14T12:04:18.028" v="7987" actId="1076"/>
          <ac:spMkLst>
            <pc:docMk/>
            <pc:sldMk cId="2769486988" sldId="1792"/>
            <ac:spMk id="10" creationId="{4F9C5EDD-762A-41C4-B99F-2B4956A5F7E0}"/>
          </ac:spMkLst>
        </pc:spChg>
        <pc:spChg chg="add mod">
          <ac:chgData name="Chen Zhang" userId="f4af6573-3f25-41cf-9cb1-ae14a6f09d34" providerId="ADAL" clId="{38CD609D-3519-4617-81DE-121D7B80AFA5}" dt="2020-06-14T12:04:18.028" v="7987" actId="1076"/>
          <ac:spMkLst>
            <pc:docMk/>
            <pc:sldMk cId="2769486988" sldId="1792"/>
            <ac:spMk id="12" creationId="{274C3199-060B-4F4C-BFF2-F59CEDA8A645}"/>
          </ac:spMkLst>
        </pc:spChg>
        <pc:spChg chg="del">
          <ac:chgData name="Chen Zhang" userId="f4af6573-3f25-41cf-9cb1-ae14a6f09d34" providerId="ADAL" clId="{38CD609D-3519-4617-81DE-121D7B80AFA5}" dt="2020-06-14T12:03:07.464" v="7963" actId="478"/>
          <ac:spMkLst>
            <pc:docMk/>
            <pc:sldMk cId="2769486988" sldId="1792"/>
            <ac:spMk id="41" creationId="{580A42DC-8F6D-4DA7-8EB8-620C43E531DF}"/>
          </ac:spMkLst>
        </pc:spChg>
        <pc:picChg chg="mod">
          <ac:chgData name="Chen Zhang" userId="f4af6573-3f25-41cf-9cb1-ae14a6f09d34" providerId="ADAL" clId="{38CD609D-3519-4617-81DE-121D7B80AFA5}" dt="2020-06-14T12:04:18.028" v="7987" actId="1076"/>
          <ac:picMkLst>
            <pc:docMk/>
            <pc:sldMk cId="2769486988" sldId="1792"/>
            <ac:picMk id="6" creationId="{99F2AA8E-DDEE-474C-BECC-D5EE1761AC7A}"/>
          </ac:picMkLst>
        </pc:picChg>
        <pc:cxnChg chg="add mod">
          <ac:chgData name="Chen Zhang" userId="f4af6573-3f25-41cf-9cb1-ae14a6f09d34" providerId="ADAL" clId="{38CD609D-3519-4617-81DE-121D7B80AFA5}" dt="2020-06-14T12:04:18.028" v="7987" actId="1076"/>
          <ac:cxnSpMkLst>
            <pc:docMk/>
            <pc:sldMk cId="2769486988" sldId="1792"/>
            <ac:cxnSpMk id="9" creationId="{63579217-5458-497C-BCDD-BCE3A5909BFB}"/>
          </ac:cxnSpMkLst>
        </pc:cxnChg>
      </pc:sldChg>
      <pc:sldChg chg="new del">
        <pc:chgData name="Chen Zhang" userId="f4af6573-3f25-41cf-9cb1-ae14a6f09d34" providerId="ADAL" clId="{38CD609D-3519-4617-81DE-121D7B80AFA5}" dt="2020-06-13T15:43:03.830" v="4614" actId="47"/>
        <pc:sldMkLst>
          <pc:docMk/>
          <pc:sldMk cId="1599492355" sldId="1793"/>
        </pc:sldMkLst>
      </pc:sldChg>
      <pc:sldChg chg="modSp add mod">
        <pc:chgData name="Chen Zhang" userId="f4af6573-3f25-41cf-9cb1-ae14a6f09d34" providerId="ADAL" clId="{38CD609D-3519-4617-81DE-121D7B80AFA5}" dt="2020-06-14T12:05:51.859" v="8077"/>
        <pc:sldMkLst>
          <pc:docMk/>
          <pc:sldMk cId="1609571168" sldId="1793"/>
        </pc:sldMkLst>
        <pc:spChg chg="mod">
          <ac:chgData name="Chen Zhang" userId="f4af6573-3f25-41cf-9cb1-ae14a6f09d34" providerId="ADAL" clId="{38CD609D-3519-4617-81DE-121D7B80AFA5}" dt="2020-06-14T12:05:51.859" v="8077"/>
          <ac:spMkLst>
            <pc:docMk/>
            <pc:sldMk cId="1609571168" sldId="1793"/>
            <ac:spMk id="2" creationId="{392A05F1-AC2C-4580-A7CC-FE5F7261EE8C}"/>
          </ac:spMkLst>
        </pc:spChg>
      </pc:sldChg>
      <pc:sldChg chg="addSp delSp modSp new mod">
        <pc:chgData name="Chen Zhang" userId="f4af6573-3f25-41cf-9cb1-ae14a6f09d34" providerId="ADAL" clId="{38CD609D-3519-4617-81DE-121D7B80AFA5}" dt="2020-06-15T03:31:51.207" v="11628"/>
        <pc:sldMkLst>
          <pc:docMk/>
          <pc:sldMk cId="797545997" sldId="1794"/>
        </pc:sldMkLst>
        <pc:spChg chg="mod">
          <ac:chgData name="Chen Zhang" userId="f4af6573-3f25-41cf-9cb1-ae14a6f09d34" providerId="ADAL" clId="{38CD609D-3519-4617-81DE-121D7B80AFA5}" dt="2020-06-15T03:31:51.207" v="11628"/>
          <ac:spMkLst>
            <pc:docMk/>
            <pc:sldMk cId="797545997" sldId="1794"/>
            <ac:spMk id="2" creationId="{3CE3E098-53C9-4B54-BB82-891D15E70FA6}"/>
          </ac:spMkLst>
        </pc:spChg>
        <pc:spChg chg="del">
          <ac:chgData name="Chen Zhang" userId="f4af6573-3f25-41cf-9cb1-ae14a6f09d34" providerId="ADAL" clId="{38CD609D-3519-4617-81DE-121D7B80AFA5}" dt="2020-06-14T11:23:07.228" v="7339" actId="478"/>
          <ac:spMkLst>
            <pc:docMk/>
            <pc:sldMk cId="797545997" sldId="1794"/>
            <ac:spMk id="3" creationId="{A4064C6A-EBEA-46F6-9AA1-9B6359490128}"/>
          </ac:spMkLst>
        </pc:spChg>
        <pc:spChg chg="mod">
          <ac:chgData name="Chen Zhang" userId="f4af6573-3f25-41cf-9cb1-ae14a6f09d34" providerId="ADAL" clId="{38CD609D-3519-4617-81DE-121D7B80AFA5}" dt="2020-06-14T11:23:59.871" v="7343" actId="165"/>
          <ac:spMkLst>
            <pc:docMk/>
            <pc:sldMk cId="797545997" sldId="1794"/>
            <ac:spMk id="13" creationId="{9F4C6E6D-0571-4F02-A17D-882D64910570}"/>
          </ac:spMkLst>
        </pc:spChg>
        <pc:spChg chg="mod">
          <ac:chgData name="Chen Zhang" userId="f4af6573-3f25-41cf-9cb1-ae14a6f09d34" providerId="ADAL" clId="{38CD609D-3519-4617-81DE-121D7B80AFA5}" dt="2020-06-14T11:23:59.871" v="7343" actId="165"/>
          <ac:spMkLst>
            <pc:docMk/>
            <pc:sldMk cId="797545997" sldId="1794"/>
            <ac:spMk id="14" creationId="{A2A8464E-6976-4488-9F3D-C1385E4F095B}"/>
          </ac:spMkLst>
        </pc:spChg>
        <pc:spChg chg="mod">
          <ac:chgData name="Chen Zhang" userId="f4af6573-3f25-41cf-9cb1-ae14a6f09d34" providerId="ADAL" clId="{38CD609D-3519-4617-81DE-121D7B80AFA5}" dt="2020-06-14T11:23:59.871" v="7343" actId="165"/>
          <ac:spMkLst>
            <pc:docMk/>
            <pc:sldMk cId="797545997" sldId="1794"/>
            <ac:spMk id="15" creationId="{7022E2FD-3809-4CF0-90B3-52AFB005EF42}"/>
          </ac:spMkLst>
        </pc:spChg>
        <pc:spChg chg="mod">
          <ac:chgData name="Chen Zhang" userId="f4af6573-3f25-41cf-9cb1-ae14a6f09d34" providerId="ADAL" clId="{38CD609D-3519-4617-81DE-121D7B80AFA5}" dt="2020-06-14T11:23:59.871" v="7343" actId="165"/>
          <ac:spMkLst>
            <pc:docMk/>
            <pc:sldMk cId="797545997" sldId="1794"/>
            <ac:spMk id="16" creationId="{2A173BEA-FF61-4292-B973-9FE2EB357CE4}"/>
          </ac:spMkLst>
        </pc:spChg>
        <pc:spChg chg="mod">
          <ac:chgData name="Chen Zhang" userId="f4af6573-3f25-41cf-9cb1-ae14a6f09d34" providerId="ADAL" clId="{38CD609D-3519-4617-81DE-121D7B80AFA5}" dt="2020-06-14T11:23:59.871" v="7343" actId="165"/>
          <ac:spMkLst>
            <pc:docMk/>
            <pc:sldMk cId="797545997" sldId="1794"/>
            <ac:spMk id="17" creationId="{4FCA6BD3-FC43-4B2A-887A-2C3ECF21818E}"/>
          </ac:spMkLst>
        </pc:spChg>
        <pc:spChg chg="mod">
          <ac:chgData name="Chen Zhang" userId="f4af6573-3f25-41cf-9cb1-ae14a6f09d34" providerId="ADAL" clId="{38CD609D-3519-4617-81DE-121D7B80AFA5}" dt="2020-06-14T11:23:59.871" v="7343" actId="165"/>
          <ac:spMkLst>
            <pc:docMk/>
            <pc:sldMk cId="797545997" sldId="1794"/>
            <ac:spMk id="18" creationId="{49CBB0A7-239B-4C6E-B68E-2C2A0F43A1D4}"/>
          </ac:spMkLst>
        </pc:spChg>
        <pc:spChg chg="mod">
          <ac:chgData name="Chen Zhang" userId="f4af6573-3f25-41cf-9cb1-ae14a6f09d34" providerId="ADAL" clId="{38CD609D-3519-4617-81DE-121D7B80AFA5}" dt="2020-06-14T11:23:59.871" v="7343" actId="165"/>
          <ac:spMkLst>
            <pc:docMk/>
            <pc:sldMk cId="797545997" sldId="1794"/>
            <ac:spMk id="19" creationId="{FB23F91B-D832-4736-A13D-6F70BD10C06D}"/>
          </ac:spMkLst>
        </pc:spChg>
        <pc:spChg chg="mod">
          <ac:chgData name="Chen Zhang" userId="f4af6573-3f25-41cf-9cb1-ae14a6f09d34" providerId="ADAL" clId="{38CD609D-3519-4617-81DE-121D7B80AFA5}" dt="2020-06-14T11:23:59.871" v="7343" actId="165"/>
          <ac:spMkLst>
            <pc:docMk/>
            <pc:sldMk cId="797545997" sldId="1794"/>
            <ac:spMk id="20" creationId="{06675BB3-9DEE-48DC-85BB-55EE155C5B3B}"/>
          </ac:spMkLst>
        </pc:spChg>
        <pc:spChg chg="mod">
          <ac:chgData name="Chen Zhang" userId="f4af6573-3f25-41cf-9cb1-ae14a6f09d34" providerId="ADAL" clId="{38CD609D-3519-4617-81DE-121D7B80AFA5}" dt="2020-06-14T11:23:59.871" v="7343" actId="165"/>
          <ac:spMkLst>
            <pc:docMk/>
            <pc:sldMk cId="797545997" sldId="1794"/>
            <ac:spMk id="21" creationId="{FD7BD60F-4873-48B3-B092-12FD8B882111}"/>
          </ac:spMkLst>
        </pc:spChg>
        <pc:spChg chg="mod">
          <ac:chgData name="Chen Zhang" userId="f4af6573-3f25-41cf-9cb1-ae14a6f09d34" providerId="ADAL" clId="{38CD609D-3519-4617-81DE-121D7B80AFA5}" dt="2020-06-14T11:23:59.871" v="7343" actId="165"/>
          <ac:spMkLst>
            <pc:docMk/>
            <pc:sldMk cId="797545997" sldId="1794"/>
            <ac:spMk id="22" creationId="{93A38871-69FB-4119-AF6A-6838D0F86985}"/>
          </ac:spMkLst>
        </pc:spChg>
        <pc:spChg chg="mod">
          <ac:chgData name="Chen Zhang" userId="f4af6573-3f25-41cf-9cb1-ae14a6f09d34" providerId="ADAL" clId="{38CD609D-3519-4617-81DE-121D7B80AFA5}" dt="2020-06-14T11:23:43.569" v="7340"/>
          <ac:spMkLst>
            <pc:docMk/>
            <pc:sldMk cId="797545997" sldId="1794"/>
            <ac:spMk id="24" creationId="{2838491C-698A-4CF7-8631-F1F2DE642DE4}"/>
          </ac:spMkLst>
        </pc:spChg>
        <pc:spChg chg="mod">
          <ac:chgData name="Chen Zhang" userId="f4af6573-3f25-41cf-9cb1-ae14a6f09d34" providerId="ADAL" clId="{38CD609D-3519-4617-81DE-121D7B80AFA5}" dt="2020-06-14T11:23:43.569" v="7340"/>
          <ac:spMkLst>
            <pc:docMk/>
            <pc:sldMk cId="797545997" sldId="1794"/>
            <ac:spMk id="25" creationId="{23060D9A-7C6E-46FB-ACD6-2DB5489F9898}"/>
          </ac:spMkLst>
        </pc:spChg>
        <pc:spChg chg="mod">
          <ac:chgData name="Chen Zhang" userId="f4af6573-3f25-41cf-9cb1-ae14a6f09d34" providerId="ADAL" clId="{38CD609D-3519-4617-81DE-121D7B80AFA5}" dt="2020-06-14T11:23:43.569" v="7340"/>
          <ac:spMkLst>
            <pc:docMk/>
            <pc:sldMk cId="797545997" sldId="1794"/>
            <ac:spMk id="26" creationId="{61D3DCD2-9845-435A-9A99-0FD27B0E2D71}"/>
          </ac:spMkLst>
        </pc:spChg>
        <pc:spChg chg="mod">
          <ac:chgData name="Chen Zhang" userId="f4af6573-3f25-41cf-9cb1-ae14a6f09d34" providerId="ADAL" clId="{38CD609D-3519-4617-81DE-121D7B80AFA5}" dt="2020-06-14T11:23:43.569" v="7340"/>
          <ac:spMkLst>
            <pc:docMk/>
            <pc:sldMk cId="797545997" sldId="1794"/>
            <ac:spMk id="27" creationId="{54D7319A-1FE4-4F90-BAD0-3C61945C6C6C}"/>
          </ac:spMkLst>
        </pc:spChg>
        <pc:spChg chg="mod">
          <ac:chgData name="Chen Zhang" userId="f4af6573-3f25-41cf-9cb1-ae14a6f09d34" providerId="ADAL" clId="{38CD609D-3519-4617-81DE-121D7B80AFA5}" dt="2020-06-14T11:23:43.569" v="7340"/>
          <ac:spMkLst>
            <pc:docMk/>
            <pc:sldMk cId="797545997" sldId="1794"/>
            <ac:spMk id="29" creationId="{8295EBB1-CD2D-49AC-9D64-A3CDEBBB06BD}"/>
          </ac:spMkLst>
        </pc:spChg>
        <pc:spChg chg="mod">
          <ac:chgData name="Chen Zhang" userId="f4af6573-3f25-41cf-9cb1-ae14a6f09d34" providerId="ADAL" clId="{38CD609D-3519-4617-81DE-121D7B80AFA5}" dt="2020-06-14T11:23:43.569" v="7340"/>
          <ac:spMkLst>
            <pc:docMk/>
            <pc:sldMk cId="797545997" sldId="1794"/>
            <ac:spMk id="30" creationId="{2B020490-DDD0-4F6F-8777-CF24BD08B6EE}"/>
          </ac:spMkLst>
        </pc:spChg>
        <pc:spChg chg="mod">
          <ac:chgData name="Chen Zhang" userId="f4af6573-3f25-41cf-9cb1-ae14a6f09d34" providerId="ADAL" clId="{38CD609D-3519-4617-81DE-121D7B80AFA5}" dt="2020-06-14T11:23:43.569" v="7340"/>
          <ac:spMkLst>
            <pc:docMk/>
            <pc:sldMk cId="797545997" sldId="1794"/>
            <ac:spMk id="38" creationId="{1985E809-B44B-49B0-9589-8A719B91AEC6}"/>
          </ac:spMkLst>
        </pc:spChg>
        <pc:spChg chg="mod">
          <ac:chgData name="Chen Zhang" userId="f4af6573-3f25-41cf-9cb1-ae14a6f09d34" providerId="ADAL" clId="{38CD609D-3519-4617-81DE-121D7B80AFA5}" dt="2020-06-14T11:23:43.569" v="7340"/>
          <ac:spMkLst>
            <pc:docMk/>
            <pc:sldMk cId="797545997" sldId="1794"/>
            <ac:spMk id="39" creationId="{965DB1F3-0C84-423E-B645-1B7137426165}"/>
          </ac:spMkLst>
        </pc:spChg>
        <pc:spChg chg="mod">
          <ac:chgData name="Chen Zhang" userId="f4af6573-3f25-41cf-9cb1-ae14a6f09d34" providerId="ADAL" clId="{38CD609D-3519-4617-81DE-121D7B80AFA5}" dt="2020-06-14T11:23:43.569" v="7340"/>
          <ac:spMkLst>
            <pc:docMk/>
            <pc:sldMk cId="797545997" sldId="1794"/>
            <ac:spMk id="40" creationId="{1E4F53CB-6355-4D0A-A010-A23EE39A3846}"/>
          </ac:spMkLst>
        </pc:spChg>
        <pc:spChg chg="mod">
          <ac:chgData name="Chen Zhang" userId="f4af6573-3f25-41cf-9cb1-ae14a6f09d34" providerId="ADAL" clId="{38CD609D-3519-4617-81DE-121D7B80AFA5}" dt="2020-06-14T11:23:43.569" v="7340"/>
          <ac:spMkLst>
            <pc:docMk/>
            <pc:sldMk cId="797545997" sldId="1794"/>
            <ac:spMk id="41" creationId="{74011035-F925-4EF5-96E2-E586D4A92836}"/>
          </ac:spMkLst>
        </pc:spChg>
        <pc:spChg chg="mod">
          <ac:chgData name="Chen Zhang" userId="f4af6573-3f25-41cf-9cb1-ae14a6f09d34" providerId="ADAL" clId="{38CD609D-3519-4617-81DE-121D7B80AFA5}" dt="2020-06-14T11:23:43.569" v="7340"/>
          <ac:spMkLst>
            <pc:docMk/>
            <pc:sldMk cId="797545997" sldId="1794"/>
            <ac:spMk id="43" creationId="{FC573C30-D9FF-4469-B5BC-5144DEF82B6E}"/>
          </ac:spMkLst>
        </pc:spChg>
        <pc:spChg chg="mod">
          <ac:chgData name="Chen Zhang" userId="f4af6573-3f25-41cf-9cb1-ae14a6f09d34" providerId="ADAL" clId="{38CD609D-3519-4617-81DE-121D7B80AFA5}" dt="2020-06-14T11:23:43.569" v="7340"/>
          <ac:spMkLst>
            <pc:docMk/>
            <pc:sldMk cId="797545997" sldId="1794"/>
            <ac:spMk id="44" creationId="{B38FBE28-2C92-485E-AD88-EDD4C8DE274C}"/>
          </ac:spMkLst>
        </pc:spChg>
        <pc:spChg chg="add del mod">
          <ac:chgData name="Chen Zhang" userId="f4af6573-3f25-41cf-9cb1-ae14a6f09d34" providerId="ADAL" clId="{38CD609D-3519-4617-81DE-121D7B80AFA5}" dt="2020-06-14T11:26:46.582" v="7380" actId="478"/>
          <ac:spMkLst>
            <pc:docMk/>
            <pc:sldMk cId="797545997" sldId="1794"/>
            <ac:spMk id="45" creationId="{04257B3F-0F43-49B4-91D3-32875A09935A}"/>
          </ac:spMkLst>
        </pc:spChg>
        <pc:spChg chg="add del mod">
          <ac:chgData name="Chen Zhang" userId="f4af6573-3f25-41cf-9cb1-ae14a6f09d34" providerId="ADAL" clId="{38CD609D-3519-4617-81DE-121D7B80AFA5}" dt="2020-06-14T11:26:46.582" v="7380" actId="478"/>
          <ac:spMkLst>
            <pc:docMk/>
            <pc:sldMk cId="797545997" sldId="1794"/>
            <ac:spMk id="46" creationId="{DB1090E4-4708-47DD-9BC7-549DB94CB5F0}"/>
          </ac:spMkLst>
        </pc:spChg>
        <pc:spChg chg="add del mod">
          <ac:chgData name="Chen Zhang" userId="f4af6573-3f25-41cf-9cb1-ae14a6f09d34" providerId="ADAL" clId="{38CD609D-3519-4617-81DE-121D7B80AFA5}" dt="2020-06-14T11:25:54.366" v="7368" actId="478"/>
          <ac:spMkLst>
            <pc:docMk/>
            <pc:sldMk cId="797545997" sldId="1794"/>
            <ac:spMk id="49" creationId="{8C33ADFB-BB87-40FF-AD9E-A978A3C18621}"/>
          </ac:spMkLst>
        </pc:spChg>
        <pc:spChg chg="mod topLvl">
          <ac:chgData name="Chen Zhang" userId="f4af6573-3f25-41cf-9cb1-ae14a6f09d34" providerId="ADAL" clId="{38CD609D-3519-4617-81DE-121D7B80AFA5}" dt="2020-06-14T11:29:50.638" v="7415" actId="1076"/>
          <ac:spMkLst>
            <pc:docMk/>
            <pc:sldMk cId="797545997" sldId="1794"/>
            <ac:spMk id="64" creationId="{76DD5D40-27A0-493E-9623-402A4E0EC153}"/>
          </ac:spMkLst>
        </pc:spChg>
        <pc:spChg chg="mod topLvl">
          <ac:chgData name="Chen Zhang" userId="f4af6573-3f25-41cf-9cb1-ae14a6f09d34" providerId="ADAL" clId="{38CD609D-3519-4617-81DE-121D7B80AFA5}" dt="2020-06-14T11:29:50.638" v="7415" actId="1076"/>
          <ac:spMkLst>
            <pc:docMk/>
            <pc:sldMk cId="797545997" sldId="1794"/>
            <ac:spMk id="65" creationId="{74BC405C-F56B-4E2E-8E61-4FD3E3ED3F59}"/>
          </ac:spMkLst>
        </pc:spChg>
        <pc:spChg chg="mod topLvl">
          <ac:chgData name="Chen Zhang" userId="f4af6573-3f25-41cf-9cb1-ae14a6f09d34" providerId="ADAL" clId="{38CD609D-3519-4617-81DE-121D7B80AFA5}" dt="2020-06-14T11:29:50.638" v="7415" actId="1076"/>
          <ac:spMkLst>
            <pc:docMk/>
            <pc:sldMk cId="797545997" sldId="1794"/>
            <ac:spMk id="66" creationId="{88CF4682-0CBC-48F6-BF0C-767914EB9CFE}"/>
          </ac:spMkLst>
        </pc:spChg>
        <pc:spChg chg="mod topLvl">
          <ac:chgData name="Chen Zhang" userId="f4af6573-3f25-41cf-9cb1-ae14a6f09d34" providerId="ADAL" clId="{38CD609D-3519-4617-81DE-121D7B80AFA5}" dt="2020-06-14T11:29:50.638" v="7415" actId="1076"/>
          <ac:spMkLst>
            <pc:docMk/>
            <pc:sldMk cId="797545997" sldId="1794"/>
            <ac:spMk id="67" creationId="{76932C65-AD2A-4507-AFD5-423E82049594}"/>
          </ac:spMkLst>
        </pc:spChg>
        <pc:spChg chg="mod topLvl">
          <ac:chgData name="Chen Zhang" userId="f4af6573-3f25-41cf-9cb1-ae14a6f09d34" providerId="ADAL" clId="{38CD609D-3519-4617-81DE-121D7B80AFA5}" dt="2020-06-14T11:29:50.638" v="7415" actId="1076"/>
          <ac:spMkLst>
            <pc:docMk/>
            <pc:sldMk cId="797545997" sldId="1794"/>
            <ac:spMk id="68" creationId="{0E66A3B6-8CE0-483F-88B8-6869C450B1EC}"/>
          </ac:spMkLst>
        </pc:spChg>
        <pc:spChg chg="mod topLvl">
          <ac:chgData name="Chen Zhang" userId="f4af6573-3f25-41cf-9cb1-ae14a6f09d34" providerId="ADAL" clId="{38CD609D-3519-4617-81DE-121D7B80AFA5}" dt="2020-06-14T11:29:50.638" v="7415" actId="1076"/>
          <ac:spMkLst>
            <pc:docMk/>
            <pc:sldMk cId="797545997" sldId="1794"/>
            <ac:spMk id="69" creationId="{7D055C07-4B5B-4770-BA70-3BCA39F4C532}"/>
          </ac:spMkLst>
        </pc:spChg>
        <pc:spChg chg="mod topLvl">
          <ac:chgData name="Chen Zhang" userId="f4af6573-3f25-41cf-9cb1-ae14a6f09d34" providerId="ADAL" clId="{38CD609D-3519-4617-81DE-121D7B80AFA5}" dt="2020-06-14T11:29:50.638" v="7415" actId="1076"/>
          <ac:spMkLst>
            <pc:docMk/>
            <pc:sldMk cId="797545997" sldId="1794"/>
            <ac:spMk id="86" creationId="{AC386BC8-79D5-4725-BDD7-7F8981739AED}"/>
          </ac:spMkLst>
        </pc:spChg>
        <pc:spChg chg="mod topLvl">
          <ac:chgData name="Chen Zhang" userId="f4af6573-3f25-41cf-9cb1-ae14a6f09d34" providerId="ADAL" clId="{38CD609D-3519-4617-81DE-121D7B80AFA5}" dt="2020-06-14T11:29:50.638" v="7415" actId="1076"/>
          <ac:spMkLst>
            <pc:docMk/>
            <pc:sldMk cId="797545997" sldId="1794"/>
            <ac:spMk id="87" creationId="{D70FC0D6-7142-43BE-B0C5-0C433362C967}"/>
          </ac:spMkLst>
        </pc:spChg>
        <pc:spChg chg="mod topLvl">
          <ac:chgData name="Chen Zhang" userId="f4af6573-3f25-41cf-9cb1-ae14a6f09d34" providerId="ADAL" clId="{38CD609D-3519-4617-81DE-121D7B80AFA5}" dt="2020-06-14T11:29:50.638" v="7415" actId="1076"/>
          <ac:spMkLst>
            <pc:docMk/>
            <pc:sldMk cId="797545997" sldId="1794"/>
            <ac:spMk id="88" creationId="{4D29FC3A-EFB2-4586-8821-1D8FA73592FC}"/>
          </ac:spMkLst>
        </pc:spChg>
        <pc:spChg chg="mod topLvl">
          <ac:chgData name="Chen Zhang" userId="f4af6573-3f25-41cf-9cb1-ae14a6f09d34" providerId="ADAL" clId="{38CD609D-3519-4617-81DE-121D7B80AFA5}" dt="2020-06-14T11:29:50.638" v="7415" actId="1076"/>
          <ac:spMkLst>
            <pc:docMk/>
            <pc:sldMk cId="797545997" sldId="1794"/>
            <ac:spMk id="89" creationId="{9C74FD1E-6FC7-4510-B8B8-7AEF2F2AF4F2}"/>
          </ac:spMkLst>
        </pc:spChg>
        <pc:spChg chg="mod topLvl">
          <ac:chgData name="Chen Zhang" userId="f4af6573-3f25-41cf-9cb1-ae14a6f09d34" providerId="ADAL" clId="{38CD609D-3519-4617-81DE-121D7B80AFA5}" dt="2020-06-14T11:29:50.638" v="7415" actId="1076"/>
          <ac:spMkLst>
            <pc:docMk/>
            <pc:sldMk cId="797545997" sldId="1794"/>
            <ac:spMk id="90" creationId="{4C99710E-1F2C-4FA1-BCFA-99A0C9E86EEA}"/>
          </ac:spMkLst>
        </pc:spChg>
        <pc:spChg chg="add del mod">
          <ac:chgData name="Chen Zhang" userId="f4af6573-3f25-41cf-9cb1-ae14a6f09d34" providerId="ADAL" clId="{38CD609D-3519-4617-81DE-121D7B80AFA5}" dt="2020-06-14T11:27:02.229" v="7383" actId="478"/>
          <ac:spMkLst>
            <pc:docMk/>
            <pc:sldMk cId="797545997" sldId="1794"/>
            <ac:spMk id="105" creationId="{13DC7B27-A301-4E66-A232-96C31768C85D}"/>
          </ac:spMkLst>
        </pc:spChg>
        <pc:spChg chg="add mod">
          <ac:chgData name="Chen Zhang" userId="f4af6573-3f25-41cf-9cb1-ae14a6f09d34" providerId="ADAL" clId="{38CD609D-3519-4617-81DE-121D7B80AFA5}" dt="2020-06-14T11:45:58.359" v="7613" actId="1038"/>
          <ac:spMkLst>
            <pc:docMk/>
            <pc:sldMk cId="797545997" sldId="1794"/>
            <ac:spMk id="115" creationId="{39530D51-3FC0-419B-92E8-B3F154402BBF}"/>
          </ac:spMkLst>
        </pc:spChg>
        <pc:spChg chg="add mod">
          <ac:chgData name="Chen Zhang" userId="f4af6573-3f25-41cf-9cb1-ae14a6f09d34" providerId="ADAL" clId="{38CD609D-3519-4617-81DE-121D7B80AFA5}" dt="2020-06-14T11:42:18.580" v="7527" actId="1037"/>
          <ac:spMkLst>
            <pc:docMk/>
            <pc:sldMk cId="797545997" sldId="1794"/>
            <ac:spMk id="116" creationId="{36589188-4EA6-4D9D-B7E5-D879B3B526D5}"/>
          </ac:spMkLst>
        </pc:spChg>
        <pc:spChg chg="add del mod">
          <ac:chgData name="Chen Zhang" userId="f4af6573-3f25-41cf-9cb1-ae14a6f09d34" providerId="ADAL" clId="{38CD609D-3519-4617-81DE-121D7B80AFA5}" dt="2020-06-14T11:38:50.824" v="7446" actId="478"/>
          <ac:spMkLst>
            <pc:docMk/>
            <pc:sldMk cId="797545997" sldId="1794"/>
            <ac:spMk id="117" creationId="{4FB69842-ED6C-492A-8BB2-690F9C69C81C}"/>
          </ac:spMkLst>
        </pc:spChg>
        <pc:spChg chg="add mod">
          <ac:chgData name="Chen Zhang" userId="f4af6573-3f25-41cf-9cb1-ae14a6f09d34" providerId="ADAL" clId="{38CD609D-3519-4617-81DE-121D7B80AFA5}" dt="2020-06-14T11:42:08.928" v="7516" actId="1076"/>
          <ac:spMkLst>
            <pc:docMk/>
            <pc:sldMk cId="797545997" sldId="1794"/>
            <ac:spMk id="118" creationId="{0A5806CA-7A6A-4C0C-B04F-DBCD0E0E55BA}"/>
          </ac:spMkLst>
        </pc:spChg>
        <pc:spChg chg="add mod">
          <ac:chgData name="Chen Zhang" userId="f4af6573-3f25-41cf-9cb1-ae14a6f09d34" providerId="ADAL" clId="{38CD609D-3519-4617-81DE-121D7B80AFA5}" dt="2020-06-14T11:42:22.117" v="7535" actId="1038"/>
          <ac:spMkLst>
            <pc:docMk/>
            <pc:sldMk cId="797545997" sldId="1794"/>
            <ac:spMk id="120" creationId="{DB369A47-F60D-4702-8385-45DF85D7D81F}"/>
          </ac:spMkLst>
        </pc:spChg>
        <pc:spChg chg="add del mod">
          <ac:chgData name="Chen Zhang" userId="f4af6573-3f25-41cf-9cb1-ae14a6f09d34" providerId="ADAL" clId="{38CD609D-3519-4617-81DE-121D7B80AFA5}" dt="2020-06-14T11:38:48.219" v="7445" actId="478"/>
          <ac:spMkLst>
            <pc:docMk/>
            <pc:sldMk cId="797545997" sldId="1794"/>
            <ac:spMk id="121" creationId="{517A4CAA-888D-46CF-8590-B332BD054224}"/>
          </ac:spMkLst>
        </pc:spChg>
        <pc:spChg chg="add del mod">
          <ac:chgData name="Chen Zhang" userId="f4af6573-3f25-41cf-9cb1-ae14a6f09d34" providerId="ADAL" clId="{38CD609D-3519-4617-81DE-121D7B80AFA5}" dt="2020-06-14T11:38:52.729" v="7448" actId="478"/>
          <ac:spMkLst>
            <pc:docMk/>
            <pc:sldMk cId="797545997" sldId="1794"/>
            <ac:spMk id="123" creationId="{44A0A8FE-D315-4BA9-AC99-258C037FC438}"/>
          </ac:spMkLst>
        </pc:spChg>
        <pc:spChg chg="add mod">
          <ac:chgData name="Chen Zhang" userId="f4af6573-3f25-41cf-9cb1-ae14a6f09d34" providerId="ADAL" clId="{38CD609D-3519-4617-81DE-121D7B80AFA5}" dt="2020-06-14T11:42:22.117" v="7535" actId="1038"/>
          <ac:spMkLst>
            <pc:docMk/>
            <pc:sldMk cId="797545997" sldId="1794"/>
            <ac:spMk id="125" creationId="{CFFB94D1-B9CB-4E95-AC49-14304FF1984C}"/>
          </ac:spMkLst>
        </pc:spChg>
        <pc:spChg chg="add mod">
          <ac:chgData name="Chen Zhang" userId="f4af6573-3f25-41cf-9cb1-ae14a6f09d34" providerId="ADAL" clId="{38CD609D-3519-4617-81DE-121D7B80AFA5}" dt="2020-06-14T11:39:55.151" v="7466" actId="403"/>
          <ac:spMkLst>
            <pc:docMk/>
            <pc:sldMk cId="797545997" sldId="1794"/>
            <ac:spMk id="126" creationId="{DCB37A13-A1A0-4AD6-B6BE-2E309C0A7FBD}"/>
          </ac:spMkLst>
        </pc:spChg>
        <pc:spChg chg="add mod">
          <ac:chgData name="Chen Zhang" userId="f4af6573-3f25-41cf-9cb1-ae14a6f09d34" providerId="ADAL" clId="{38CD609D-3519-4617-81DE-121D7B80AFA5}" dt="2020-06-14T11:40:03.998" v="7472" actId="1076"/>
          <ac:spMkLst>
            <pc:docMk/>
            <pc:sldMk cId="797545997" sldId="1794"/>
            <ac:spMk id="128" creationId="{C5680298-B897-4E9C-BDFD-244F3EFAEE87}"/>
          </ac:spMkLst>
        </pc:spChg>
        <pc:spChg chg="add mod">
          <ac:chgData name="Chen Zhang" userId="f4af6573-3f25-41cf-9cb1-ae14a6f09d34" providerId="ADAL" clId="{38CD609D-3519-4617-81DE-121D7B80AFA5}" dt="2020-06-14T11:40:18.376" v="7482"/>
          <ac:spMkLst>
            <pc:docMk/>
            <pc:sldMk cId="797545997" sldId="1794"/>
            <ac:spMk id="130" creationId="{99AB2052-17DF-411E-A681-FCE0BBFC660C}"/>
          </ac:spMkLst>
        </pc:spChg>
        <pc:spChg chg="add mod">
          <ac:chgData name="Chen Zhang" userId="f4af6573-3f25-41cf-9cb1-ae14a6f09d34" providerId="ADAL" clId="{38CD609D-3519-4617-81DE-121D7B80AFA5}" dt="2020-06-14T11:42:22.117" v="7535" actId="1038"/>
          <ac:spMkLst>
            <pc:docMk/>
            <pc:sldMk cId="797545997" sldId="1794"/>
            <ac:spMk id="132" creationId="{C2969491-4755-4C94-A79B-B8C8099F57A6}"/>
          </ac:spMkLst>
        </pc:spChg>
        <pc:spChg chg="add mod">
          <ac:chgData name="Chen Zhang" userId="f4af6573-3f25-41cf-9cb1-ae14a6f09d34" providerId="ADAL" clId="{38CD609D-3519-4617-81DE-121D7B80AFA5}" dt="2020-06-14T11:42:08.928" v="7516" actId="1076"/>
          <ac:spMkLst>
            <pc:docMk/>
            <pc:sldMk cId="797545997" sldId="1794"/>
            <ac:spMk id="134" creationId="{3646B42C-F5F4-4235-9310-DCB7C0FFBF50}"/>
          </ac:spMkLst>
        </pc:spChg>
        <pc:spChg chg="add del mod">
          <ac:chgData name="Chen Zhang" userId="f4af6573-3f25-41cf-9cb1-ae14a6f09d34" providerId="ADAL" clId="{38CD609D-3519-4617-81DE-121D7B80AFA5}" dt="2020-06-14T11:40:34.797" v="7490" actId="478"/>
          <ac:spMkLst>
            <pc:docMk/>
            <pc:sldMk cId="797545997" sldId="1794"/>
            <ac:spMk id="136" creationId="{F8E4C296-0B62-4BF8-B547-B2F24C3E1E0F}"/>
          </ac:spMkLst>
        </pc:spChg>
        <pc:spChg chg="add mod">
          <ac:chgData name="Chen Zhang" userId="f4af6573-3f25-41cf-9cb1-ae14a6f09d34" providerId="ADAL" clId="{38CD609D-3519-4617-81DE-121D7B80AFA5}" dt="2020-06-14T11:42:18.580" v="7527" actId="1037"/>
          <ac:spMkLst>
            <pc:docMk/>
            <pc:sldMk cId="797545997" sldId="1794"/>
            <ac:spMk id="138" creationId="{91591281-8ACE-4F4C-818C-417FE2E84FD6}"/>
          </ac:spMkLst>
        </pc:spChg>
        <pc:spChg chg="add del">
          <ac:chgData name="Chen Zhang" userId="f4af6573-3f25-41cf-9cb1-ae14a6f09d34" providerId="ADAL" clId="{38CD609D-3519-4617-81DE-121D7B80AFA5}" dt="2020-06-14T11:40:53.679" v="7494" actId="478"/>
          <ac:spMkLst>
            <pc:docMk/>
            <pc:sldMk cId="797545997" sldId="1794"/>
            <ac:spMk id="139" creationId="{CE748EB4-7870-465C-9999-57F86498FD59}"/>
          </ac:spMkLst>
        </pc:spChg>
        <pc:spChg chg="add mod">
          <ac:chgData name="Chen Zhang" userId="f4af6573-3f25-41cf-9cb1-ae14a6f09d34" providerId="ADAL" clId="{38CD609D-3519-4617-81DE-121D7B80AFA5}" dt="2020-06-14T11:42:35.730" v="7539" actId="14100"/>
          <ac:spMkLst>
            <pc:docMk/>
            <pc:sldMk cId="797545997" sldId="1794"/>
            <ac:spMk id="141" creationId="{C3A3D6F4-4BA0-40C7-A14D-B5751DB3F4B3}"/>
          </ac:spMkLst>
        </pc:spChg>
        <pc:spChg chg="add mod">
          <ac:chgData name="Chen Zhang" userId="f4af6573-3f25-41cf-9cb1-ae14a6f09d34" providerId="ADAL" clId="{38CD609D-3519-4617-81DE-121D7B80AFA5}" dt="2020-06-14T11:46:07.446" v="7615" actId="14100"/>
          <ac:spMkLst>
            <pc:docMk/>
            <pc:sldMk cId="797545997" sldId="1794"/>
            <ac:spMk id="143" creationId="{C9D3562F-7E3D-4BBB-909B-CBC803C5ABDE}"/>
          </ac:spMkLst>
        </pc:spChg>
        <pc:spChg chg="add mod">
          <ac:chgData name="Chen Zhang" userId="f4af6573-3f25-41cf-9cb1-ae14a6f09d34" providerId="ADAL" clId="{38CD609D-3519-4617-81DE-121D7B80AFA5}" dt="2020-06-14T11:42:30.712" v="7537" actId="14100"/>
          <ac:spMkLst>
            <pc:docMk/>
            <pc:sldMk cId="797545997" sldId="1794"/>
            <ac:spMk id="145" creationId="{4842F44B-38C8-4EB3-A201-B053174D2FA8}"/>
          </ac:spMkLst>
        </pc:spChg>
        <pc:spChg chg="add mod">
          <ac:chgData name="Chen Zhang" userId="f4af6573-3f25-41cf-9cb1-ae14a6f09d34" providerId="ADAL" clId="{38CD609D-3519-4617-81DE-121D7B80AFA5}" dt="2020-06-14T11:45:36.195" v="7603"/>
          <ac:spMkLst>
            <pc:docMk/>
            <pc:sldMk cId="797545997" sldId="1794"/>
            <ac:spMk id="163" creationId="{FBFFD606-770B-4FA1-9B2D-4F6D49DD3BA1}"/>
          </ac:spMkLst>
        </pc:spChg>
        <pc:spChg chg="add mod">
          <ac:chgData name="Chen Zhang" userId="f4af6573-3f25-41cf-9cb1-ae14a6f09d34" providerId="ADAL" clId="{38CD609D-3519-4617-81DE-121D7B80AFA5}" dt="2020-06-14T11:45:39.104" v="7606"/>
          <ac:spMkLst>
            <pc:docMk/>
            <pc:sldMk cId="797545997" sldId="1794"/>
            <ac:spMk id="165" creationId="{FB41F48B-7946-4282-A658-5D24A10A7615}"/>
          </ac:spMkLst>
        </pc:spChg>
        <pc:spChg chg="add mod">
          <ac:chgData name="Chen Zhang" userId="f4af6573-3f25-41cf-9cb1-ae14a6f09d34" providerId="ADAL" clId="{38CD609D-3519-4617-81DE-121D7B80AFA5}" dt="2020-06-14T11:45:45.476" v="7608" actId="1076"/>
          <ac:spMkLst>
            <pc:docMk/>
            <pc:sldMk cId="797545997" sldId="1794"/>
            <ac:spMk id="167" creationId="{2496157A-5D29-4C94-9FF2-97D419B38DE9}"/>
          </ac:spMkLst>
        </pc:spChg>
        <pc:spChg chg="add mod">
          <ac:chgData name="Chen Zhang" userId="f4af6573-3f25-41cf-9cb1-ae14a6f09d34" providerId="ADAL" clId="{38CD609D-3519-4617-81DE-121D7B80AFA5}" dt="2020-06-14T11:45:45.476" v="7608" actId="1076"/>
          <ac:spMkLst>
            <pc:docMk/>
            <pc:sldMk cId="797545997" sldId="1794"/>
            <ac:spMk id="169" creationId="{38278791-1554-4972-9249-11E6E9C2D1A1}"/>
          </ac:spMkLst>
        </pc:spChg>
        <pc:grpChg chg="add del mod">
          <ac:chgData name="Chen Zhang" userId="f4af6573-3f25-41cf-9cb1-ae14a6f09d34" providerId="ADAL" clId="{38CD609D-3519-4617-81DE-121D7B80AFA5}" dt="2020-06-14T11:23:59.871" v="7343" actId="165"/>
          <ac:grpSpMkLst>
            <pc:docMk/>
            <pc:sldMk cId="797545997" sldId="1794"/>
            <ac:grpSpMk id="4" creationId="{03CDDCE6-CE0B-4FE2-8EC2-0CDE75275C2D}"/>
          </ac:grpSpMkLst>
        </pc:grpChg>
        <pc:grpChg chg="del mod topLvl">
          <ac:chgData name="Chen Zhang" userId="f4af6573-3f25-41cf-9cb1-ae14a6f09d34" providerId="ADAL" clId="{38CD609D-3519-4617-81DE-121D7B80AFA5}" dt="2020-06-14T11:26:46.582" v="7380" actId="478"/>
          <ac:grpSpMkLst>
            <pc:docMk/>
            <pc:sldMk cId="797545997" sldId="1794"/>
            <ac:grpSpMk id="5" creationId="{15943EB4-F3EE-437D-B736-79BC3438134F}"/>
          </ac:grpSpMkLst>
        </pc:grpChg>
        <pc:grpChg chg="del mod topLvl">
          <ac:chgData name="Chen Zhang" userId="f4af6573-3f25-41cf-9cb1-ae14a6f09d34" providerId="ADAL" clId="{38CD609D-3519-4617-81DE-121D7B80AFA5}" dt="2020-06-14T11:26:46.582" v="7380" actId="478"/>
          <ac:grpSpMkLst>
            <pc:docMk/>
            <pc:sldMk cId="797545997" sldId="1794"/>
            <ac:grpSpMk id="6" creationId="{835014E5-C162-4C32-B64A-71A2B84D38F4}"/>
          </ac:grpSpMkLst>
        </pc:grpChg>
        <pc:grpChg chg="del mod topLvl">
          <ac:chgData name="Chen Zhang" userId="f4af6573-3f25-41cf-9cb1-ae14a6f09d34" providerId="ADAL" clId="{38CD609D-3519-4617-81DE-121D7B80AFA5}" dt="2020-06-14T11:26:46.582" v="7380" actId="478"/>
          <ac:grpSpMkLst>
            <pc:docMk/>
            <pc:sldMk cId="797545997" sldId="1794"/>
            <ac:grpSpMk id="7" creationId="{C01043F3-F3B5-4E2F-9F5B-6E6234F9E5B6}"/>
          </ac:grpSpMkLst>
        </pc:grpChg>
        <pc:grpChg chg="del mod topLvl">
          <ac:chgData name="Chen Zhang" userId="f4af6573-3f25-41cf-9cb1-ae14a6f09d34" providerId="ADAL" clId="{38CD609D-3519-4617-81DE-121D7B80AFA5}" dt="2020-06-14T11:26:46.582" v="7380" actId="478"/>
          <ac:grpSpMkLst>
            <pc:docMk/>
            <pc:sldMk cId="797545997" sldId="1794"/>
            <ac:grpSpMk id="8" creationId="{65B26B0E-239F-4BF6-B9EE-8F4BB2644C95}"/>
          </ac:grpSpMkLst>
        </pc:grpChg>
        <pc:grpChg chg="del mod topLvl">
          <ac:chgData name="Chen Zhang" userId="f4af6573-3f25-41cf-9cb1-ae14a6f09d34" providerId="ADAL" clId="{38CD609D-3519-4617-81DE-121D7B80AFA5}" dt="2020-06-14T11:26:46.582" v="7380" actId="478"/>
          <ac:grpSpMkLst>
            <pc:docMk/>
            <pc:sldMk cId="797545997" sldId="1794"/>
            <ac:grpSpMk id="9" creationId="{DC29518E-0250-46D8-A021-6E0F8E7C7E88}"/>
          </ac:grpSpMkLst>
        </pc:grpChg>
        <pc:grpChg chg="add del mod">
          <ac:chgData name="Chen Zhang" userId="f4af6573-3f25-41cf-9cb1-ae14a6f09d34" providerId="ADAL" clId="{38CD609D-3519-4617-81DE-121D7B80AFA5}" dt="2020-06-14T11:26:46.582" v="7380" actId="478"/>
          <ac:grpSpMkLst>
            <pc:docMk/>
            <pc:sldMk cId="797545997" sldId="1794"/>
            <ac:grpSpMk id="23" creationId="{476F8D60-D0EE-42B2-BE3E-5DE23C9454B5}"/>
          </ac:grpSpMkLst>
        </pc:grpChg>
        <pc:grpChg chg="mod">
          <ac:chgData name="Chen Zhang" userId="f4af6573-3f25-41cf-9cb1-ae14a6f09d34" providerId="ADAL" clId="{38CD609D-3519-4617-81DE-121D7B80AFA5}" dt="2020-06-14T11:23:43.569" v="7340"/>
          <ac:grpSpMkLst>
            <pc:docMk/>
            <pc:sldMk cId="797545997" sldId="1794"/>
            <ac:grpSpMk id="28" creationId="{56A0FA88-8BEE-4A14-A8C9-8120ABAC303D}"/>
          </ac:grpSpMkLst>
        </pc:grpChg>
        <pc:grpChg chg="add del mod">
          <ac:chgData name="Chen Zhang" userId="f4af6573-3f25-41cf-9cb1-ae14a6f09d34" providerId="ADAL" clId="{38CD609D-3519-4617-81DE-121D7B80AFA5}" dt="2020-06-14T11:26:46.582" v="7380" actId="478"/>
          <ac:grpSpMkLst>
            <pc:docMk/>
            <pc:sldMk cId="797545997" sldId="1794"/>
            <ac:grpSpMk id="37" creationId="{BCC823B9-93EA-4CFD-9B89-248861AE0038}"/>
          </ac:grpSpMkLst>
        </pc:grpChg>
        <pc:grpChg chg="mod">
          <ac:chgData name="Chen Zhang" userId="f4af6573-3f25-41cf-9cb1-ae14a6f09d34" providerId="ADAL" clId="{38CD609D-3519-4617-81DE-121D7B80AFA5}" dt="2020-06-14T11:23:43.569" v="7340"/>
          <ac:grpSpMkLst>
            <pc:docMk/>
            <pc:sldMk cId="797545997" sldId="1794"/>
            <ac:grpSpMk id="42" creationId="{F74B3119-ADFB-4BFC-B7FF-89B791AC070E}"/>
          </ac:grpSpMkLst>
        </pc:grpChg>
        <pc:grpChg chg="add del mod topLvl">
          <ac:chgData name="Chen Zhang" userId="f4af6573-3f25-41cf-9cb1-ae14a6f09d34" providerId="ADAL" clId="{38CD609D-3519-4617-81DE-121D7B80AFA5}" dt="2020-06-14T11:27:39.202" v="7389" actId="165"/>
          <ac:grpSpMkLst>
            <pc:docMk/>
            <pc:sldMk cId="797545997" sldId="1794"/>
            <ac:grpSpMk id="63" creationId="{BF487A2C-9524-4DCB-B7CB-1CE4ADA8504F}"/>
          </ac:grpSpMkLst>
        </pc:grpChg>
        <pc:grpChg chg="del mod topLvl">
          <ac:chgData name="Chen Zhang" userId="f4af6573-3f25-41cf-9cb1-ae14a6f09d34" providerId="ADAL" clId="{38CD609D-3519-4617-81DE-121D7B80AFA5}" dt="2020-06-14T11:28:11.225" v="7397" actId="165"/>
          <ac:grpSpMkLst>
            <pc:docMk/>
            <pc:sldMk cId="797545997" sldId="1794"/>
            <ac:grpSpMk id="70" creationId="{DEF44CBF-86FA-42D5-80EE-4403327C00FA}"/>
          </ac:grpSpMkLst>
        </pc:grpChg>
        <pc:grpChg chg="add del mod topLvl">
          <ac:chgData name="Chen Zhang" userId="f4af6573-3f25-41cf-9cb1-ae14a6f09d34" providerId="ADAL" clId="{38CD609D-3519-4617-81DE-121D7B80AFA5}" dt="2020-06-14T11:27:30.376" v="7388" actId="165"/>
          <ac:grpSpMkLst>
            <pc:docMk/>
            <pc:sldMk cId="797545997" sldId="1794"/>
            <ac:grpSpMk id="91" creationId="{6A58F882-ACC9-440D-B361-538127F28B91}"/>
          </ac:grpSpMkLst>
        </pc:grpChg>
        <pc:grpChg chg="add del mod">
          <ac:chgData name="Chen Zhang" userId="f4af6573-3f25-41cf-9cb1-ae14a6f09d34" providerId="ADAL" clId="{38CD609D-3519-4617-81DE-121D7B80AFA5}" dt="2020-06-14T11:27:21.259" v="7387" actId="165"/>
          <ac:grpSpMkLst>
            <pc:docMk/>
            <pc:sldMk cId="797545997" sldId="1794"/>
            <ac:grpSpMk id="106" creationId="{DF52FF08-1793-43DC-8A77-380D4C5CA09A}"/>
          </ac:grpSpMkLst>
        </pc:grpChg>
        <pc:cxnChg chg="del mod topLvl">
          <ac:chgData name="Chen Zhang" userId="f4af6573-3f25-41cf-9cb1-ae14a6f09d34" providerId="ADAL" clId="{38CD609D-3519-4617-81DE-121D7B80AFA5}" dt="2020-06-14T11:25:44.989" v="7365" actId="478"/>
          <ac:cxnSpMkLst>
            <pc:docMk/>
            <pc:sldMk cId="797545997" sldId="1794"/>
            <ac:cxnSpMk id="10" creationId="{D0E2DDCD-0E02-44E6-A3A7-F3B2056FE78E}"/>
          </ac:cxnSpMkLst>
        </pc:cxnChg>
        <pc:cxnChg chg="del mod topLvl">
          <ac:chgData name="Chen Zhang" userId="f4af6573-3f25-41cf-9cb1-ae14a6f09d34" providerId="ADAL" clId="{38CD609D-3519-4617-81DE-121D7B80AFA5}" dt="2020-06-14T11:25:45.978" v="7366" actId="478"/>
          <ac:cxnSpMkLst>
            <pc:docMk/>
            <pc:sldMk cId="797545997" sldId="1794"/>
            <ac:cxnSpMk id="11" creationId="{E33F0025-946C-4570-8419-5ECC30A0FCA3}"/>
          </ac:cxnSpMkLst>
        </pc:cxnChg>
        <pc:cxnChg chg="del mod topLvl">
          <ac:chgData name="Chen Zhang" userId="f4af6573-3f25-41cf-9cb1-ae14a6f09d34" providerId="ADAL" clId="{38CD609D-3519-4617-81DE-121D7B80AFA5}" dt="2020-06-14T11:25:43.862" v="7364" actId="478"/>
          <ac:cxnSpMkLst>
            <pc:docMk/>
            <pc:sldMk cId="797545997" sldId="1794"/>
            <ac:cxnSpMk id="12" creationId="{2B7F422C-F62A-4678-AB6B-577CC1960849}"/>
          </ac:cxnSpMkLst>
        </pc:cxnChg>
        <pc:cxnChg chg="add del mod">
          <ac:chgData name="Chen Zhang" userId="f4af6573-3f25-41cf-9cb1-ae14a6f09d34" providerId="ADAL" clId="{38CD609D-3519-4617-81DE-121D7B80AFA5}" dt="2020-06-14T11:26:46.582" v="7380" actId="478"/>
          <ac:cxnSpMkLst>
            <pc:docMk/>
            <pc:sldMk cId="797545997" sldId="1794"/>
            <ac:cxnSpMk id="31" creationId="{4FEBDCCE-B0E6-4642-9AEF-E432E5109F2D}"/>
          </ac:cxnSpMkLst>
        </pc:cxnChg>
        <pc:cxnChg chg="add del mod">
          <ac:chgData name="Chen Zhang" userId="f4af6573-3f25-41cf-9cb1-ae14a6f09d34" providerId="ADAL" clId="{38CD609D-3519-4617-81DE-121D7B80AFA5}" dt="2020-06-14T11:26:46.582" v="7380" actId="478"/>
          <ac:cxnSpMkLst>
            <pc:docMk/>
            <pc:sldMk cId="797545997" sldId="1794"/>
            <ac:cxnSpMk id="32" creationId="{C776A802-EA1C-47C0-9A06-FF195798B041}"/>
          </ac:cxnSpMkLst>
        </pc:cxnChg>
        <pc:cxnChg chg="add del mod">
          <ac:chgData name="Chen Zhang" userId="f4af6573-3f25-41cf-9cb1-ae14a6f09d34" providerId="ADAL" clId="{38CD609D-3519-4617-81DE-121D7B80AFA5}" dt="2020-06-14T11:26:46.582" v="7380" actId="478"/>
          <ac:cxnSpMkLst>
            <pc:docMk/>
            <pc:sldMk cId="797545997" sldId="1794"/>
            <ac:cxnSpMk id="33" creationId="{830F6750-73E0-48AC-A74E-73B7CBDAA980}"/>
          </ac:cxnSpMkLst>
        </pc:cxnChg>
        <pc:cxnChg chg="add del mod">
          <ac:chgData name="Chen Zhang" userId="f4af6573-3f25-41cf-9cb1-ae14a6f09d34" providerId="ADAL" clId="{38CD609D-3519-4617-81DE-121D7B80AFA5}" dt="2020-06-14T11:26:46.582" v="7380" actId="478"/>
          <ac:cxnSpMkLst>
            <pc:docMk/>
            <pc:sldMk cId="797545997" sldId="1794"/>
            <ac:cxnSpMk id="34" creationId="{CFA0954D-46C7-491E-A07F-2D0158777A8E}"/>
          </ac:cxnSpMkLst>
        </pc:cxnChg>
        <pc:cxnChg chg="add del mod">
          <ac:chgData name="Chen Zhang" userId="f4af6573-3f25-41cf-9cb1-ae14a6f09d34" providerId="ADAL" clId="{38CD609D-3519-4617-81DE-121D7B80AFA5}" dt="2020-06-14T11:26:46.582" v="7380" actId="478"/>
          <ac:cxnSpMkLst>
            <pc:docMk/>
            <pc:sldMk cId="797545997" sldId="1794"/>
            <ac:cxnSpMk id="35" creationId="{2959A348-FBFD-411D-BC30-C9DD0AE8E2C8}"/>
          </ac:cxnSpMkLst>
        </pc:cxnChg>
        <pc:cxnChg chg="add del mod">
          <ac:chgData name="Chen Zhang" userId="f4af6573-3f25-41cf-9cb1-ae14a6f09d34" providerId="ADAL" clId="{38CD609D-3519-4617-81DE-121D7B80AFA5}" dt="2020-06-14T11:26:46.582" v="7380" actId="478"/>
          <ac:cxnSpMkLst>
            <pc:docMk/>
            <pc:sldMk cId="797545997" sldId="1794"/>
            <ac:cxnSpMk id="36" creationId="{7F314809-D089-4131-B24D-95D40B567CA4}"/>
          </ac:cxnSpMkLst>
        </pc:cxnChg>
        <pc:cxnChg chg="add del mod">
          <ac:chgData name="Chen Zhang" userId="f4af6573-3f25-41cf-9cb1-ae14a6f09d34" providerId="ADAL" clId="{38CD609D-3519-4617-81DE-121D7B80AFA5}" dt="2020-06-14T11:26:46.582" v="7380" actId="478"/>
          <ac:cxnSpMkLst>
            <pc:docMk/>
            <pc:sldMk cId="797545997" sldId="1794"/>
            <ac:cxnSpMk id="47" creationId="{97659CD6-BE77-45CB-B853-46E5CB46958D}"/>
          </ac:cxnSpMkLst>
        </pc:cxnChg>
        <pc:cxnChg chg="add del mod">
          <ac:chgData name="Chen Zhang" userId="f4af6573-3f25-41cf-9cb1-ae14a6f09d34" providerId="ADAL" clId="{38CD609D-3519-4617-81DE-121D7B80AFA5}" dt="2020-06-14T11:26:46.582" v="7380" actId="478"/>
          <ac:cxnSpMkLst>
            <pc:docMk/>
            <pc:sldMk cId="797545997" sldId="1794"/>
            <ac:cxnSpMk id="48" creationId="{A1DC04D3-21FC-4BEE-9E5E-14EB772D9C15}"/>
          </ac:cxnSpMkLst>
        </pc:cxnChg>
        <pc:cxnChg chg="mod topLvl">
          <ac:chgData name="Chen Zhang" userId="f4af6573-3f25-41cf-9cb1-ae14a6f09d34" providerId="ADAL" clId="{38CD609D-3519-4617-81DE-121D7B80AFA5}" dt="2020-06-14T11:29:50.638" v="7415" actId="1076"/>
          <ac:cxnSpMkLst>
            <pc:docMk/>
            <pc:sldMk cId="797545997" sldId="1794"/>
            <ac:cxnSpMk id="71" creationId="{B03EFA52-0794-4A7C-A772-9EE289B45112}"/>
          </ac:cxnSpMkLst>
        </pc:cxnChg>
        <pc:cxnChg chg="mod topLvl">
          <ac:chgData name="Chen Zhang" userId="f4af6573-3f25-41cf-9cb1-ae14a6f09d34" providerId="ADAL" clId="{38CD609D-3519-4617-81DE-121D7B80AFA5}" dt="2020-06-14T11:29:50.638" v="7415" actId="1076"/>
          <ac:cxnSpMkLst>
            <pc:docMk/>
            <pc:sldMk cId="797545997" sldId="1794"/>
            <ac:cxnSpMk id="72" creationId="{86161DA0-767A-4567-924B-426DDAB6C704}"/>
          </ac:cxnSpMkLst>
        </pc:cxnChg>
        <pc:cxnChg chg="mod topLvl">
          <ac:chgData name="Chen Zhang" userId="f4af6573-3f25-41cf-9cb1-ae14a6f09d34" providerId="ADAL" clId="{38CD609D-3519-4617-81DE-121D7B80AFA5}" dt="2020-06-14T11:29:50.638" v="7415" actId="1076"/>
          <ac:cxnSpMkLst>
            <pc:docMk/>
            <pc:sldMk cId="797545997" sldId="1794"/>
            <ac:cxnSpMk id="73" creationId="{9583062D-0BCA-4850-9DC1-37EF480F32A0}"/>
          </ac:cxnSpMkLst>
        </pc:cxnChg>
        <pc:cxnChg chg="mod topLvl">
          <ac:chgData name="Chen Zhang" userId="f4af6573-3f25-41cf-9cb1-ae14a6f09d34" providerId="ADAL" clId="{38CD609D-3519-4617-81DE-121D7B80AFA5}" dt="2020-06-14T11:29:50.638" v="7415" actId="1076"/>
          <ac:cxnSpMkLst>
            <pc:docMk/>
            <pc:sldMk cId="797545997" sldId="1794"/>
            <ac:cxnSpMk id="74" creationId="{D46E4020-FA67-4255-B1DF-C2D66702965D}"/>
          </ac:cxnSpMkLst>
        </pc:cxnChg>
        <pc:cxnChg chg="mod topLvl">
          <ac:chgData name="Chen Zhang" userId="f4af6573-3f25-41cf-9cb1-ae14a6f09d34" providerId="ADAL" clId="{38CD609D-3519-4617-81DE-121D7B80AFA5}" dt="2020-06-14T11:29:50.638" v="7415" actId="1076"/>
          <ac:cxnSpMkLst>
            <pc:docMk/>
            <pc:sldMk cId="797545997" sldId="1794"/>
            <ac:cxnSpMk id="75" creationId="{18BB21E8-206E-4916-95CA-1E5C1FB8C327}"/>
          </ac:cxnSpMkLst>
        </pc:cxnChg>
        <pc:cxnChg chg="mod topLvl">
          <ac:chgData name="Chen Zhang" userId="f4af6573-3f25-41cf-9cb1-ae14a6f09d34" providerId="ADAL" clId="{38CD609D-3519-4617-81DE-121D7B80AFA5}" dt="2020-06-14T11:29:50.638" v="7415" actId="1076"/>
          <ac:cxnSpMkLst>
            <pc:docMk/>
            <pc:sldMk cId="797545997" sldId="1794"/>
            <ac:cxnSpMk id="76" creationId="{AE72432E-EA91-429E-8348-2F316A14F513}"/>
          </ac:cxnSpMkLst>
        </pc:cxnChg>
        <pc:cxnChg chg="mod topLvl">
          <ac:chgData name="Chen Zhang" userId="f4af6573-3f25-41cf-9cb1-ae14a6f09d34" providerId="ADAL" clId="{38CD609D-3519-4617-81DE-121D7B80AFA5}" dt="2020-06-14T11:29:50.638" v="7415" actId="1076"/>
          <ac:cxnSpMkLst>
            <pc:docMk/>
            <pc:sldMk cId="797545997" sldId="1794"/>
            <ac:cxnSpMk id="77" creationId="{1A2741DA-69E0-403F-A845-439D8830F5FD}"/>
          </ac:cxnSpMkLst>
        </pc:cxnChg>
        <pc:cxnChg chg="mod topLvl">
          <ac:chgData name="Chen Zhang" userId="f4af6573-3f25-41cf-9cb1-ae14a6f09d34" providerId="ADAL" clId="{38CD609D-3519-4617-81DE-121D7B80AFA5}" dt="2020-06-14T11:29:50.638" v="7415" actId="1076"/>
          <ac:cxnSpMkLst>
            <pc:docMk/>
            <pc:sldMk cId="797545997" sldId="1794"/>
            <ac:cxnSpMk id="78" creationId="{6AF796FE-3E79-468C-95F2-F15470BC5A5A}"/>
          </ac:cxnSpMkLst>
        </pc:cxnChg>
        <pc:cxnChg chg="mod ord topLvl">
          <ac:chgData name="Chen Zhang" userId="f4af6573-3f25-41cf-9cb1-ae14a6f09d34" providerId="ADAL" clId="{38CD609D-3519-4617-81DE-121D7B80AFA5}" dt="2020-06-14T11:29:50.638" v="7415" actId="1076"/>
          <ac:cxnSpMkLst>
            <pc:docMk/>
            <pc:sldMk cId="797545997" sldId="1794"/>
            <ac:cxnSpMk id="79" creationId="{428EAFC0-1329-415A-B5B2-6D160F37A7DC}"/>
          </ac:cxnSpMkLst>
        </pc:cxnChg>
        <pc:cxnChg chg="mod topLvl">
          <ac:chgData name="Chen Zhang" userId="f4af6573-3f25-41cf-9cb1-ae14a6f09d34" providerId="ADAL" clId="{38CD609D-3519-4617-81DE-121D7B80AFA5}" dt="2020-06-14T11:29:50.638" v="7415" actId="1076"/>
          <ac:cxnSpMkLst>
            <pc:docMk/>
            <pc:sldMk cId="797545997" sldId="1794"/>
            <ac:cxnSpMk id="80" creationId="{E9FE4885-B1D7-4ECC-971A-A80206C68DD2}"/>
          </ac:cxnSpMkLst>
        </pc:cxnChg>
        <pc:cxnChg chg="mod ord topLvl">
          <ac:chgData name="Chen Zhang" userId="f4af6573-3f25-41cf-9cb1-ae14a6f09d34" providerId="ADAL" clId="{38CD609D-3519-4617-81DE-121D7B80AFA5}" dt="2020-06-14T11:29:50.638" v="7415" actId="1076"/>
          <ac:cxnSpMkLst>
            <pc:docMk/>
            <pc:sldMk cId="797545997" sldId="1794"/>
            <ac:cxnSpMk id="81" creationId="{4E966B15-4FE5-481F-9E81-D261B7B36EBA}"/>
          </ac:cxnSpMkLst>
        </pc:cxnChg>
        <pc:cxnChg chg="mod topLvl">
          <ac:chgData name="Chen Zhang" userId="f4af6573-3f25-41cf-9cb1-ae14a6f09d34" providerId="ADAL" clId="{38CD609D-3519-4617-81DE-121D7B80AFA5}" dt="2020-06-14T11:29:50.638" v="7415" actId="1076"/>
          <ac:cxnSpMkLst>
            <pc:docMk/>
            <pc:sldMk cId="797545997" sldId="1794"/>
            <ac:cxnSpMk id="82" creationId="{B82D6EAB-B39A-4F6C-B6FD-630D8ABC429C}"/>
          </ac:cxnSpMkLst>
        </pc:cxnChg>
        <pc:cxnChg chg="mod topLvl">
          <ac:chgData name="Chen Zhang" userId="f4af6573-3f25-41cf-9cb1-ae14a6f09d34" providerId="ADAL" clId="{38CD609D-3519-4617-81DE-121D7B80AFA5}" dt="2020-06-14T11:29:50.638" v="7415" actId="1076"/>
          <ac:cxnSpMkLst>
            <pc:docMk/>
            <pc:sldMk cId="797545997" sldId="1794"/>
            <ac:cxnSpMk id="83" creationId="{C2230FC0-CB7C-4A36-83E3-FD2765F76F21}"/>
          </ac:cxnSpMkLst>
        </pc:cxnChg>
        <pc:cxnChg chg="mod topLvl">
          <ac:chgData name="Chen Zhang" userId="f4af6573-3f25-41cf-9cb1-ae14a6f09d34" providerId="ADAL" clId="{38CD609D-3519-4617-81DE-121D7B80AFA5}" dt="2020-06-14T11:29:50.638" v="7415" actId="1076"/>
          <ac:cxnSpMkLst>
            <pc:docMk/>
            <pc:sldMk cId="797545997" sldId="1794"/>
            <ac:cxnSpMk id="84" creationId="{B17E7AFE-7F3B-4E8F-9E90-336A07A339BE}"/>
          </ac:cxnSpMkLst>
        </pc:cxnChg>
        <pc:cxnChg chg="mod topLvl">
          <ac:chgData name="Chen Zhang" userId="f4af6573-3f25-41cf-9cb1-ae14a6f09d34" providerId="ADAL" clId="{38CD609D-3519-4617-81DE-121D7B80AFA5}" dt="2020-06-14T11:29:50.638" v="7415" actId="1076"/>
          <ac:cxnSpMkLst>
            <pc:docMk/>
            <pc:sldMk cId="797545997" sldId="1794"/>
            <ac:cxnSpMk id="85" creationId="{33CDA412-C511-4C71-9A08-B85DE6807A1A}"/>
          </ac:cxnSpMkLst>
        </pc:cxnChg>
        <pc:cxnChg chg="mod topLvl">
          <ac:chgData name="Chen Zhang" userId="f4af6573-3f25-41cf-9cb1-ae14a6f09d34" providerId="ADAL" clId="{38CD609D-3519-4617-81DE-121D7B80AFA5}" dt="2020-06-14T11:29:50.638" v="7415" actId="1076"/>
          <ac:cxnSpMkLst>
            <pc:docMk/>
            <pc:sldMk cId="797545997" sldId="1794"/>
            <ac:cxnSpMk id="92" creationId="{E92BB592-DADD-4E8B-AFBF-5E3AF020A9CC}"/>
          </ac:cxnSpMkLst>
        </pc:cxnChg>
        <pc:cxnChg chg="mod topLvl">
          <ac:chgData name="Chen Zhang" userId="f4af6573-3f25-41cf-9cb1-ae14a6f09d34" providerId="ADAL" clId="{38CD609D-3519-4617-81DE-121D7B80AFA5}" dt="2020-06-14T11:29:50.638" v="7415" actId="1076"/>
          <ac:cxnSpMkLst>
            <pc:docMk/>
            <pc:sldMk cId="797545997" sldId="1794"/>
            <ac:cxnSpMk id="93" creationId="{37861D8E-0339-40C5-8BB5-D39E88D95BF8}"/>
          </ac:cxnSpMkLst>
        </pc:cxnChg>
        <pc:cxnChg chg="mod topLvl">
          <ac:chgData name="Chen Zhang" userId="f4af6573-3f25-41cf-9cb1-ae14a6f09d34" providerId="ADAL" clId="{38CD609D-3519-4617-81DE-121D7B80AFA5}" dt="2020-06-14T11:29:50.638" v="7415" actId="1076"/>
          <ac:cxnSpMkLst>
            <pc:docMk/>
            <pc:sldMk cId="797545997" sldId="1794"/>
            <ac:cxnSpMk id="94" creationId="{CC6BCBA0-907A-44F6-909B-40F1B55544C1}"/>
          </ac:cxnSpMkLst>
        </pc:cxnChg>
        <pc:cxnChg chg="mod topLvl">
          <ac:chgData name="Chen Zhang" userId="f4af6573-3f25-41cf-9cb1-ae14a6f09d34" providerId="ADAL" clId="{38CD609D-3519-4617-81DE-121D7B80AFA5}" dt="2020-06-14T11:29:50.638" v="7415" actId="1076"/>
          <ac:cxnSpMkLst>
            <pc:docMk/>
            <pc:sldMk cId="797545997" sldId="1794"/>
            <ac:cxnSpMk id="95" creationId="{428CB1E9-46E9-4520-A8F4-87F30C3DDED4}"/>
          </ac:cxnSpMkLst>
        </pc:cxnChg>
        <pc:cxnChg chg="mod topLvl">
          <ac:chgData name="Chen Zhang" userId="f4af6573-3f25-41cf-9cb1-ae14a6f09d34" providerId="ADAL" clId="{38CD609D-3519-4617-81DE-121D7B80AFA5}" dt="2020-06-14T11:29:50.638" v="7415" actId="1076"/>
          <ac:cxnSpMkLst>
            <pc:docMk/>
            <pc:sldMk cId="797545997" sldId="1794"/>
            <ac:cxnSpMk id="96" creationId="{0E722378-5323-4D89-A3AB-C265F7EB642F}"/>
          </ac:cxnSpMkLst>
        </pc:cxnChg>
        <pc:cxnChg chg="mod topLvl">
          <ac:chgData name="Chen Zhang" userId="f4af6573-3f25-41cf-9cb1-ae14a6f09d34" providerId="ADAL" clId="{38CD609D-3519-4617-81DE-121D7B80AFA5}" dt="2020-06-14T11:29:50.638" v="7415" actId="1076"/>
          <ac:cxnSpMkLst>
            <pc:docMk/>
            <pc:sldMk cId="797545997" sldId="1794"/>
            <ac:cxnSpMk id="97" creationId="{A5A0FA1A-71EC-48EA-8975-1B755FD7CB88}"/>
          </ac:cxnSpMkLst>
        </pc:cxnChg>
        <pc:cxnChg chg="mod topLvl">
          <ac:chgData name="Chen Zhang" userId="f4af6573-3f25-41cf-9cb1-ae14a6f09d34" providerId="ADAL" clId="{38CD609D-3519-4617-81DE-121D7B80AFA5}" dt="2020-06-14T11:29:50.638" v="7415" actId="1076"/>
          <ac:cxnSpMkLst>
            <pc:docMk/>
            <pc:sldMk cId="797545997" sldId="1794"/>
            <ac:cxnSpMk id="98" creationId="{8DDC35E1-8788-4F71-8564-762143B2A73E}"/>
          </ac:cxnSpMkLst>
        </pc:cxnChg>
        <pc:cxnChg chg="mod topLvl">
          <ac:chgData name="Chen Zhang" userId="f4af6573-3f25-41cf-9cb1-ae14a6f09d34" providerId="ADAL" clId="{38CD609D-3519-4617-81DE-121D7B80AFA5}" dt="2020-06-14T11:29:50.638" v="7415" actId="1076"/>
          <ac:cxnSpMkLst>
            <pc:docMk/>
            <pc:sldMk cId="797545997" sldId="1794"/>
            <ac:cxnSpMk id="99" creationId="{503B1367-C76C-4535-929F-3944F0947107}"/>
          </ac:cxnSpMkLst>
        </pc:cxnChg>
        <pc:cxnChg chg="mod topLvl">
          <ac:chgData name="Chen Zhang" userId="f4af6573-3f25-41cf-9cb1-ae14a6f09d34" providerId="ADAL" clId="{38CD609D-3519-4617-81DE-121D7B80AFA5}" dt="2020-06-14T11:29:50.638" v="7415" actId="1076"/>
          <ac:cxnSpMkLst>
            <pc:docMk/>
            <pc:sldMk cId="797545997" sldId="1794"/>
            <ac:cxnSpMk id="100" creationId="{5478F583-0A71-4E94-AD7F-EA9E82D201E4}"/>
          </ac:cxnSpMkLst>
        </pc:cxnChg>
        <pc:cxnChg chg="mod topLvl">
          <ac:chgData name="Chen Zhang" userId="f4af6573-3f25-41cf-9cb1-ae14a6f09d34" providerId="ADAL" clId="{38CD609D-3519-4617-81DE-121D7B80AFA5}" dt="2020-06-14T11:29:50.638" v="7415" actId="1076"/>
          <ac:cxnSpMkLst>
            <pc:docMk/>
            <pc:sldMk cId="797545997" sldId="1794"/>
            <ac:cxnSpMk id="101" creationId="{27540E52-00AC-4E18-88F6-78B489F303FB}"/>
          </ac:cxnSpMkLst>
        </pc:cxnChg>
        <pc:cxnChg chg="mod topLvl">
          <ac:chgData name="Chen Zhang" userId="f4af6573-3f25-41cf-9cb1-ae14a6f09d34" providerId="ADAL" clId="{38CD609D-3519-4617-81DE-121D7B80AFA5}" dt="2020-06-14T11:29:50.638" v="7415" actId="1076"/>
          <ac:cxnSpMkLst>
            <pc:docMk/>
            <pc:sldMk cId="797545997" sldId="1794"/>
            <ac:cxnSpMk id="102" creationId="{FB7F1D95-3AA3-43D3-9898-8CCF2CBA70B1}"/>
          </ac:cxnSpMkLst>
        </pc:cxnChg>
        <pc:cxnChg chg="mod topLvl">
          <ac:chgData name="Chen Zhang" userId="f4af6573-3f25-41cf-9cb1-ae14a6f09d34" providerId="ADAL" clId="{38CD609D-3519-4617-81DE-121D7B80AFA5}" dt="2020-06-14T11:29:50.638" v="7415" actId="1076"/>
          <ac:cxnSpMkLst>
            <pc:docMk/>
            <pc:sldMk cId="797545997" sldId="1794"/>
            <ac:cxnSpMk id="103" creationId="{822D372D-2384-42CC-9BB9-E11132A583BB}"/>
          </ac:cxnSpMkLst>
        </pc:cxnChg>
        <pc:cxnChg chg="mod ord topLvl">
          <ac:chgData name="Chen Zhang" userId="f4af6573-3f25-41cf-9cb1-ae14a6f09d34" providerId="ADAL" clId="{38CD609D-3519-4617-81DE-121D7B80AFA5}" dt="2020-06-14T11:29:50.638" v="7415" actId="1076"/>
          <ac:cxnSpMkLst>
            <pc:docMk/>
            <pc:sldMk cId="797545997" sldId="1794"/>
            <ac:cxnSpMk id="104" creationId="{538268AD-A539-4E7F-A4D4-3FDAB8B6FA10}"/>
          </ac:cxnSpMkLst>
        </pc:cxnChg>
        <pc:cxnChg chg="add mod">
          <ac:chgData name="Chen Zhang" userId="f4af6573-3f25-41cf-9cb1-ae14a6f09d34" providerId="ADAL" clId="{38CD609D-3519-4617-81DE-121D7B80AFA5}" dt="2020-06-14T11:29:50.638" v="7415" actId="1076"/>
          <ac:cxnSpMkLst>
            <pc:docMk/>
            <pc:sldMk cId="797545997" sldId="1794"/>
            <ac:cxnSpMk id="108" creationId="{6BDC9CFB-02D4-4510-9FDE-AFE12799CA52}"/>
          </ac:cxnSpMkLst>
        </pc:cxnChg>
        <pc:cxnChg chg="add mod">
          <ac:chgData name="Chen Zhang" userId="f4af6573-3f25-41cf-9cb1-ae14a6f09d34" providerId="ADAL" clId="{38CD609D-3519-4617-81DE-121D7B80AFA5}" dt="2020-06-14T11:29:50.638" v="7415" actId="1076"/>
          <ac:cxnSpMkLst>
            <pc:docMk/>
            <pc:sldMk cId="797545997" sldId="1794"/>
            <ac:cxnSpMk id="112" creationId="{65FF9777-781A-41D1-AED5-D45DAD484246}"/>
          </ac:cxnSpMkLst>
        </pc:cxnChg>
        <pc:cxnChg chg="add mod">
          <ac:chgData name="Chen Zhang" userId="f4af6573-3f25-41cf-9cb1-ae14a6f09d34" providerId="ADAL" clId="{38CD609D-3519-4617-81DE-121D7B80AFA5}" dt="2020-06-14T11:42:50.022" v="7542" actId="14100"/>
          <ac:cxnSpMkLst>
            <pc:docMk/>
            <pc:sldMk cId="797545997" sldId="1794"/>
            <ac:cxnSpMk id="147" creationId="{8868FF06-8C51-441C-A040-C6E5B2582FAC}"/>
          </ac:cxnSpMkLst>
        </pc:cxnChg>
        <pc:cxnChg chg="add mod">
          <ac:chgData name="Chen Zhang" userId="f4af6573-3f25-41cf-9cb1-ae14a6f09d34" providerId="ADAL" clId="{38CD609D-3519-4617-81DE-121D7B80AFA5}" dt="2020-06-14T11:42:52.776" v="7543" actId="571"/>
          <ac:cxnSpMkLst>
            <pc:docMk/>
            <pc:sldMk cId="797545997" sldId="1794"/>
            <ac:cxnSpMk id="149" creationId="{5524DB0D-9FA3-482F-B066-515E343111CD}"/>
          </ac:cxnSpMkLst>
        </pc:cxnChg>
        <pc:cxnChg chg="add mod">
          <ac:chgData name="Chen Zhang" userId="f4af6573-3f25-41cf-9cb1-ae14a6f09d34" providerId="ADAL" clId="{38CD609D-3519-4617-81DE-121D7B80AFA5}" dt="2020-06-14T11:42:58.507" v="7547" actId="14100"/>
          <ac:cxnSpMkLst>
            <pc:docMk/>
            <pc:sldMk cId="797545997" sldId="1794"/>
            <ac:cxnSpMk id="151" creationId="{72103381-1B61-40AF-9FE9-98E0ED34F2E2}"/>
          </ac:cxnSpMkLst>
        </pc:cxnChg>
        <pc:cxnChg chg="add mod">
          <ac:chgData name="Chen Zhang" userId="f4af6573-3f25-41cf-9cb1-ae14a6f09d34" providerId="ADAL" clId="{38CD609D-3519-4617-81DE-121D7B80AFA5}" dt="2020-06-14T11:43:03.039" v="7548" actId="571"/>
          <ac:cxnSpMkLst>
            <pc:docMk/>
            <pc:sldMk cId="797545997" sldId="1794"/>
            <ac:cxnSpMk id="155" creationId="{D83B59CA-6251-4BB7-9688-E515EADEAB25}"/>
          </ac:cxnSpMkLst>
        </pc:cxnChg>
        <pc:cxnChg chg="add mod">
          <ac:chgData name="Chen Zhang" userId="f4af6573-3f25-41cf-9cb1-ae14a6f09d34" providerId="ADAL" clId="{38CD609D-3519-4617-81DE-121D7B80AFA5}" dt="2020-06-14T11:43:12.285" v="7550" actId="14100"/>
          <ac:cxnSpMkLst>
            <pc:docMk/>
            <pc:sldMk cId="797545997" sldId="1794"/>
            <ac:cxnSpMk id="156" creationId="{63F41898-08C4-4EDA-8671-78B849A1C605}"/>
          </ac:cxnSpMkLst>
        </pc:cxnChg>
        <pc:cxnChg chg="add mod">
          <ac:chgData name="Chen Zhang" userId="f4af6573-3f25-41cf-9cb1-ae14a6f09d34" providerId="ADAL" clId="{38CD609D-3519-4617-81DE-121D7B80AFA5}" dt="2020-06-14T11:43:14.450" v="7551" actId="14100"/>
          <ac:cxnSpMkLst>
            <pc:docMk/>
            <pc:sldMk cId="797545997" sldId="1794"/>
            <ac:cxnSpMk id="157" creationId="{783C8728-7F76-4501-9816-37C9FF902745}"/>
          </ac:cxnSpMkLst>
        </pc:cxnChg>
        <pc:cxnChg chg="add mod">
          <ac:chgData name="Chen Zhang" userId="f4af6573-3f25-41cf-9cb1-ae14a6f09d34" providerId="ADAL" clId="{38CD609D-3519-4617-81DE-121D7B80AFA5}" dt="2020-06-14T11:43:19.634" v="7552" actId="571"/>
          <ac:cxnSpMkLst>
            <pc:docMk/>
            <pc:sldMk cId="797545997" sldId="1794"/>
            <ac:cxnSpMk id="160" creationId="{496E6B5C-0202-454E-8513-04C7EC8B781B}"/>
          </ac:cxnSpMkLst>
        </pc:cxnChg>
        <pc:cxnChg chg="add mod">
          <ac:chgData name="Chen Zhang" userId="f4af6573-3f25-41cf-9cb1-ae14a6f09d34" providerId="ADAL" clId="{38CD609D-3519-4617-81DE-121D7B80AFA5}" dt="2020-06-14T11:43:19.634" v="7552" actId="571"/>
          <ac:cxnSpMkLst>
            <pc:docMk/>
            <pc:sldMk cId="797545997" sldId="1794"/>
            <ac:cxnSpMk id="161" creationId="{ECCC63C6-8B75-4E91-A575-49B2A73C46F7}"/>
          </ac:cxnSpMkLst>
        </pc:cxnChg>
      </pc:sldChg>
      <pc:sldChg chg="new del">
        <pc:chgData name="Chen Zhang" userId="f4af6573-3f25-41cf-9cb1-ae14a6f09d34" providerId="ADAL" clId="{38CD609D-3519-4617-81DE-121D7B80AFA5}" dt="2020-06-13T15:43:03.830" v="4614" actId="47"/>
        <pc:sldMkLst>
          <pc:docMk/>
          <pc:sldMk cId="3608048893" sldId="1794"/>
        </pc:sldMkLst>
      </pc:sldChg>
      <pc:sldChg chg="new del">
        <pc:chgData name="Chen Zhang" userId="f4af6573-3f25-41cf-9cb1-ae14a6f09d34" providerId="ADAL" clId="{38CD609D-3519-4617-81DE-121D7B80AFA5}" dt="2020-06-13T15:43:03.830" v="4614" actId="47"/>
        <pc:sldMkLst>
          <pc:docMk/>
          <pc:sldMk cId="1277696154" sldId="1795"/>
        </pc:sldMkLst>
      </pc:sldChg>
      <pc:sldChg chg="addSp delSp modSp new mod">
        <pc:chgData name="Chen Zhang" userId="f4af6573-3f25-41cf-9cb1-ae14a6f09d34" providerId="ADAL" clId="{38CD609D-3519-4617-81DE-121D7B80AFA5}" dt="2020-06-15T03:25:19.183" v="11586" actId="1076"/>
        <pc:sldMkLst>
          <pc:docMk/>
          <pc:sldMk cId="2377654959" sldId="1795"/>
        </pc:sldMkLst>
        <pc:spChg chg="mod">
          <ac:chgData name="Chen Zhang" userId="f4af6573-3f25-41cf-9cb1-ae14a6f09d34" providerId="ADAL" clId="{38CD609D-3519-4617-81DE-121D7B80AFA5}" dt="2020-06-14T11:43:44.159" v="7573"/>
          <ac:spMkLst>
            <pc:docMk/>
            <pc:sldMk cId="2377654959" sldId="1795"/>
            <ac:spMk id="2" creationId="{0BBC0CF3-2CB5-4A7D-9AB1-A5EEE6A9FD62}"/>
          </ac:spMkLst>
        </pc:spChg>
        <pc:spChg chg="del">
          <ac:chgData name="Chen Zhang" userId="f4af6573-3f25-41cf-9cb1-ae14a6f09d34" providerId="ADAL" clId="{38CD609D-3519-4617-81DE-121D7B80AFA5}" dt="2020-06-14T11:43:46.513" v="7574" actId="478"/>
          <ac:spMkLst>
            <pc:docMk/>
            <pc:sldMk cId="2377654959" sldId="1795"/>
            <ac:spMk id="3" creationId="{91B599DD-300E-43F3-887D-5BE025521D48}"/>
          </ac:spMkLst>
        </pc:spChg>
        <pc:spChg chg="add mod">
          <ac:chgData name="Chen Zhang" userId="f4af6573-3f25-41cf-9cb1-ae14a6f09d34" providerId="ADAL" clId="{38CD609D-3519-4617-81DE-121D7B80AFA5}" dt="2020-06-15T03:25:16.090" v="11585" actId="1076"/>
          <ac:spMkLst>
            <pc:docMk/>
            <pc:sldMk cId="2377654959" sldId="1795"/>
            <ac:spMk id="5" creationId="{E9833560-B69A-43AE-B0A2-826C281BF23B}"/>
          </ac:spMkLst>
        </pc:spChg>
        <pc:spChg chg="add mod">
          <ac:chgData name="Chen Zhang" userId="f4af6573-3f25-41cf-9cb1-ae14a6f09d34" providerId="ADAL" clId="{38CD609D-3519-4617-81DE-121D7B80AFA5}" dt="2020-06-15T03:25:16.090" v="11585" actId="1076"/>
          <ac:spMkLst>
            <pc:docMk/>
            <pc:sldMk cId="2377654959" sldId="1795"/>
            <ac:spMk id="7" creationId="{AABCCA18-D31B-4362-BD52-6A8D45F8779D}"/>
          </ac:spMkLst>
        </pc:spChg>
        <pc:spChg chg="add mod">
          <ac:chgData name="Chen Zhang" userId="f4af6573-3f25-41cf-9cb1-ae14a6f09d34" providerId="ADAL" clId="{38CD609D-3519-4617-81DE-121D7B80AFA5}" dt="2020-06-15T03:25:16.090" v="11585" actId="1076"/>
          <ac:spMkLst>
            <pc:docMk/>
            <pc:sldMk cId="2377654959" sldId="1795"/>
            <ac:spMk id="9" creationId="{F37B6D60-1F8E-4AAE-BF6F-DEB0AF21F1E1}"/>
          </ac:spMkLst>
        </pc:spChg>
        <pc:spChg chg="add del">
          <ac:chgData name="Chen Zhang" userId="f4af6573-3f25-41cf-9cb1-ae14a6f09d34" providerId="ADAL" clId="{38CD609D-3519-4617-81DE-121D7B80AFA5}" dt="2020-06-14T11:49:42.295" v="7678" actId="478"/>
          <ac:spMkLst>
            <pc:docMk/>
            <pc:sldMk cId="2377654959" sldId="1795"/>
            <ac:spMk id="11" creationId="{3AC0CA1F-6E82-4BD1-8117-D62450E05016}"/>
          </ac:spMkLst>
        </pc:spChg>
        <pc:spChg chg="add del">
          <ac:chgData name="Chen Zhang" userId="f4af6573-3f25-41cf-9cb1-ae14a6f09d34" providerId="ADAL" clId="{38CD609D-3519-4617-81DE-121D7B80AFA5}" dt="2020-06-14T11:49:42.295" v="7678" actId="478"/>
          <ac:spMkLst>
            <pc:docMk/>
            <pc:sldMk cId="2377654959" sldId="1795"/>
            <ac:spMk id="13" creationId="{4D1B8A10-9C46-44FB-8CA3-51F06BFB6136}"/>
          </ac:spMkLst>
        </pc:spChg>
        <pc:spChg chg="add del">
          <ac:chgData name="Chen Zhang" userId="f4af6573-3f25-41cf-9cb1-ae14a6f09d34" providerId="ADAL" clId="{38CD609D-3519-4617-81DE-121D7B80AFA5}" dt="2020-06-14T11:49:42.295" v="7678" actId="478"/>
          <ac:spMkLst>
            <pc:docMk/>
            <pc:sldMk cId="2377654959" sldId="1795"/>
            <ac:spMk id="15" creationId="{064FA6DE-900F-4E88-ABBA-835B5623867C}"/>
          </ac:spMkLst>
        </pc:spChg>
        <pc:spChg chg="add mod">
          <ac:chgData name="Chen Zhang" userId="f4af6573-3f25-41cf-9cb1-ae14a6f09d34" providerId="ADAL" clId="{38CD609D-3519-4617-81DE-121D7B80AFA5}" dt="2020-06-15T03:25:16.090" v="11585" actId="1076"/>
          <ac:spMkLst>
            <pc:docMk/>
            <pc:sldMk cId="2377654959" sldId="1795"/>
            <ac:spMk id="17" creationId="{4727BE93-ECAA-4921-9093-0E400DD73628}"/>
          </ac:spMkLst>
        </pc:spChg>
        <pc:spChg chg="add mod">
          <ac:chgData name="Chen Zhang" userId="f4af6573-3f25-41cf-9cb1-ae14a6f09d34" providerId="ADAL" clId="{38CD609D-3519-4617-81DE-121D7B80AFA5}" dt="2020-06-15T03:25:16.090" v="11585" actId="1076"/>
          <ac:spMkLst>
            <pc:docMk/>
            <pc:sldMk cId="2377654959" sldId="1795"/>
            <ac:spMk id="19" creationId="{BAC7D972-6F10-4930-9111-583BA67810FF}"/>
          </ac:spMkLst>
        </pc:spChg>
        <pc:spChg chg="add mod">
          <ac:chgData name="Chen Zhang" userId="f4af6573-3f25-41cf-9cb1-ae14a6f09d34" providerId="ADAL" clId="{38CD609D-3519-4617-81DE-121D7B80AFA5}" dt="2020-06-15T03:25:16.090" v="11585" actId="1076"/>
          <ac:spMkLst>
            <pc:docMk/>
            <pc:sldMk cId="2377654959" sldId="1795"/>
            <ac:spMk id="21" creationId="{C5BCD51A-0FFF-4C01-964F-872430A58A48}"/>
          </ac:spMkLst>
        </pc:spChg>
        <pc:spChg chg="add mod">
          <ac:chgData name="Chen Zhang" userId="f4af6573-3f25-41cf-9cb1-ae14a6f09d34" providerId="ADAL" clId="{38CD609D-3519-4617-81DE-121D7B80AFA5}" dt="2020-06-15T03:25:16.090" v="11585" actId="1076"/>
          <ac:spMkLst>
            <pc:docMk/>
            <pc:sldMk cId="2377654959" sldId="1795"/>
            <ac:spMk id="23" creationId="{D7964F2A-D308-4DA9-AECF-C148F9340BE1}"/>
          </ac:spMkLst>
        </pc:spChg>
        <pc:spChg chg="add mod">
          <ac:chgData name="Chen Zhang" userId="f4af6573-3f25-41cf-9cb1-ae14a6f09d34" providerId="ADAL" clId="{38CD609D-3519-4617-81DE-121D7B80AFA5}" dt="2020-06-15T03:25:16.090" v="11585" actId="1076"/>
          <ac:spMkLst>
            <pc:docMk/>
            <pc:sldMk cId="2377654959" sldId="1795"/>
            <ac:spMk id="25" creationId="{513DE6AD-657A-44E8-B9E3-CC9ECF896264}"/>
          </ac:spMkLst>
        </pc:spChg>
        <pc:spChg chg="add del mod topLvl">
          <ac:chgData name="Chen Zhang" userId="f4af6573-3f25-41cf-9cb1-ae14a6f09d34" providerId="ADAL" clId="{38CD609D-3519-4617-81DE-121D7B80AFA5}" dt="2020-06-14T11:47:15.583" v="7627" actId="478"/>
          <ac:spMkLst>
            <pc:docMk/>
            <pc:sldMk cId="2377654959" sldId="1795"/>
            <ac:spMk id="87" creationId="{44F0BAB2-57F7-4667-AC2A-F03145E398E1}"/>
          </ac:spMkLst>
        </pc:spChg>
        <pc:spChg chg="add mod topLvl">
          <ac:chgData name="Chen Zhang" userId="f4af6573-3f25-41cf-9cb1-ae14a6f09d34" providerId="ADAL" clId="{38CD609D-3519-4617-81DE-121D7B80AFA5}" dt="2020-06-15T03:25:19.183" v="11586" actId="1076"/>
          <ac:spMkLst>
            <pc:docMk/>
            <pc:sldMk cId="2377654959" sldId="1795"/>
            <ac:spMk id="89" creationId="{F160E717-1AB0-4E23-B262-59D925FC7E44}"/>
          </ac:spMkLst>
        </pc:spChg>
        <pc:spChg chg="add mod topLvl">
          <ac:chgData name="Chen Zhang" userId="f4af6573-3f25-41cf-9cb1-ae14a6f09d34" providerId="ADAL" clId="{38CD609D-3519-4617-81DE-121D7B80AFA5}" dt="2020-06-15T03:25:19.183" v="11586" actId="1076"/>
          <ac:spMkLst>
            <pc:docMk/>
            <pc:sldMk cId="2377654959" sldId="1795"/>
            <ac:spMk id="91" creationId="{38253320-C905-43A4-8138-9FA5414CA8DC}"/>
          </ac:spMkLst>
        </pc:spChg>
        <pc:spChg chg="add del">
          <ac:chgData name="Chen Zhang" userId="f4af6573-3f25-41cf-9cb1-ae14a6f09d34" providerId="ADAL" clId="{38CD609D-3519-4617-81DE-121D7B80AFA5}" dt="2020-06-14T11:44:46.199" v="7578" actId="478"/>
          <ac:spMkLst>
            <pc:docMk/>
            <pc:sldMk cId="2377654959" sldId="1795"/>
            <ac:spMk id="93" creationId="{F7DE4AB6-E833-4D33-A2BC-A8D7DB7ACE76}"/>
          </ac:spMkLst>
        </pc:spChg>
        <pc:spChg chg="add del">
          <ac:chgData name="Chen Zhang" userId="f4af6573-3f25-41cf-9cb1-ae14a6f09d34" providerId="ADAL" clId="{38CD609D-3519-4617-81DE-121D7B80AFA5}" dt="2020-06-14T11:44:44.439" v="7577" actId="478"/>
          <ac:spMkLst>
            <pc:docMk/>
            <pc:sldMk cId="2377654959" sldId="1795"/>
            <ac:spMk id="95" creationId="{4CB84E73-0863-4DE1-9710-ECA818DD5F9F}"/>
          </ac:spMkLst>
        </pc:spChg>
        <pc:spChg chg="add mod">
          <ac:chgData name="Chen Zhang" userId="f4af6573-3f25-41cf-9cb1-ae14a6f09d34" providerId="ADAL" clId="{38CD609D-3519-4617-81DE-121D7B80AFA5}" dt="2020-06-15T03:25:16.090" v="11585" actId="1076"/>
          <ac:spMkLst>
            <pc:docMk/>
            <pc:sldMk cId="2377654959" sldId="1795"/>
            <ac:spMk id="97" creationId="{A70EAE08-5A16-403A-A76B-C1C73454D0D1}"/>
          </ac:spMkLst>
        </pc:spChg>
        <pc:spChg chg="add mod">
          <ac:chgData name="Chen Zhang" userId="f4af6573-3f25-41cf-9cb1-ae14a6f09d34" providerId="ADAL" clId="{38CD609D-3519-4617-81DE-121D7B80AFA5}" dt="2020-06-15T03:25:16.090" v="11585" actId="1076"/>
          <ac:spMkLst>
            <pc:docMk/>
            <pc:sldMk cId="2377654959" sldId="1795"/>
            <ac:spMk id="99" creationId="{2DDDC236-1E6D-4966-9C5D-305F97E553F8}"/>
          </ac:spMkLst>
        </pc:spChg>
        <pc:spChg chg="add del">
          <ac:chgData name="Chen Zhang" userId="f4af6573-3f25-41cf-9cb1-ae14a6f09d34" providerId="ADAL" clId="{38CD609D-3519-4617-81DE-121D7B80AFA5}" dt="2020-06-14T11:49:42.295" v="7678" actId="478"/>
          <ac:spMkLst>
            <pc:docMk/>
            <pc:sldMk cId="2377654959" sldId="1795"/>
            <ac:spMk id="101" creationId="{EDBDD6A2-08B4-49D7-BEEE-692811512E8A}"/>
          </ac:spMkLst>
        </pc:spChg>
        <pc:spChg chg="add del">
          <ac:chgData name="Chen Zhang" userId="f4af6573-3f25-41cf-9cb1-ae14a6f09d34" providerId="ADAL" clId="{38CD609D-3519-4617-81DE-121D7B80AFA5}" dt="2020-06-14T11:44:46.199" v="7578" actId="478"/>
          <ac:spMkLst>
            <pc:docMk/>
            <pc:sldMk cId="2377654959" sldId="1795"/>
            <ac:spMk id="103" creationId="{092E3747-58AF-4B69-8849-EAEBE67F2D45}"/>
          </ac:spMkLst>
        </pc:spChg>
        <pc:spChg chg="add mod topLvl">
          <ac:chgData name="Chen Zhang" userId="f4af6573-3f25-41cf-9cb1-ae14a6f09d34" providerId="ADAL" clId="{38CD609D-3519-4617-81DE-121D7B80AFA5}" dt="2020-06-15T03:25:19.183" v="11586" actId="1076"/>
          <ac:spMkLst>
            <pc:docMk/>
            <pc:sldMk cId="2377654959" sldId="1795"/>
            <ac:spMk id="105" creationId="{6E60FF99-18CE-48DF-BF1E-8E87E9A154EF}"/>
          </ac:spMkLst>
        </pc:spChg>
        <pc:spChg chg="add mod topLvl">
          <ac:chgData name="Chen Zhang" userId="f4af6573-3f25-41cf-9cb1-ae14a6f09d34" providerId="ADAL" clId="{38CD609D-3519-4617-81DE-121D7B80AFA5}" dt="2020-06-15T03:25:19.183" v="11586" actId="1076"/>
          <ac:spMkLst>
            <pc:docMk/>
            <pc:sldMk cId="2377654959" sldId="1795"/>
            <ac:spMk id="107" creationId="{E73E408A-F413-4296-A32C-5F844FE5D2AF}"/>
          </ac:spMkLst>
        </pc:spChg>
        <pc:spChg chg="add del">
          <ac:chgData name="Chen Zhang" userId="f4af6573-3f25-41cf-9cb1-ae14a6f09d34" providerId="ADAL" clId="{38CD609D-3519-4617-81DE-121D7B80AFA5}" dt="2020-06-14T11:45:17.867" v="7592" actId="478"/>
          <ac:spMkLst>
            <pc:docMk/>
            <pc:sldMk cId="2377654959" sldId="1795"/>
            <ac:spMk id="109" creationId="{C1EE7A7E-C217-4DED-8226-5EB2F9449561}"/>
          </ac:spMkLst>
        </pc:spChg>
        <pc:spChg chg="add del mod">
          <ac:chgData name="Chen Zhang" userId="f4af6573-3f25-41cf-9cb1-ae14a6f09d34" providerId="ADAL" clId="{38CD609D-3519-4617-81DE-121D7B80AFA5}" dt="2020-06-14T11:45:21.141" v="7594" actId="478"/>
          <ac:spMkLst>
            <pc:docMk/>
            <pc:sldMk cId="2377654959" sldId="1795"/>
            <ac:spMk id="111" creationId="{1ED8332E-7542-47D7-B87B-1FCF2C0F61CF}"/>
          </ac:spMkLst>
        </pc:spChg>
        <pc:spChg chg="add del">
          <ac:chgData name="Chen Zhang" userId="f4af6573-3f25-41cf-9cb1-ae14a6f09d34" providerId="ADAL" clId="{38CD609D-3519-4617-81DE-121D7B80AFA5}" dt="2020-06-14T11:44:38.404" v="7576" actId="478"/>
          <ac:spMkLst>
            <pc:docMk/>
            <pc:sldMk cId="2377654959" sldId="1795"/>
            <ac:spMk id="113" creationId="{5A65816E-BC95-4157-A069-79A9D04DEA23}"/>
          </ac:spMkLst>
        </pc:spChg>
        <pc:spChg chg="add del mod">
          <ac:chgData name="Chen Zhang" userId="f4af6573-3f25-41cf-9cb1-ae14a6f09d34" providerId="ADAL" clId="{38CD609D-3519-4617-81DE-121D7B80AFA5}" dt="2020-06-14T11:47:15.583" v="7627" actId="478"/>
          <ac:spMkLst>
            <pc:docMk/>
            <pc:sldMk cId="2377654959" sldId="1795"/>
            <ac:spMk id="133" creationId="{5F53209B-3472-45AA-940F-3FD6B5DF18D1}"/>
          </ac:spMkLst>
        </pc:spChg>
        <pc:spChg chg="add del mod">
          <ac:chgData name="Chen Zhang" userId="f4af6573-3f25-41cf-9cb1-ae14a6f09d34" providerId="ADAL" clId="{38CD609D-3519-4617-81DE-121D7B80AFA5}" dt="2020-06-14T11:47:15.583" v="7627" actId="478"/>
          <ac:spMkLst>
            <pc:docMk/>
            <pc:sldMk cId="2377654959" sldId="1795"/>
            <ac:spMk id="135" creationId="{7EA1763F-1FE8-4D4A-9897-DD058476FAF1}"/>
          </ac:spMkLst>
        </pc:spChg>
        <pc:spChg chg="add mod">
          <ac:chgData name="Chen Zhang" userId="f4af6573-3f25-41cf-9cb1-ae14a6f09d34" providerId="ADAL" clId="{38CD609D-3519-4617-81DE-121D7B80AFA5}" dt="2020-06-15T03:25:19.183" v="11586" actId="1076"/>
          <ac:spMkLst>
            <pc:docMk/>
            <pc:sldMk cId="2377654959" sldId="1795"/>
            <ac:spMk id="169" creationId="{C81F341E-7AD1-4EE5-A705-76AF47150FA3}"/>
          </ac:spMkLst>
        </pc:spChg>
        <pc:spChg chg="add mod">
          <ac:chgData name="Chen Zhang" userId="f4af6573-3f25-41cf-9cb1-ae14a6f09d34" providerId="ADAL" clId="{38CD609D-3519-4617-81DE-121D7B80AFA5}" dt="2020-06-15T03:25:19.183" v="11586" actId="1076"/>
          <ac:spMkLst>
            <pc:docMk/>
            <pc:sldMk cId="2377654959" sldId="1795"/>
            <ac:spMk id="171" creationId="{A64E5CFF-E3E5-4DC0-AEAD-B1A37928B9A7}"/>
          </ac:spMkLst>
        </pc:spChg>
        <pc:spChg chg="add mod">
          <ac:chgData name="Chen Zhang" userId="f4af6573-3f25-41cf-9cb1-ae14a6f09d34" providerId="ADAL" clId="{38CD609D-3519-4617-81DE-121D7B80AFA5}" dt="2020-06-15T03:25:19.183" v="11586" actId="1076"/>
          <ac:spMkLst>
            <pc:docMk/>
            <pc:sldMk cId="2377654959" sldId="1795"/>
            <ac:spMk id="173" creationId="{49514833-E184-492B-809E-20637F566374}"/>
          </ac:spMkLst>
        </pc:spChg>
        <pc:spChg chg="add mod">
          <ac:chgData name="Chen Zhang" userId="f4af6573-3f25-41cf-9cb1-ae14a6f09d34" providerId="ADAL" clId="{38CD609D-3519-4617-81DE-121D7B80AFA5}" dt="2020-06-15T03:25:19.183" v="11586" actId="1076"/>
          <ac:spMkLst>
            <pc:docMk/>
            <pc:sldMk cId="2377654959" sldId="1795"/>
            <ac:spMk id="175" creationId="{8FA2A6E3-465D-4C83-A007-7CEF9C453B7A}"/>
          </ac:spMkLst>
        </pc:spChg>
        <pc:grpChg chg="add del mod">
          <ac:chgData name="Chen Zhang" userId="f4af6573-3f25-41cf-9cb1-ae14a6f09d34" providerId="ADAL" clId="{38CD609D-3519-4617-81DE-121D7B80AFA5}" dt="2020-06-14T11:46:26.246" v="7619" actId="165"/>
          <ac:grpSpMkLst>
            <pc:docMk/>
            <pc:sldMk cId="2377654959" sldId="1795"/>
            <ac:grpSpMk id="131" creationId="{1FC53D3F-A91A-44B7-A631-50204608E001}"/>
          </ac:grpSpMkLst>
        </pc:grpChg>
        <pc:graphicFrameChg chg="add mod modGraphic">
          <ac:chgData name="Chen Zhang" userId="f4af6573-3f25-41cf-9cb1-ae14a6f09d34" providerId="ADAL" clId="{38CD609D-3519-4617-81DE-121D7B80AFA5}" dt="2020-06-15T03:25:19.183" v="11586" actId="1076"/>
          <ac:graphicFrameMkLst>
            <pc:docMk/>
            <pc:sldMk cId="2377654959" sldId="1795"/>
            <ac:graphicFrameMk id="136" creationId="{B8369D19-F595-471D-80B8-B203FB858A69}"/>
          </ac:graphicFrameMkLst>
        </pc:graphicFrameChg>
        <pc:graphicFrameChg chg="add mod modGraphic">
          <ac:chgData name="Chen Zhang" userId="f4af6573-3f25-41cf-9cb1-ae14a6f09d34" providerId="ADAL" clId="{38CD609D-3519-4617-81DE-121D7B80AFA5}" dt="2020-06-15T03:25:19.183" v="11586" actId="1076"/>
          <ac:graphicFrameMkLst>
            <pc:docMk/>
            <pc:sldMk cId="2377654959" sldId="1795"/>
            <ac:graphicFrameMk id="185" creationId="{0E30CC41-E6D9-45A6-8D1D-7428D9AB6BC6}"/>
          </ac:graphicFrameMkLst>
        </pc:graphicFrameChg>
        <pc:cxnChg chg="add mod">
          <ac:chgData name="Chen Zhang" userId="f4af6573-3f25-41cf-9cb1-ae14a6f09d34" providerId="ADAL" clId="{38CD609D-3519-4617-81DE-121D7B80AFA5}" dt="2020-06-15T03:25:16.090" v="11585" actId="1076"/>
          <ac:cxnSpMkLst>
            <pc:docMk/>
            <pc:sldMk cId="2377654959" sldId="1795"/>
            <ac:cxnSpMk id="27" creationId="{5195E4F7-F3E2-4947-9426-7A27A0B7FAE0}"/>
          </ac:cxnSpMkLst>
        </pc:cxnChg>
        <pc:cxnChg chg="add mod">
          <ac:chgData name="Chen Zhang" userId="f4af6573-3f25-41cf-9cb1-ae14a6f09d34" providerId="ADAL" clId="{38CD609D-3519-4617-81DE-121D7B80AFA5}" dt="2020-06-15T03:25:16.090" v="11585" actId="1076"/>
          <ac:cxnSpMkLst>
            <pc:docMk/>
            <pc:sldMk cId="2377654959" sldId="1795"/>
            <ac:cxnSpMk id="29" creationId="{FEB83E48-0D4E-49C2-8A63-FDC89D4618B5}"/>
          </ac:cxnSpMkLst>
        </pc:cxnChg>
        <pc:cxnChg chg="add mod">
          <ac:chgData name="Chen Zhang" userId="f4af6573-3f25-41cf-9cb1-ae14a6f09d34" providerId="ADAL" clId="{38CD609D-3519-4617-81DE-121D7B80AFA5}" dt="2020-06-15T03:25:16.090" v="11585" actId="1076"/>
          <ac:cxnSpMkLst>
            <pc:docMk/>
            <pc:sldMk cId="2377654959" sldId="1795"/>
            <ac:cxnSpMk id="31" creationId="{88215660-8F4F-4563-B7FA-6EE783A5F06A}"/>
          </ac:cxnSpMkLst>
        </pc:cxnChg>
        <pc:cxnChg chg="add mod">
          <ac:chgData name="Chen Zhang" userId="f4af6573-3f25-41cf-9cb1-ae14a6f09d34" providerId="ADAL" clId="{38CD609D-3519-4617-81DE-121D7B80AFA5}" dt="2020-06-15T03:25:16.090" v="11585" actId="1076"/>
          <ac:cxnSpMkLst>
            <pc:docMk/>
            <pc:sldMk cId="2377654959" sldId="1795"/>
            <ac:cxnSpMk id="33" creationId="{F33C3A27-BA03-4C73-8306-1C6D9873DD40}"/>
          </ac:cxnSpMkLst>
        </pc:cxnChg>
        <pc:cxnChg chg="add mod">
          <ac:chgData name="Chen Zhang" userId="f4af6573-3f25-41cf-9cb1-ae14a6f09d34" providerId="ADAL" clId="{38CD609D-3519-4617-81DE-121D7B80AFA5}" dt="2020-06-15T03:25:16.090" v="11585" actId="1076"/>
          <ac:cxnSpMkLst>
            <pc:docMk/>
            <pc:sldMk cId="2377654959" sldId="1795"/>
            <ac:cxnSpMk id="35" creationId="{8C7131E9-443F-4682-8608-0A2D71B62610}"/>
          </ac:cxnSpMkLst>
        </pc:cxnChg>
        <pc:cxnChg chg="add mod">
          <ac:chgData name="Chen Zhang" userId="f4af6573-3f25-41cf-9cb1-ae14a6f09d34" providerId="ADAL" clId="{38CD609D-3519-4617-81DE-121D7B80AFA5}" dt="2020-06-15T03:25:16.090" v="11585" actId="1076"/>
          <ac:cxnSpMkLst>
            <pc:docMk/>
            <pc:sldMk cId="2377654959" sldId="1795"/>
            <ac:cxnSpMk id="37" creationId="{DE5C0CD3-FD7B-4420-BF27-303F4129AF53}"/>
          </ac:cxnSpMkLst>
        </pc:cxnChg>
        <pc:cxnChg chg="add mod">
          <ac:chgData name="Chen Zhang" userId="f4af6573-3f25-41cf-9cb1-ae14a6f09d34" providerId="ADAL" clId="{38CD609D-3519-4617-81DE-121D7B80AFA5}" dt="2020-06-15T03:25:16.090" v="11585" actId="1076"/>
          <ac:cxnSpMkLst>
            <pc:docMk/>
            <pc:sldMk cId="2377654959" sldId="1795"/>
            <ac:cxnSpMk id="39" creationId="{3ABBC772-01AC-40B1-AB93-6F1B88B6A867}"/>
          </ac:cxnSpMkLst>
        </pc:cxnChg>
        <pc:cxnChg chg="add del mod">
          <ac:chgData name="Chen Zhang" userId="f4af6573-3f25-41cf-9cb1-ae14a6f09d34" providerId="ADAL" clId="{38CD609D-3519-4617-81DE-121D7B80AFA5}" dt="2020-06-14T11:49:42.295" v="7678" actId="478"/>
          <ac:cxnSpMkLst>
            <pc:docMk/>
            <pc:sldMk cId="2377654959" sldId="1795"/>
            <ac:cxnSpMk id="41" creationId="{9A44149E-3FF7-4D94-823A-DEEC5EB73F97}"/>
          </ac:cxnSpMkLst>
        </pc:cxnChg>
        <pc:cxnChg chg="add del mod">
          <ac:chgData name="Chen Zhang" userId="f4af6573-3f25-41cf-9cb1-ae14a6f09d34" providerId="ADAL" clId="{38CD609D-3519-4617-81DE-121D7B80AFA5}" dt="2020-06-14T11:49:42.295" v="7678" actId="478"/>
          <ac:cxnSpMkLst>
            <pc:docMk/>
            <pc:sldMk cId="2377654959" sldId="1795"/>
            <ac:cxnSpMk id="43" creationId="{B83F2FE9-83F5-477D-BDA0-5959EB331BE3}"/>
          </ac:cxnSpMkLst>
        </pc:cxnChg>
        <pc:cxnChg chg="add del mod">
          <ac:chgData name="Chen Zhang" userId="f4af6573-3f25-41cf-9cb1-ae14a6f09d34" providerId="ADAL" clId="{38CD609D-3519-4617-81DE-121D7B80AFA5}" dt="2020-06-14T11:49:42.295" v="7678" actId="478"/>
          <ac:cxnSpMkLst>
            <pc:docMk/>
            <pc:sldMk cId="2377654959" sldId="1795"/>
            <ac:cxnSpMk id="45" creationId="{78603C13-4ED3-4FA6-AC12-954288C7FC7A}"/>
          </ac:cxnSpMkLst>
        </pc:cxnChg>
        <pc:cxnChg chg="add del mod">
          <ac:chgData name="Chen Zhang" userId="f4af6573-3f25-41cf-9cb1-ae14a6f09d34" providerId="ADAL" clId="{38CD609D-3519-4617-81DE-121D7B80AFA5}" dt="2020-06-14T11:49:42.295" v="7678" actId="478"/>
          <ac:cxnSpMkLst>
            <pc:docMk/>
            <pc:sldMk cId="2377654959" sldId="1795"/>
            <ac:cxnSpMk id="47" creationId="{C87FD085-8290-44CB-B196-55B781FBA8E0}"/>
          </ac:cxnSpMkLst>
        </pc:cxnChg>
        <pc:cxnChg chg="add del mod">
          <ac:chgData name="Chen Zhang" userId="f4af6573-3f25-41cf-9cb1-ae14a6f09d34" providerId="ADAL" clId="{38CD609D-3519-4617-81DE-121D7B80AFA5}" dt="2020-06-14T11:49:42.295" v="7678" actId="478"/>
          <ac:cxnSpMkLst>
            <pc:docMk/>
            <pc:sldMk cId="2377654959" sldId="1795"/>
            <ac:cxnSpMk id="49" creationId="{51F52320-B3D1-40C5-A16C-9C46249D3A1D}"/>
          </ac:cxnSpMkLst>
        </pc:cxnChg>
        <pc:cxnChg chg="add del mod">
          <ac:chgData name="Chen Zhang" userId="f4af6573-3f25-41cf-9cb1-ae14a6f09d34" providerId="ADAL" clId="{38CD609D-3519-4617-81DE-121D7B80AFA5}" dt="2020-06-14T11:49:42.295" v="7678" actId="478"/>
          <ac:cxnSpMkLst>
            <pc:docMk/>
            <pc:sldMk cId="2377654959" sldId="1795"/>
            <ac:cxnSpMk id="51" creationId="{7168323F-2F2B-4A82-A7BE-5A4E09313ACC}"/>
          </ac:cxnSpMkLst>
        </pc:cxnChg>
        <pc:cxnChg chg="add mod">
          <ac:chgData name="Chen Zhang" userId="f4af6573-3f25-41cf-9cb1-ae14a6f09d34" providerId="ADAL" clId="{38CD609D-3519-4617-81DE-121D7B80AFA5}" dt="2020-06-15T03:25:16.090" v="11585" actId="1076"/>
          <ac:cxnSpMkLst>
            <pc:docMk/>
            <pc:sldMk cId="2377654959" sldId="1795"/>
            <ac:cxnSpMk id="53" creationId="{DD2616E2-4BD1-42D1-B470-14753BF78448}"/>
          </ac:cxnSpMkLst>
        </pc:cxnChg>
        <pc:cxnChg chg="add mod">
          <ac:chgData name="Chen Zhang" userId="f4af6573-3f25-41cf-9cb1-ae14a6f09d34" providerId="ADAL" clId="{38CD609D-3519-4617-81DE-121D7B80AFA5}" dt="2020-06-15T03:25:16.090" v="11585" actId="1076"/>
          <ac:cxnSpMkLst>
            <pc:docMk/>
            <pc:sldMk cId="2377654959" sldId="1795"/>
            <ac:cxnSpMk id="55" creationId="{70C12119-C4AD-46E5-A336-A5646278BC7C}"/>
          </ac:cxnSpMkLst>
        </pc:cxnChg>
        <pc:cxnChg chg="add mod">
          <ac:chgData name="Chen Zhang" userId="f4af6573-3f25-41cf-9cb1-ae14a6f09d34" providerId="ADAL" clId="{38CD609D-3519-4617-81DE-121D7B80AFA5}" dt="2020-06-15T03:25:16.090" v="11585" actId="1076"/>
          <ac:cxnSpMkLst>
            <pc:docMk/>
            <pc:sldMk cId="2377654959" sldId="1795"/>
            <ac:cxnSpMk id="57" creationId="{EB35E9FA-274D-43A3-A7AE-8D6D2FF3BBD9}"/>
          </ac:cxnSpMkLst>
        </pc:cxnChg>
        <pc:cxnChg chg="add mod">
          <ac:chgData name="Chen Zhang" userId="f4af6573-3f25-41cf-9cb1-ae14a6f09d34" providerId="ADAL" clId="{38CD609D-3519-4617-81DE-121D7B80AFA5}" dt="2020-06-15T03:25:16.090" v="11585" actId="1076"/>
          <ac:cxnSpMkLst>
            <pc:docMk/>
            <pc:sldMk cId="2377654959" sldId="1795"/>
            <ac:cxnSpMk id="59" creationId="{67B020E9-F5C2-4D80-84AD-FBD1103F2500}"/>
          </ac:cxnSpMkLst>
        </pc:cxnChg>
        <pc:cxnChg chg="add mod">
          <ac:chgData name="Chen Zhang" userId="f4af6573-3f25-41cf-9cb1-ae14a6f09d34" providerId="ADAL" clId="{38CD609D-3519-4617-81DE-121D7B80AFA5}" dt="2020-06-15T03:25:16.090" v="11585" actId="1076"/>
          <ac:cxnSpMkLst>
            <pc:docMk/>
            <pc:sldMk cId="2377654959" sldId="1795"/>
            <ac:cxnSpMk id="61" creationId="{2225F517-16C6-4C5C-8D7F-1238F2D6A97F}"/>
          </ac:cxnSpMkLst>
        </pc:cxnChg>
        <pc:cxnChg chg="add mod">
          <ac:chgData name="Chen Zhang" userId="f4af6573-3f25-41cf-9cb1-ae14a6f09d34" providerId="ADAL" clId="{38CD609D-3519-4617-81DE-121D7B80AFA5}" dt="2020-06-15T03:25:16.090" v="11585" actId="1076"/>
          <ac:cxnSpMkLst>
            <pc:docMk/>
            <pc:sldMk cId="2377654959" sldId="1795"/>
            <ac:cxnSpMk id="63" creationId="{D533502F-0C3F-4E74-BADB-E7C368921E7B}"/>
          </ac:cxnSpMkLst>
        </pc:cxnChg>
        <pc:cxnChg chg="add del mod">
          <ac:chgData name="Chen Zhang" userId="f4af6573-3f25-41cf-9cb1-ae14a6f09d34" providerId="ADAL" clId="{38CD609D-3519-4617-81DE-121D7B80AFA5}" dt="2020-06-14T11:49:42.295" v="7678" actId="478"/>
          <ac:cxnSpMkLst>
            <pc:docMk/>
            <pc:sldMk cId="2377654959" sldId="1795"/>
            <ac:cxnSpMk id="65" creationId="{FDC77588-810F-4FED-840E-EFBAA1AA03CA}"/>
          </ac:cxnSpMkLst>
        </pc:cxnChg>
        <pc:cxnChg chg="add del mod">
          <ac:chgData name="Chen Zhang" userId="f4af6573-3f25-41cf-9cb1-ae14a6f09d34" providerId="ADAL" clId="{38CD609D-3519-4617-81DE-121D7B80AFA5}" dt="2020-06-14T11:49:42.295" v="7678" actId="478"/>
          <ac:cxnSpMkLst>
            <pc:docMk/>
            <pc:sldMk cId="2377654959" sldId="1795"/>
            <ac:cxnSpMk id="67" creationId="{A4D58ECD-3B52-4E4E-8819-940446347FAB}"/>
          </ac:cxnSpMkLst>
        </pc:cxnChg>
        <pc:cxnChg chg="add del mod">
          <ac:chgData name="Chen Zhang" userId="f4af6573-3f25-41cf-9cb1-ae14a6f09d34" providerId="ADAL" clId="{38CD609D-3519-4617-81DE-121D7B80AFA5}" dt="2020-06-14T11:49:42.295" v="7678" actId="478"/>
          <ac:cxnSpMkLst>
            <pc:docMk/>
            <pc:sldMk cId="2377654959" sldId="1795"/>
            <ac:cxnSpMk id="69" creationId="{720B915B-C662-46C5-BC18-7C0A0550EC43}"/>
          </ac:cxnSpMkLst>
        </pc:cxnChg>
        <pc:cxnChg chg="add del mod">
          <ac:chgData name="Chen Zhang" userId="f4af6573-3f25-41cf-9cb1-ae14a6f09d34" providerId="ADAL" clId="{38CD609D-3519-4617-81DE-121D7B80AFA5}" dt="2020-06-14T11:49:42.295" v="7678" actId="478"/>
          <ac:cxnSpMkLst>
            <pc:docMk/>
            <pc:sldMk cId="2377654959" sldId="1795"/>
            <ac:cxnSpMk id="71" creationId="{0D6C4816-54F1-4EAE-AF03-D0BB04ACD928}"/>
          </ac:cxnSpMkLst>
        </pc:cxnChg>
        <pc:cxnChg chg="add del mod">
          <ac:chgData name="Chen Zhang" userId="f4af6573-3f25-41cf-9cb1-ae14a6f09d34" providerId="ADAL" clId="{38CD609D-3519-4617-81DE-121D7B80AFA5}" dt="2020-06-14T11:49:42.295" v="7678" actId="478"/>
          <ac:cxnSpMkLst>
            <pc:docMk/>
            <pc:sldMk cId="2377654959" sldId="1795"/>
            <ac:cxnSpMk id="73" creationId="{809C835D-49EC-4BC2-BE1C-DF5C300A0B31}"/>
          </ac:cxnSpMkLst>
        </pc:cxnChg>
        <pc:cxnChg chg="add del mod">
          <ac:chgData name="Chen Zhang" userId="f4af6573-3f25-41cf-9cb1-ae14a6f09d34" providerId="ADAL" clId="{38CD609D-3519-4617-81DE-121D7B80AFA5}" dt="2020-06-14T11:49:42.295" v="7678" actId="478"/>
          <ac:cxnSpMkLst>
            <pc:docMk/>
            <pc:sldMk cId="2377654959" sldId="1795"/>
            <ac:cxnSpMk id="75" creationId="{883044AA-0946-42BC-BBB2-475B594EACD9}"/>
          </ac:cxnSpMkLst>
        </pc:cxnChg>
        <pc:cxnChg chg="add mod">
          <ac:chgData name="Chen Zhang" userId="f4af6573-3f25-41cf-9cb1-ae14a6f09d34" providerId="ADAL" clId="{38CD609D-3519-4617-81DE-121D7B80AFA5}" dt="2020-06-15T03:25:16.090" v="11585" actId="1076"/>
          <ac:cxnSpMkLst>
            <pc:docMk/>
            <pc:sldMk cId="2377654959" sldId="1795"/>
            <ac:cxnSpMk id="77" creationId="{98F488D6-7B85-4DA0-A27A-1EBF832417D2}"/>
          </ac:cxnSpMkLst>
        </pc:cxnChg>
        <pc:cxnChg chg="add mod">
          <ac:chgData name="Chen Zhang" userId="f4af6573-3f25-41cf-9cb1-ae14a6f09d34" providerId="ADAL" clId="{38CD609D-3519-4617-81DE-121D7B80AFA5}" dt="2020-06-15T03:25:16.090" v="11585" actId="1076"/>
          <ac:cxnSpMkLst>
            <pc:docMk/>
            <pc:sldMk cId="2377654959" sldId="1795"/>
            <ac:cxnSpMk id="79" creationId="{5A45A408-1167-442B-9A52-639A194F3C87}"/>
          </ac:cxnSpMkLst>
        </pc:cxnChg>
        <pc:cxnChg chg="add del mod">
          <ac:chgData name="Chen Zhang" userId="f4af6573-3f25-41cf-9cb1-ae14a6f09d34" providerId="ADAL" clId="{38CD609D-3519-4617-81DE-121D7B80AFA5}" dt="2020-06-14T11:49:42.295" v="7678" actId="478"/>
          <ac:cxnSpMkLst>
            <pc:docMk/>
            <pc:sldMk cId="2377654959" sldId="1795"/>
            <ac:cxnSpMk id="81" creationId="{F9FCFD9C-6924-4AE1-8E8E-8FF17F98893F}"/>
          </ac:cxnSpMkLst>
        </pc:cxnChg>
        <pc:cxnChg chg="add del mod">
          <ac:chgData name="Chen Zhang" userId="f4af6573-3f25-41cf-9cb1-ae14a6f09d34" providerId="ADAL" clId="{38CD609D-3519-4617-81DE-121D7B80AFA5}" dt="2020-06-14T11:49:42.295" v="7678" actId="478"/>
          <ac:cxnSpMkLst>
            <pc:docMk/>
            <pc:sldMk cId="2377654959" sldId="1795"/>
            <ac:cxnSpMk id="83" creationId="{E92019CC-A960-45D6-84EE-531C3BDC96BC}"/>
          </ac:cxnSpMkLst>
        </pc:cxnChg>
        <pc:cxnChg chg="add del mod">
          <ac:chgData name="Chen Zhang" userId="f4af6573-3f25-41cf-9cb1-ae14a6f09d34" providerId="ADAL" clId="{38CD609D-3519-4617-81DE-121D7B80AFA5}" dt="2020-06-14T11:49:42.295" v="7678" actId="478"/>
          <ac:cxnSpMkLst>
            <pc:docMk/>
            <pc:sldMk cId="2377654959" sldId="1795"/>
            <ac:cxnSpMk id="85" creationId="{450D110C-FFD1-415A-A8AA-A274F8FD8073}"/>
          </ac:cxnSpMkLst>
        </pc:cxnChg>
        <pc:cxnChg chg="add mod topLvl">
          <ac:chgData name="Chen Zhang" userId="f4af6573-3f25-41cf-9cb1-ae14a6f09d34" providerId="ADAL" clId="{38CD609D-3519-4617-81DE-121D7B80AFA5}" dt="2020-06-15T03:25:19.183" v="11586" actId="1076"/>
          <ac:cxnSpMkLst>
            <pc:docMk/>
            <pc:sldMk cId="2377654959" sldId="1795"/>
            <ac:cxnSpMk id="115" creationId="{BFCEAB60-2CB9-4A09-AF97-E49E827AD29C}"/>
          </ac:cxnSpMkLst>
        </pc:cxnChg>
        <pc:cxnChg chg="add mod topLvl">
          <ac:chgData name="Chen Zhang" userId="f4af6573-3f25-41cf-9cb1-ae14a6f09d34" providerId="ADAL" clId="{38CD609D-3519-4617-81DE-121D7B80AFA5}" dt="2020-06-15T03:25:19.183" v="11586" actId="1076"/>
          <ac:cxnSpMkLst>
            <pc:docMk/>
            <pc:sldMk cId="2377654959" sldId="1795"/>
            <ac:cxnSpMk id="117" creationId="{718A6D53-B3D6-4660-B4B1-DAFBCF822BD8}"/>
          </ac:cxnSpMkLst>
        </pc:cxnChg>
        <pc:cxnChg chg="add mod topLvl">
          <ac:chgData name="Chen Zhang" userId="f4af6573-3f25-41cf-9cb1-ae14a6f09d34" providerId="ADAL" clId="{38CD609D-3519-4617-81DE-121D7B80AFA5}" dt="2020-06-15T03:25:19.183" v="11586" actId="1076"/>
          <ac:cxnSpMkLst>
            <pc:docMk/>
            <pc:sldMk cId="2377654959" sldId="1795"/>
            <ac:cxnSpMk id="119" creationId="{2A91196F-0AC2-4016-A5C7-50741CC3DC27}"/>
          </ac:cxnSpMkLst>
        </pc:cxnChg>
        <pc:cxnChg chg="add del mod">
          <ac:chgData name="Chen Zhang" userId="f4af6573-3f25-41cf-9cb1-ae14a6f09d34" providerId="ADAL" clId="{38CD609D-3519-4617-81DE-121D7B80AFA5}" dt="2020-06-14T11:44:46.199" v="7578" actId="478"/>
          <ac:cxnSpMkLst>
            <pc:docMk/>
            <pc:sldMk cId="2377654959" sldId="1795"/>
            <ac:cxnSpMk id="121" creationId="{5C245B60-4248-47B4-987F-A97849C099A3}"/>
          </ac:cxnSpMkLst>
        </pc:cxnChg>
        <pc:cxnChg chg="add del mod">
          <ac:chgData name="Chen Zhang" userId="f4af6573-3f25-41cf-9cb1-ae14a6f09d34" providerId="ADAL" clId="{38CD609D-3519-4617-81DE-121D7B80AFA5}" dt="2020-06-14T11:44:46.199" v="7578" actId="478"/>
          <ac:cxnSpMkLst>
            <pc:docMk/>
            <pc:sldMk cId="2377654959" sldId="1795"/>
            <ac:cxnSpMk id="123" creationId="{78809F22-62D6-4E1A-8610-7020E9465954}"/>
          </ac:cxnSpMkLst>
        </pc:cxnChg>
        <pc:cxnChg chg="add del mod">
          <ac:chgData name="Chen Zhang" userId="f4af6573-3f25-41cf-9cb1-ae14a6f09d34" providerId="ADAL" clId="{38CD609D-3519-4617-81DE-121D7B80AFA5}" dt="2020-06-14T11:44:46.199" v="7578" actId="478"/>
          <ac:cxnSpMkLst>
            <pc:docMk/>
            <pc:sldMk cId="2377654959" sldId="1795"/>
            <ac:cxnSpMk id="125" creationId="{BBABF7E4-035D-4B5C-9369-5F701A522A4F}"/>
          </ac:cxnSpMkLst>
        </pc:cxnChg>
        <pc:cxnChg chg="add del mod">
          <ac:chgData name="Chen Zhang" userId="f4af6573-3f25-41cf-9cb1-ae14a6f09d34" providerId="ADAL" clId="{38CD609D-3519-4617-81DE-121D7B80AFA5}" dt="2020-06-14T11:44:46.199" v="7578" actId="478"/>
          <ac:cxnSpMkLst>
            <pc:docMk/>
            <pc:sldMk cId="2377654959" sldId="1795"/>
            <ac:cxnSpMk id="127" creationId="{1EF72908-9229-4860-938F-F99F6486FDCB}"/>
          </ac:cxnSpMkLst>
        </pc:cxnChg>
        <pc:cxnChg chg="add del mod">
          <ac:chgData name="Chen Zhang" userId="f4af6573-3f25-41cf-9cb1-ae14a6f09d34" providerId="ADAL" clId="{38CD609D-3519-4617-81DE-121D7B80AFA5}" dt="2020-06-14T11:44:46.199" v="7578" actId="478"/>
          <ac:cxnSpMkLst>
            <pc:docMk/>
            <pc:sldMk cId="2377654959" sldId="1795"/>
            <ac:cxnSpMk id="129" creationId="{8A2F8AC0-4B9E-4C7C-8A8B-15F209BF79F7}"/>
          </ac:cxnSpMkLst>
        </pc:cxnChg>
        <pc:cxnChg chg="add mod topLvl">
          <ac:chgData name="Chen Zhang" userId="f4af6573-3f25-41cf-9cb1-ae14a6f09d34" providerId="ADAL" clId="{38CD609D-3519-4617-81DE-121D7B80AFA5}" dt="2020-06-15T03:25:19.183" v="11586" actId="1076"/>
          <ac:cxnSpMkLst>
            <pc:docMk/>
            <pc:sldMk cId="2377654959" sldId="1795"/>
            <ac:cxnSpMk id="130" creationId="{1B11BC94-CB9A-43C9-901E-C150B078D6B2}"/>
          </ac:cxnSpMkLst>
        </pc:cxnChg>
        <pc:cxnChg chg="add mod">
          <ac:chgData name="Chen Zhang" userId="f4af6573-3f25-41cf-9cb1-ae14a6f09d34" providerId="ADAL" clId="{38CD609D-3519-4617-81DE-121D7B80AFA5}" dt="2020-06-15T03:25:16.090" v="11585" actId="1076"/>
          <ac:cxnSpMkLst>
            <pc:docMk/>
            <pc:sldMk cId="2377654959" sldId="1795"/>
            <ac:cxnSpMk id="162" creationId="{9F8A7B1E-BC09-4620-A84B-A7CFEF759626}"/>
          </ac:cxnSpMkLst>
        </pc:cxnChg>
        <pc:cxnChg chg="add mod">
          <ac:chgData name="Chen Zhang" userId="f4af6573-3f25-41cf-9cb1-ae14a6f09d34" providerId="ADAL" clId="{38CD609D-3519-4617-81DE-121D7B80AFA5}" dt="2020-06-15T03:25:19.183" v="11586" actId="1076"/>
          <ac:cxnSpMkLst>
            <pc:docMk/>
            <pc:sldMk cId="2377654959" sldId="1795"/>
            <ac:cxnSpMk id="177" creationId="{908505E9-CA3F-4CB5-BCC0-85D6C682D3E9}"/>
          </ac:cxnSpMkLst>
        </pc:cxnChg>
        <pc:cxnChg chg="add mod">
          <ac:chgData name="Chen Zhang" userId="f4af6573-3f25-41cf-9cb1-ae14a6f09d34" providerId="ADAL" clId="{38CD609D-3519-4617-81DE-121D7B80AFA5}" dt="2020-06-15T03:25:19.183" v="11586" actId="1076"/>
          <ac:cxnSpMkLst>
            <pc:docMk/>
            <pc:sldMk cId="2377654959" sldId="1795"/>
            <ac:cxnSpMk id="179" creationId="{37013360-8EAA-4C45-8F84-1933A376D58C}"/>
          </ac:cxnSpMkLst>
        </pc:cxnChg>
        <pc:cxnChg chg="add mod">
          <ac:chgData name="Chen Zhang" userId="f4af6573-3f25-41cf-9cb1-ae14a6f09d34" providerId="ADAL" clId="{38CD609D-3519-4617-81DE-121D7B80AFA5}" dt="2020-06-15T03:25:19.183" v="11586" actId="1076"/>
          <ac:cxnSpMkLst>
            <pc:docMk/>
            <pc:sldMk cId="2377654959" sldId="1795"/>
            <ac:cxnSpMk id="181" creationId="{EE8A6C29-F791-46B8-B8F2-17E485A15746}"/>
          </ac:cxnSpMkLst>
        </pc:cxnChg>
        <pc:cxnChg chg="add mod">
          <ac:chgData name="Chen Zhang" userId="f4af6573-3f25-41cf-9cb1-ae14a6f09d34" providerId="ADAL" clId="{38CD609D-3519-4617-81DE-121D7B80AFA5}" dt="2020-06-15T03:25:19.183" v="11586" actId="1076"/>
          <ac:cxnSpMkLst>
            <pc:docMk/>
            <pc:sldMk cId="2377654959" sldId="1795"/>
            <ac:cxnSpMk id="183" creationId="{2FC7D5FC-CD22-4C27-A033-42B09258CC29}"/>
          </ac:cxnSpMkLst>
        </pc:cxnChg>
      </pc:sldChg>
      <pc:sldChg chg="addSp delSp modSp new del mod">
        <pc:chgData name="Chen Zhang" userId="f4af6573-3f25-41cf-9cb1-ae14a6f09d34" providerId="ADAL" clId="{38CD609D-3519-4617-81DE-121D7B80AFA5}" dt="2020-06-14T11:59:06.801" v="7820" actId="47"/>
        <pc:sldMkLst>
          <pc:docMk/>
          <pc:sldMk cId="1320097387" sldId="1796"/>
        </pc:sldMkLst>
        <pc:spChg chg="del">
          <ac:chgData name="Chen Zhang" userId="f4af6573-3f25-41cf-9cb1-ae14a6f09d34" providerId="ADAL" clId="{38CD609D-3519-4617-81DE-121D7B80AFA5}" dt="2020-06-14T11:56:10.700" v="7734" actId="478"/>
          <ac:spMkLst>
            <pc:docMk/>
            <pc:sldMk cId="1320097387" sldId="1796"/>
            <ac:spMk id="3" creationId="{2E50D62A-A875-44F1-8A73-77BFD39D89F0}"/>
          </ac:spMkLst>
        </pc:spChg>
        <pc:spChg chg="add mod">
          <ac:chgData name="Chen Zhang" userId="f4af6573-3f25-41cf-9cb1-ae14a6f09d34" providerId="ADAL" clId="{38CD609D-3519-4617-81DE-121D7B80AFA5}" dt="2020-06-14T11:56:55.368" v="7746" actId="14100"/>
          <ac:spMkLst>
            <pc:docMk/>
            <pc:sldMk cId="1320097387" sldId="1796"/>
            <ac:spMk id="5" creationId="{D9D03BE7-3E58-4CDD-9E03-731C20940ED5}"/>
          </ac:spMkLst>
        </pc:spChg>
        <pc:spChg chg="add mod">
          <ac:chgData name="Chen Zhang" userId="f4af6573-3f25-41cf-9cb1-ae14a6f09d34" providerId="ADAL" clId="{38CD609D-3519-4617-81DE-121D7B80AFA5}" dt="2020-06-14T11:56:58.708" v="7747" actId="14100"/>
          <ac:spMkLst>
            <pc:docMk/>
            <pc:sldMk cId="1320097387" sldId="1796"/>
            <ac:spMk id="7" creationId="{782E771A-9A62-4E98-86F7-09101B0E6F3C}"/>
          </ac:spMkLst>
        </pc:spChg>
        <pc:spChg chg="mod">
          <ac:chgData name="Chen Zhang" userId="f4af6573-3f25-41cf-9cb1-ae14a6f09d34" providerId="ADAL" clId="{38CD609D-3519-4617-81DE-121D7B80AFA5}" dt="2020-06-14T11:56:12.505" v="7735"/>
          <ac:spMkLst>
            <pc:docMk/>
            <pc:sldMk cId="1320097387" sldId="1796"/>
            <ac:spMk id="11" creationId="{B804AABD-D4AC-4B64-84A6-0793B421B103}"/>
          </ac:spMkLst>
        </pc:spChg>
        <pc:spChg chg="del mod">
          <ac:chgData name="Chen Zhang" userId="f4af6573-3f25-41cf-9cb1-ae14a6f09d34" providerId="ADAL" clId="{38CD609D-3519-4617-81DE-121D7B80AFA5}" dt="2020-06-14T11:57:13.392" v="7752" actId="478"/>
          <ac:spMkLst>
            <pc:docMk/>
            <pc:sldMk cId="1320097387" sldId="1796"/>
            <ac:spMk id="12" creationId="{D31044DB-5752-435F-8234-099B202FDB42}"/>
          </ac:spMkLst>
        </pc:spChg>
        <pc:grpChg chg="add mod">
          <ac:chgData name="Chen Zhang" userId="f4af6573-3f25-41cf-9cb1-ae14a6f09d34" providerId="ADAL" clId="{38CD609D-3519-4617-81DE-121D7B80AFA5}" dt="2020-06-14T11:57:10.543" v="7751" actId="1076"/>
          <ac:grpSpMkLst>
            <pc:docMk/>
            <pc:sldMk cId="1320097387" sldId="1796"/>
            <ac:grpSpMk id="8" creationId="{272EDFFF-803C-45B4-A44C-B09E8311346C}"/>
          </ac:grpSpMkLst>
        </pc:grpChg>
        <pc:picChg chg="add mod">
          <ac:chgData name="Chen Zhang" userId="f4af6573-3f25-41cf-9cb1-ae14a6f09d34" providerId="ADAL" clId="{38CD609D-3519-4617-81DE-121D7B80AFA5}" dt="2020-06-14T11:56:50.755" v="7745" actId="1076"/>
          <ac:picMkLst>
            <pc:docMk/>
            <pc:sldMk cId="1320097387" sldId="1796"/>
            <ac:picMk id="4" creationId="{FE283053-B672-4F1F-A050-8CE8BA08F6CE}"/>
          </ac:picMkLst>
        </pc:picChg>
        <pc:picChg chg="add mod">
          <ac:chgData name="Chen Zhang" userId="f4af6573-3f25-41cf-9cb1-ae14a6f09d34" providerId="ADAL" clId="{38CD609D-3519-4617-81DE-121D7B80AFA5}" dt="2020-06-14T11:56:33.746" v="7739" actId="1076"/>
          <ac:picMkLst>
            <pc:docMk/>
            <pc:sldMk cId="1320097387" sldId="1796"/>
            <ac:picMk id="6" creationId="{5B01921A-CBA9-4A4C-9590-6C1B29A64F94}"/>
          </ac:picMkLst>
        </pc:picChg>
        <pc:picChg chg="mod">
          <ac:chgData name="Chen Zhang" userId="f4af6573-3f25-41cf-9cb1-ae14a6f09d34" providerId="ADAL" clId="{38CD609D-3519-4617-81DE-121D7B80AFA5}" dt="2020-06-14T11:56:12.505" v="7735"/>
          <ac:picMkLst>
            <pc:docMk/>
            <pc:sldMk cId="1320097387" sldId="1796"/>
            <ac:picMk id="9" creationId="{B4CF3624-8BD5-4F8F-BE4B-4129F5124FAE}"/>
          </ac:picMkLst>
        </pc:picChg>
        <pc:picChg chg="mod">
          <ac:chgData name="Chen Zhang" userId="f4af6573-3f25-41cf-9cb1-ae14a6f09d34" providerId="ADAL" clId="{38CD609D-3519-4617-81DE-121D7B80AFA5}" dt="2020-06-14T11:57:08.629" v="7750" actId="1076"/>
          <ac:picMkLst>
            <pc:docMk/>
            <pc:sldMk cId="1320097387" sldId="1796"/>
            <ac:picMk id="10" creationId="{8280364C-EFC1-4589-A58E-B693D69A2934}"/>
          </ac:picMkLst>
        </pc:picChg>
      </pc:sldChg>
      <pc:sldChg chg="new del">
        <pc:chgData name="Chen Zhang" userId="f4af6573-3f25-41cf-9cb1-ae14a6f09d34" providerId="ADAL" clId="{38CD609D-3519-4617-81DE-121D7B80AFA5}" dt="2020-06-13T15:43:03.830" v="4614" actId="47"/>
        <pc:sldMkLst>
          <pc:docMk/>
          <pc:sldMk cId="2385463208" sldId="1796"/>
        </pc:sldMkLst>
      </pc:sldChg>
      <pc:sldChg chg="new del">
        <pc:chgData name="Chen Zhang" userId="f4af6573-3f25-41cf-9cb1-ae14a6f09d34" providerId="ADAL" clId="{38CD609D-3519-4617-81DE-121D7B80AFA5}" dt="2020-06-13T15:43:03.830" v="4614" actId="47"/>
        <pc:sldMkLst>
          <pc:docMk/>
          <pc:sldMk cId="1618810861" sldId="1797"/>
        </pc:sldMkLst>
      </pc:sldChg>
      <pc:sldChg chg="addSp delSp modSp new mod">
        <pc:chgData name="Chen Zhang" userId="f4af6573-3f25-41cf-9cb1-ae14a6f09d34" providerId="ADAL" clId="{38CD609D-3519-4617-81DE-121D7B80AFA5}" dt="2020-06-14T12:08:45.776" v="8166"/>
        <pc:sldMkLst>
          <pc:docMk/>
          <pc:sldMk cId="3052879088" sldId="1797"/>
        </pc:sldMkLst>
        <pc:spChg chg="mod">
          <ac:chgData name="Chen Zhang" userId="f4af6573-3f25-41cf-9cb1-ae14a6f09d34" providerId="ADAL" clId="{38CD609D-3519-4617-81DE-121D7B80AFA5}" dt="2020-06-14T12:08:45.776" v="8166"/>
          <ac:spMkLst>
            <pc:docMk/>
            <pc:sldMk cId="3052879088" sldId="1797"/>
            <ac:spMk id="2" creationId="{6038D9C8-E671-4CB7-A4E8-4DEACA22136F}"/>
          </ac:spMkLst>
        </pc:spChg>
        <pc:spChg chg="del">
          <ac:chgData name="Chen Zhang" userId="f4af6573-3f25-41cf-9cb1-ae14a6f09d34" providerId="ADAL" clId="{38CD609D-3519-4617-81DE-121D7B80AFA5}" dt="2020-06-14T11:58:36.908" v="7788" actId="478"/>
          <ac:spMkLst>
            <pc:docMk/>
            <pc:sldMk cId="3052879088" sldId="1797"/>
            <ac:spMk id="3" creationId="{B3F82FAE-A1AB-4978-9DAD-D2DEEABF78BB}"/>
          </ac:spMkLst>
        </pc:spChg>
        <pc:picChg chg="add mod">
          <ac:chgData name="Chen Zhang" userId="f4af6573-3f25-41cf-9cb1-ae14a6f09d34" providerId="ADAL" clId="{38CD609D-3519-4617-81DE-121D7B80AFA5}" dt="2020-06-14T11:58:42.255" v="7791" actId="1076"/>
          <ac:picMkLst>
            <pc:docMk/>
            <pc:sldMk cId="3052879088" sldId="1797"/>
            <ac:picMk id="4" creationId="{796566AC-5CD8-4A6C-924D-8C4D077E46DF}"/>
          </ac:picMkLst>
        </pc:picChg>
      </pc:sldChg>
      <pc:sldChg chg="new del">
        <pc:chgData name="Chen Zhang" userId="f4af6573-3f25-41cf-9cb1-ae14a6f09d34" providerId="ADAL" clId="{38CD609D-3519-4617-81DE-121D7B80AFA5}" dt="2020-06-13T15:43:03.830" v="4614" actId="47"/>
        <pc:sldMkLst>
          <pc:docMk/>
          <pc:sldMk cId="1820809104" sldId="1798"/>
        </pc:sldMkLst>
      </pc:sldChg>
      <pc:sldChg chg="modSp new mod">
        <pc:chgData name="Chen Zhang" userId="f4af6573-3f25-41cf-9cb1-ae14a6f09d34" providerId="ADAL" clId="{38CD609D-3519-4617-81DE-121D7B80AFA5}" dt="2020-06-14T12:10:06.345" v="8232"/>
        <pc:sldMkLst>
          <pc:docMk/>
          <pc:sldMk cId="2631394024" sldId="1798"/>
        </pc:sldMkLst>
        <pc:spChg chg="mod">
          <ac:chgData name="Chen Zhang" userId="f4af6573-3f25-41cf-9cb1-ae14a6f09d34" providerId="ADAL" clId="{38CD609D-3519-4617-81DE-121D7B80AFA5}" dt="2020-06-14T12:09:11.511" v="8169"/>
          <ac:spMkLst>
            <pc:docMk/>
            <pc:sldMk cId="2631394024" sldId="1798"/>
            <ac:spMk id="2" creationId="{6C04DD74-AC56-4C8B-9F96-664AC59C6474}"/>
          </ac:spMkLst>
        </pc:spChg>
        <pc:spChg chg="mod">
          <ac:chgData name="Chen Zhang" userId="f4af6573-3f25-41cf-9cb1-ae14a6f09d34" providerId="ADAL" clId="{38CD609D-3519-4617-81DE-121D7B80AFA5}" dt="2020-06-14T12:10:06.345" v="8232"/>
          <ac:spMkLst>
            <pc:docMk/>
            <pc:sldMk cId="2631394024" sldId="1798"/>
            <ac:spMk id="3" creationId="{0A6A3E67-4A8B-4BEB-8585-EF106E637674}"/>
          </ac:spMkLst>
        </pc:spChg>
      </pc:sldChg>
      <pc:sldChg chg="addSp delSp modSp new mod">
        <pc:chgData name="Chen Zhang" userId="f4af6573-3f25-41cf-9cb1-ae14a6f09d34" providerId="ADAL" clId="{38CD609D-3519-4617-81DE-121D7B80AFA5}" dt="2020-06-15T03:27:20.835" v="11607" actId="1076"/>
        <pc:sldMkLst>
          <pc:docMk/>
          <pc:sldMk cId="1287739667" sldId="1799"/>
        </pc:sldMkLst>
        <pc:spChg chg="mod">
          <ac:chgData name="Chen Zhang" userId="f4af6573-3f25-41cf-9cb1-ae14a6f09d34" providerId="ADAL" clId="{38CD609D-3519-4617-81DE-121D7B80AFA5}" dt="2020-06-14T12:23:14.029" v="8336" actId="20577"/>
          <ac:spMkLst>
            <pc:docMk/>
            <pc:sldMk cId="1287739667" sldId="1799"/>
            <ac:spMk id="2" creationId="{6BFE4438-49E0-4C04-9474-403FAE6A42A9}"/>
          </ac:spMkLst>
        </pc:spChg>
        <pc:spChg chg="del">
          <ac:chgData name="Chen Zhang" userId="f4af6573-3f25-41cf-9cb1-ae14a6f09d34" providerId="ADAL" clId="{38CD609D-3519-4617-81DE-121D7B80AFA5}" dt="2020-06-14T12:20:05.712" v="8265" actId="478"/>
          <ac:spMkLst>
            <pc:docMk/>
            <pc:sldMk cId="1287739667" sldId="1799"/>
            <ac:spMk id="3" creationId="{9328B499-2787-4A23-A655-CAF9AF64F1DF}"/>
          </ac:spMkLst>
        </pc:spChg>
        <pc:picChg chg="add mod">
          <ac:chgData name="Chen Zhang" userId="f4af6573-3f25-41cf-9cb1-ae14a6f09d34" providerId="ADAL" clId="{38CD609D-3519-4617-81DE-121D7B80AFA5}" dt="2020-06-14T12:21:59.766" v="8323" actId="14100"/>
          <ac:picMkLst>
            <pc:docMk/>
            <pc:sldMk cId="1287739667" sldId="1799"/>
            <ac:picMk id="5" creationId="{1C279DC0-D421-4E45-B8C1-3E1A8DB48731}"/>
          </ac:picMkLst>
        </pc:picChg>
        <pc:picChg chg="add mod">
          <ac:chgData name="Chen Zhang" userId="f4af6573-3f25-41cf-9cb1-ae14a6f09d34" providerId="ADAL" clId="{38CD609D-3519-4617-81DE-121D7B80AFA5}" dt="2020-06-15T03:27:20.835" v="11607" actId="1076"/>
          <ac:picMkLst>
            <pc:docMk/>
            <pc:sldMk cId="1287739667" sldId="1799"/>
            <ac:picMk id="7" creationId="{CEE197CE-595C-4725-879F-4A03CA0252A9}"/>
          </ac:picMkLst>
        </pc:picChg>
      </pc:sldChg>
      <pc:sldChg chg="new del">
        <pc:chgData name="Chen Zhang" userId="f4af6573-3f25-41cf-9cb1-ae14a6f09d34" providerId="ADAL" clId="{38CD609D-3519-4617-81DE-121D7B80AFA5}" dt="2020-06-13T15:43:03.830" v="4614" actId="47"/>
        <pc:sldMkLst>
          <pc:docMk/>
          <pc:sldMk cId="1942815684" sldId="1799"/>
        </pc:sldMkLst>
      </pc:sldChg>
      <pc:sldChg chg="modSp new mod">
        <pc:chgData name="Chen Zhang" userId="f4af6573-3f25-41cf-9cb1-ae14a6f09d34" providerId="ADAL" clId="{38CD609D-3519-4617-81DE-121D7B80AFA5}" dt="2020-06-15T01:39:08.098" v="10808"/>
        <pc:sldMkLst>
          <pc:docMk/>
          <pc:sldMk cId="375246258" sldId="1800"/>
        </pc:sldMkLst>
        <pc:spChg chg="mod">
          <ac:chgData name="Chen Zhang" userId="f4af6573-3f25-41cf-9cb1-ae14a6f09d34" providerId="ADAL" clId="{38CD609D-3519-4617-81DE-121D7B80AFA5}" dt="2020-06-14T16:30:01.325" v="9881"/>
          <ac:spMkLst>
            <pc:docMk/>
            <pc:sldMk cId="375246258" sldId="1800"/>
            <ac:spMk id="2" creationId="{ACAE0974-343B-4FCA-BDC1-B619866CB573}"/>
          </ac:spMkLst>
        </pc:spChg>
        <pc:spChg chg="mod">
          <ac:chgData name="Chen Zhang" userId="f4af6573-3f25-41cf-9cb1-ae14a6f09d34" providerId="ADAL" clId="{38CD609D-3519-4617-81DE-121D7B80AFA5}" dt="2020-06-15T01:39:08.098" v="10808"/>
          <ac:spMkLst>
            <pc:docMk/>
            <pc:sldMk cId="375246258" sldId="1800"/>
            <ac:spMk id="3" creationId="{E1A5CAF0-1781-492E-901A-B0059EBF373D}"/>
          </ac:spMkLst>
        </pc:spChg>
      </pc:sldChg>
      <pc:sldChg chg="new del">
        <pc:chgData name="Chen Zhang" userId="f4af6573-3f25-41cf-9cb1-ae14a6f09d34" providerId="ADAL" clId="{38CD609D-3519-4617-81DE-121D7B80AFA5}" dt="2020-06-13T15:43:03.830" v="4614" actId="47"/>
        <pc:sldMkLst>
          <pc:docMk/>
          <pc:sldMk cId="2942784706" sldId="1800"/>
        </pc:sldMkLst>
      </pc:sldChg>
      <pc:sldChg chg="new del">
        <pc:chgData name="Chen Zhang" userId="f4af6573-3f25-41cf-9cb1-ae14a6f09d34" providerId="ADAL" clId="{38CD609D-3519-4617-81DE-121D7B80AFA5}" dt="2020-06-13T15:43:03.830" v="4614" actId="47"/>
        <pc:sldMkLst>
          <pc:docMk/>
          <pc:sldMk cId="1981597824" sldId="1801"/>
        </pc:sldMkLst>
      </pc:sldChg>
      <pc:sldChg chg="modSp new mod">
        <pc:chgData name="Chen Zhang" userId="f4af6573-3f25-41cf-9cb1-ae14a6f09d34" providerId="ADAL" clId="{38CD609D-3519-4617-81DE-121D7B80AFA5}" dt="2020-06-14T12:26:37.921" v="8459"/>
        <pc:sldMkLst>
          <pc:docMk/>
          <pc:sldMk cId="3866843142" sldId="1801"/>
        </pc:sldMkLst>
        <pc:spChg chg="mod">
          <ac:chgData name="Chen Zhang" userId="f4af6573-3f25-41cf-9cb1-ae14a6f09d34" providerId="ADAL" clId="{38CD609D-3519-4617-81DE-121D7B80AFA5}" dt="2020-06-14T12:23:36.275" v="8354"/>
          <ac:spMkLst>
            <pc:docMk/>
            <pc:sldMk cId="3866843142" sldId="1801"/>
            <ac:spMk id="2" creationId="{60C53FBC-5DF1-42EF-89CD-65014680F93B}"/>
          </ac:spMkLst>
        </pc:spChg>
        <pc:spChg chg="mod">
          <ac:chgData name="Chen Zhang" userId="f4af6573-3f25-41cf-9cb1-ae14a6f09d34" providerId="ADAL" clId="{38CD609D-3519-4617-81DE-121D7B80AFA5}" dt="2020-06-14T12:26:37.921" v="8459"/>
          <ac:spMkLst>
            <pc:docMk/>
            <pc:sldMk cId="3866843142" sldId="1801"/>
            <ac:spMk id="3" creationId="{B41E9262-9E4A-41DE-A1A8-E2142892C3ED}"/>
          </ac:spMkLst>
        </pc:spChg>
      </pc:sldChg>
      <pc:sldChg chg="new del">
        <pc:chgData name="Chen Zhang" userId="f4af6573-3f25-41cf-9cb1-ae14a6f09d34" providerId="ADAL" clId="{38CD609D-3519-4617-81DE-121D7B80AFA5}" dt="2020-06-13T15:43:03.830" v="4614" actId="47"/>
        <pc:sldMkLst>
          <pc:docMk/>
          <pc:sldMk cId="2460174102" sldId="1802"/>
        </pc:sldMkLst>
      </pc:sldChg>
      <pc:sldChg chg="addSp delSp modSp new mod modNotesTx">
        <pc:chgData name="Chen Zhang" userId="f4af6573-3f25-41cf-9cb1-ae14a6f09d34" providerId="ADAL" clId="{38CD609D-3519-4617-81DE-121D7B80AFA5}" dt="2020-06-14T15:41:36.817" v="9148"/>
        <pc:sldMkLst>
          <pc:docMk/>
          <pc:sldMk cId="2747841422" sldId="1802"/>
        </pc:sldMkLst>
        <pc:spChg chg="mod">
          <ac:chgData name="Chen Zhang" userId="f4af6573-3f25-41cf-9cb1-ae14a6f09d34" providerId="ADAL" clId="{38CD609D-3519-4617-81DE-121D7B80AFA5}" dt="2020-06-14T14:48:27.897" v="8622"/>
          <ac:spMkLst>
            <pc:docMk/>
            <pc:sldMk cId="2747841422" sldId="1802"/>
            <ac:spMk id="2" creationId="{7B634987-97B2-4F88-9324-5B54698E5069}"/>
          </ac:spMkLst>
        </pc:spChg>
        <pc:spChg chg="del">
          <ac:chgData name="Chen Zhang" userId="f4af6573-3f25-41cf-9cb1-ae14a6f09d34" providerId="ADAL" clId="{38CD609D-3519-4617-81DE-121D7B80AFA5}" dt="2020-06-14T14:48:31.248" v="8623" actId="478"/>
          <ac:spMkLst>
            <pc:docMk/>
            <pc:sldMk cId="2747841422" sldId="1802"/>
            <ac:spMk id="3" creationId="{2961FFC5-CAC8-4F3C-8F0A-95854DCB5DDA}"/>
          </ac:spMkLst>
        </pc:spChg>
        <pc:spChg chg="add mod">
          <ac:chgData name="Chen Zhang" userId="f4af6573-3f25-41cf-9cb1-ae14a6f09d34" providerId="ADAL" clId="{38CD609D-3519-4617-81DE-121D7B80AFA5}" dt="2020-06-14T14:55:09.996" v="8690" actId="1076"/>
          <ac:spMkLst>
            <pc:docMk/>
            <pc:sldMk cId="2747841422" sldId="1802"/>
            <ac:spMk id="4" creationId="{D96FB555-92BB-4E00-A17F-E4516BE8F853}"/>
          </ac:spMkLst>
        </pc:spChg>
        <pc:spChg chg="add mod">
          <ac:chgData name="Chen Zhang" userId="f4af6573-3f25-41cf-9cb1-ae14a6f09d34" providerId="ADAL" clId="{38CD609D-3519-4617-81DE-121D7B80AFA5}" dt="2020-06-14T14:55:41.294" v="8715" actId="122"/>
          <ac:spMkLst>
            <pc:docMk/>
            <pc:sldMk cId="2747841422" sldId="1802"/>
            <ac:spMk id="7" creationId="{226C1A72-8B31-4B56-9A1A-FFDAC85500C2}"/>
          </ac:spMkLst>
        </pc:spChg>
        <pc:spChg chg="add mod">
          <ac:chgData name="Chen Zhang" userId="f4af6573-3f25-41cf-9cb1-ae14a6f09d34" providerId="ADAL" clId="{38CD609D-3519-4617-81DE-121D7B80AFA5}" dt="2020-06-14T15:02:24.835" v="8783" actId="1076"/>
          <ac:spMkLst>
            <pc:docMk/>
            <pc:sldMk cId="2747841422" sldId="1802"/>
            <ac:spMk id="10" creationId="{02FCFBD8-5B4D-4CFB-8E99-EC285A16B4C2}"/>
          </ac:spMkLst>
        </pc:spChg>
        <pc:spChg chg="add mod">
          <ac:chgData name="Chen Zhang" userId="f4af6573-3f25-41cf-9cb1-ae14a6f09d34" providerId="ADAL" clId="{38CD609D-3519-4617-81DE-121D7B80AFA5}" dt="2020-06-14T15:05:43.796" v="8816" actId="1076"/>
          <ac:spMkLst>
            <pc:docMk/>
            <pc:sldMk cId="2747841422" sldId="1802"/>
            <ac:spMk id="12" creationId="{02B9BAC5-F580-4DAB-82F8-0BF4165B76C7}"/>
          </ac:spMkLst>
        </pc:spChg>
        <pc:spChg chg="add mod">
          <ac:chgData name="Chen Zhang" userId="f4af6573-3f25-41cf-9cb1-ae14a6f09d34" providerId="ADAL" clId="{38CD609D-3519-4617-81DE-121D7B80AFA5}" dt="2020-06-14T15:05:35.852" v="8810"/>
          <ac:spMkLst>
            <pc:docMk/>
            <pc:sldMk cId="2747841422" sldId="1802"/>
            <ac:spMk id="14" creationId="{1DBD24D6-E880-477F-8E64-FE0CD72016EE}"/>
          </ac:spMkLst>
        </pc:spChg>
        <pc:spChg chg="add mod">
          <ac:chgData name="Chen Zhang" userId="f4af6573-3f25-41cf-9cb1-ae14a6f09d34" providerId="ADAL" clId="{38CD609D-3519-4617-81DE-121D7B80AFA5}" dt="2020-06-14T15:05:43.796" v="8816" actId="1076"/>
          <ac:spMkLst>
            <pc:docMk/>
            <pc:sldMk cId="2747841422" sldId="1802"/>
            <ac:spMk id="16" creationId="{86461D83-58DD-4A48-A54A-1DC6CBFE9B56}"/>
          </ac:spMkLst>
        </pc:spChg>
        <pc:spChg chg="add mod">
          <ac:chgData name="Chen Zhang" userId="f4af6573-3f25-41cf-9cb1-ae14a6f09d34" providerId="ADAL" clId="{38CD609D-3519-4617-81DE-121D7B80AFA5}" dt="2020-06-14T15:05:57.499" v="8820" actId="1076"/>
          <ac:spMkLst>
            <pc:docMk/>
            <pc:sldMk cId="2747841422" sldId="1802"/>
            <ac:spMk id="18" creationId="{82A8910B-F1A6-486B-A562-65D497281B87}"/>
          </ac:spMkLst>
        </pc:spChg>
        <pc:spChg chg="add mod">
          <ac:chgData name="Chen Zhang" userId="f4af6573-3f25-41cf-9cb1-ae14a6f09d34" providerId="ADAL" clId="{38CD609D-3519-4617-81DE-121D7B80AFA5}" dt="2020-06-14T15:05:57.499" v="8820" actId="1076"/>
          <ac:spMkLst>
            <pc:docMk/>
            <pc:sldMk cId="2747841422" sldId="1802"/>
            <ac:spMk id="20" creationId="{1996313F-BB86-441C-9A36-F8BD223D968F}"/>
          </ac:spMkLst>
        </pc:spChg>
        <pc:spChg chg="add mod">
          <ac:chgData name="Chen Zhang" userId="f4af6573-3f25-41cf-9cb1-ae14a6f09d34" providerId="ADAL" clId="{38CD609D-3519-4617-81DE-121D7B80AFA5}" dt="2020-06-14T15:40:49.004" v="9133" actId="1076"/>
          <ac:spMkLst>
            <pc:docMk/>
            <pc:sldMk cId="2747841422" sldId="1802"/>
            <ac:spMk id="22" creationId="{762ECE65-B5F4-4C16-98FC-F453FE6126C3}"/>
          </ac:spMkLst>
        </pc:spChg>
        <pc:spChg chg="add mod">
          <ac:chgData name="Chen Zhang" userId="f4af6573-3f25-41cf-9cb1-ae14a6f09d34" providerId="ADAL" clId="{38CD609D-3519-4617-81DE-121D7B80AFA5}" dt="2020-06-14T15:41:36.817" v="9148"/>
          <ac:spMkLst>
            <pc:docMk/>
            <pc:sldMk cId="2747841422" sldId="1802"/>
            <ac:spMk id="24" creationId="{95496FEC-5551-4E23-AC0C-A79D17D798D2}"/>
          </ac:spMkLst>
        </pc:spChg>
        <pc:graphicFrameChg chg="add mod modGraphic">
          <ac:chgData name="Chen Zhang" userId="f4af6573-3f25-41cf-9cb1-ae14a6f09d34" providerId="ADAL" clId="{38CD609D-3519-4617-81DE-121D7B80AFA5}" dt="2020-06-14T15:05:47.492" v="8817" actId="122"/>
          <ac:graphicFrameMkLst>
            <pc:docMk/>
            <pc:sldMk cId="2747841422" sldId="1802"/>
            <ac:graphicFrameMk id="5" creationId="{09847817-EC75-470F-8E8F-E8AC59650D44}"/>
          </ac:graphicFrameMkLst>
        </pc:graphicFrameChg>
        <pc:graphicFrameChg chg="add mod modGraphic">
          <ac:chgData name="Chen Zhang" userId="f4af6573-3f25-41cf-9cb1-ae14a6f09d34" providerId="ADAL" clId="{38CD609D-3519-4617-81DE-121D7B80AFA5}" dt="2020-06-14T15:05:50.155" v="8818" actId="122"/>
          <ac:graphicFrameMkLst>
            <pc:docMk/>
            <pc:sldMk cId="2747841422" sldId="1802"/>
            <ac:graphicFrameMk id="9" creationId="{1D075154-2B27-4099-B7FB-DBC5AA4E94CF}"/>
          </ac:graphicFrameMkLst>
        </pc:graphicFrameChg>
      </pc:sldChg>
      <pc:sldChg chg="new del">
        <pc:chgData name="Chen Zhang" userId="f4af6573-3f25-41cf-9cb1-ae14a6f09d34" providerId="ADAL" clId="{38CD609D-3519-4617-81DE-121D7B80AFA5}" dt="2020-06-13T15:43:03.830" v="4614" actId="47"/>
        <pc:sldMkLst>
          <pc:docMk/>
          <pc:sldMk cId="1453816619" sldId="1803"/>
        </pc:sldMkLst>
      </pc:sldChg>
      <pc:sldChg chg="addSp delSp modSp new mod">
        <pc:chgData name="Chen Zhang" userId="f4af6573-3f25-41cf-9cb1-ae14a6f09d34" providerId="ADAL" clId="{38CD609D-3519-4617-81DE-121D7B80AFA5}" dt="2020-06-14T16:15:58.045" v="9332" actId="1076"/>
        <pc:sldMkLst>
          <pc:docMk/>
          <pc:sldMk cId="2503421039" sldId="1803"/>
        </pc:sldMkLst>
        <pc:spChg chg="mod">
          <ac:chgData name="Chen Zhang" userId="f4af6573-3f25-41cf-9cb1-ae14a6f09d34" providerId="ADAL" clId="{38CD609D-3519-4617-81DE-121D7B80AFA5}" dt="2020-06-14T16:15:54.449" v="9331" actId="404"/>
          <ac:spMkLst>
            <pc:docMk/>
            <pc:sldMk cId="2503421039" sldId="1803"/>
            <ac:spMk id="2" creationId="{DC0422A4-7437-41F8-88EA-5C3B8AC8A719}"/>
          </ac:spMkLst>
        </pc:spChg>
        <pc:spChg chg="del">
          <ac:chgData name="Chen Zhang" userId="f4af6573-3f25-41cf-9cb1-ae14a6f09d34" providerId="ADAL" clId="{38CD609D-3519-4617-81DE-121D7B80AFA5}" dt="2020-06-14T14:29:13.382" v="8528" actId="478"/>
          <ac:spMkLst>
            <pc:docMk/>
            <pc:sldMk cId="2503421039" sldId="1803"/>
            <ac:spMk id="3" creationId="{E2D26402-3036-46B5-94DB-F30207343A3C}"/>
          </ac:spMkLst>
        </pc:spChg>
        <pc:spChg chg="add mod">
          <ac:chgData name="Chen Zhang" userId="f4af6573-3f25-41cf-9cb1-ae14a6f09d34" providerId="ADAL" clId="{38CD609D-3519-4617-81DE-121D7B80AFA5}" dt="2020-06-14T14:28:19.076" v="8492" actId="113"/>
          <ac:spMkLst>
            <pc:docMk/>
            <pc:sldMk cId="2503421039" sldId="1803"/>
            <ac:spMk id="4" creationId="{87FCA903-A342-4CD8-B92F-A90C0E47B777}"/>
          </ac:spMkLst>
        </pc:spChg>
        <pc:picChg chg="add mod">
          <ac:chgData name="Chen Zhang" userId="f4af6573-3f25-41cf-9cb1-ae14a6f09d34" providerId="ADAL" clId="{38CD609D-3519-4617-81DE-121D7B80AFA5}" dt="2020-06-14T16:15:58.045" v="9332" actId="1076"/>
          <ac:picMkLst>
            <pc:docMk/>
            <pc:sldMk cId="2503421039" sldId="1803"/>
            <ac:picMk id="6" creationId="{B5D47A6A-74A9-4A78-A458-D40839EF1F0D}"/>
          </ac:picMkLst>
        </pc:picChg>
      </pc:sldChg>
      <pc:sldChg chg="add del">
        <pc:chgData name="Chen Zhang" userId="f4af6573-3f25-41cf-9cb1-ae14a6f09d34" providerId="ADAL" clId="{38CD609D-3519-4617-81DE-121D7B80AFA5}" dt="2020-06-14T14:27:27.448" v="8468" actId="47"/>
        <pc:sldMkLst>
          <pc:docMk/>
          <pc:sldMk cId="3287143474" sldId="1803"/>
        </pc:sldMkLst>
      </pc:sldChg>
      <pc:sldChg chg="delSp modSp new del mod">
        <pc:chgData name="Chen Zhang" userId="f4af6573-3f25-41cf-9cb1-ae14a6f09d34" providerId="ADAL" clId="{38CD609D-3519-4617-81DE-121D7B80AFA5}" dt="2020-06-14T14:30:28.266" v="8550" actId="47"/>
        <pc:sldMkLst>
          <pc:docMk/>
          <pc:sldMk cId="330549997" sldId="1804"/>
        </pc:sldMkLst>
        <pc:spChg chg="mod">
          <ac:chgData name="Chen Zhang" userId="f4af6573-3f25-41cf-9cb1-ae14a6f09d34" providerId="ADAL" clId="{38CD609D-3519-4617-81DE-121D7B80AFA5}" dt="2020-06-14T14:29:40.439" v="8548"/>
          <ac:spMkLst>
            <pc:docMk/>
            <pc:sldMk cId="330549997" sldId="1804"/>
            <ac:spMk id="2" creationId="{5B847F6A-8FD9-4C77-B34A-567B3C6A963D}"/>
          </ac:spMkLst>
        </pc:spChg>
        <pc:spChg chg="del">
          <ac:chgData name="Chen Zhang" userId="f4af6573-3f25-41cf-9cb1-ae14a6f09d34" providerId="ADAL" clId="{38CD609D-3519-4617-81DE-121D7B80AFA5}" dt="2020-06-14T14:29:42.998" v="8549" actId="478"/>
          <ac:spMkLst>
            <pc:docMk/>
            <pc:sldMk cId="330549997" sldId="1804"/>
            <ac:spMk id="3" creationId="{17639D81-BD27-4729-AD58-12391CA32CB9}"/>
          </ac:spMkLst>
        </pc:spChg>
      </pc:sldChg>
      <pc:sldChg chg="new del">
        <pc:chgData name="Chen Zhang" userId="f4af6573-3f25-41cf-9cb1-ae14a6f09d34" providerId="ADAL" clId="{38CD609D-3519-4617-81DE-121D7B80AFA5}" dt="2020-06-14T15:45:57.104" v="9177" actId="47"/>
        <pc:sldMkLst>
          <pc:docMk/>
          <pc:sldMk cId="711111782" sldId="1804"/>
        </pc:sldMkLst>
      </pc:sldChg>
      <pc:sldChg chg="new del">
        <pc:chgData name="Chen Zhang" userId="f4af6573-3f25-41cf-9cb1-ae14a6f09d34" providerId="ADAL" clId="{38CD609D-3519-4617-81DE-121D7B80AFA5}" dt="2020-06-13T15:43:03.830" v="4614" actId="47"/>
        <pc:sldMkLst>
          <pc:docMk/>
          <pc:sldMk cId="3714908073" sldId="1804"/>
        </pc:sldMkLst>
      </pc:sldChg>
      <pc:sldChg chg="new del">
        <pc:chgData name="Chen Zhang" userId="f4af6573-3f25-41cf-9cb1-ae14a6f09d34" providerId="ADAL" clId="{38CD609D-3519-4617-81DE-121D7B80AFA5}" dt="2020-06-13T15:43:03.830" v="4614" actId="47"/>
        <pc:sldMkLst>
          <pc:docMk/>
          <pc:sldMk cId="813380310" sldId="1805"/>
        </pc:sldMkLst>
      </pc:sldChg>
      <pc:sldChg chg="modSp add del mod">
        <pc:chgData name="Chen Zhang" userId="f4af6573-3f25-41cf-9cb1-ae14a6f09d34" providerId="ADAL" clId="{38CD609D-3519-4617-81DE-121D7B80AFA5}" dt="2020-06-14T15:44:22.262" v="9175" actId="2696"/>
        <pc:sldMkLst>
          <pc:docMk/>
          <pc:sldMk cId="3530015944" sldId="1805"/>
        </pc:sldMkLst>
        <pc:spChg chg="mod">
          <ac:chgData name="Chen Zhang" userId="f4af6573-3f25-41cf-9cb1-ae14a6f09d34" providerId="ADAL" clId="{38CD609D-3519-4617-81DE-121D7B80AFA5}" dt="2020-06-14T14:33:51.817" v="8594" actId="20577"/>
          <ac:spMkLst>
            <pc:docMk/>
            <pc:sldMk cId="3530015944" sldId="1805"/>
            <ac:spMk id="2" creationId="{D332FA6C-E3A0-4BDC-9D82-9CD47EDCF291}"/>
          </ac:spMkLst>
        </pc:spChg>
      </pc:sldChg>
      <pc:sldChg chg="addSp delSp modSp new del mod ord">
        <pc:chgData name="Chen Zhang" userId="f4af6573-3f25-41cf-9cb1-ae14a6f09d34" providerId="ADAL" clId="{38CD609D-3519-4617-81DE-121D7B80AFA5}" dt="2020-06-14T15:44:22.262" v="9175" actId="2696"/>
        <pc:sldMkLst>
          <pc:docMk/>
          <pc:sldMk cId="1123363242" sldId="1806"/>
        </pc:sldMkLst>
        <pc:spChg chg="mod">
          <ac:chgData name="Chen Zhang" userId="f4af6573-3f25-41cf-9cb1-ae14a6f09d34" providerId="ADAL" clId="{38CD609D-3519-4617-81DE-121D7B80AFA5}" dt="2020-06-14T14:34:04.615" v="8603"/>
          <ac:spMkLst>
            <pc:docMk/>
            <pc:sldMk cId="1123363242" sldId="1806"/>
            <ac:spMk id="2" creationId="{3156A42A-0F3E-4892-B25B-CEA82C7524D9}"/>
          </ac:spMkLst>
        </pc:spChg>
        <pc:spChg chg="del">
          <ac:chgData name="Chen Zhang" userId="f4af6573-3f25-41cf-9cb1-ae14a6f09d34" providerId="ADAL" clId="{38CD609D-3519-4617-81DE-121D7B80AFA5}" dt="2020-06-14T14:34:06.969" v="8604" actId="478"/>
          <ac:spMkLst>
            <pc:docMk/>
            <pc:sldMk cId="1123363242" sldId="1806"/>
            <ac:spMk id="3" creationId="{F09EB3FD-2AF5-48D3-9425-99DAB19B167D}"/>
          </ac:spMkLst>
        </pc:spChg>
        <pc:picChg chg="add mod">
          <ac:chgData name="Chen Zhang" userId="f4af6573-3f25-41cf-9cb1-ae14a6f09d34" providerId="ADAL" clId="{38CD609D-3519-4617-81DE-121D7B80AFA5}" dt="2020-06-14T14:45:00.446" v="8611" actId="1076"/>
          <ac:picMkLst>
            <pc:docMk/>
            <pc:sldMk cId="1123363242" sldId="1806"/>
            <ac:picMk id="5" creationId="{F0F66F5A-AE37-40ED-9B0B-8B02CA43E968}"/>
          </ac:picMkLst>
        </pc:picChg>
      </pc:sldChg>
      <pc:sldChg chg="new del">
        <pc:chgData name="Chen Zhang" userId="f4af6573-3f25-41cf-9cb1-ae14a6f09d34" providerId="ADAL" clId="{38CD609D-3519-4617-81DE-121D7B80AFA5}" dt="2020-06-13T15:43:03.830" v="4614" actId="47"/>
        <pc:sldMkLst>
          <pc:docMk/>
          <pc:sldMk cId="3865088140" sldId="1806"/>
        </pc:sldMkLst>
      </pc:sldChg>
      <pc:sldChg chg="addSp">
        <pc:chgData name="Chen Zhang" userId="f4af6573-3f25-41cf-9cb1-ae14a6f09d34" providerId="ADAL" clId="{38CD609D-3519-4617-81DE-121D7B80AFA5}" dt="2020-06-14T15:06:27.078" v="8821"/>
        <pc:sldMkLst>
          <pc:docMk/>
          <pc:sldMk cId="1051900795" sldId="1807"/>
        </pc:sldMkLst>
        <pc:picChg chg="add">
          <ac:chgData name="Chen Zhang" userId="f4af6573-3f25-41cf-9cb1-ae14a6f09d34" providerId="ADAL" clId="{38CD609D-3519-4617-81DE-121D7B80AFA5}" dt="2020-06-14T15:06:27.078" v="8821"/>
          <ac:picMkLst>
            <pc:docMk/>
            <pc:sldMk cId="1051900795" sldId="1807"/>
            <ac:picMk id="3074" creationId="{380CB6C0-510E-4047-9187-0F384E6A02B1}"/>
          </ac:picMkLst>
        </pc:picChg>
      </pc:sldChg>
      <pc:sldChg chg="new del">
        <pc:chgData name="Chen Zhang" userId="f4af6573-3f25-41cf-9cb1-ae14a6f09d34" providerId="ADAL" clId="{38CD609D-3519-4617-81DE-121D7B80AFA5}" dt="2020-06-13T15:43:03.830" v="4614" actId="47"/>
        <pc:sldMkLst>
          <pc:docMk/>
          <pc:sldMk cId="2892314248" sldId="1807"/>
        </pc:sldMkLst>
      </pc:sldChg>
      <pc:sldChg chg="addSp delSp modSp new add del mod">
        <pc:chgData name="Chen Zhang" userId="f4af6573-3f25-41cf-9cb1-ae14a6f09d34" providerId="ADAL" clId="{38CD609D-3519-4617-81DE-121D7B80AFA5}" dt="2020-06-14T15:44:22.262" v="9175" actId="2696"/>
        <pc:sldMkLst>
          <pc:docMk/>
          <pc:sldMk cId="4108650455" sldId="1807"/>
        </pc:sldMkLst>
        <pc:spChg chg="mod">
          <ac:chgData name="Chen Zhang" userId="f4af6573-3f25-41cf-9cb1-ae14a6f09d34" providerId="ADAL" clId="{38CD609D-3519-4617-81DE-121D7B80AFA5}" dt="2020-06-14T14:49:11.975" v="8638"/>
          <ac:spMkLst>
            <pc:docMk/>
            <pc:sldMk cId="4108650455" sldId="1807"/>
            <ac:spMk id="2" creationId="{884397A8-BFBC-4DE0-ADE3-D8A727E9339B}"/>
          </ac:spMkLst>
        </pc:spChg>
        <pc:spChg chg="del">
          <ac:chgData name="Chen Zhang" userId="f4af6573-3f25-41cf-9cb1-ae14a6f09d34" providerId="ADAL" clId="{38CD609D-3519-4617-81DE-121D7B80AFA5}" dt="2020-06-14T14:49:15.158" v="8639" actId="478"/>
          <ac:spMkLst>
            <pc:docMk/>
            <pc:sldMk cId="4108650455" sldId="1807"/>
            <ac:spMk id="3" creationId="{93F89160-F687-4716-B764-286A3320DD66}"/>
          </ac:spMkLst>
        </pc:spChg>
        <pc:spChg chg="add mod">
          <ac:chgData name="Chen Zhang" userId="f4af6573-3f25-41cf-9cb1-ae14a6f09d34" providerId="ADAL" clId="{38CD609D-3519-4617-81DE-121D7B80AFA5}" dt="2020-06-14T15:25:26.449" v="9047" actId="1076"/>
          <ac:spMkLst>
            <pc:docMk/>
            <pc:sldMk cId="4108650455" sldId="1807"/>
            <ac:spMk id="6" creationId="{02331425-526C-4D47-980A-7B2F01F6EDBD}"/>
          </ac:spMkLst>
        </pc:spChg>
        <pc:spChg chg="add mod">
          <ac:chgData name="Chen Zhang" userId="f4af6573-3f25-41cf-9cb1-ae14a6f09d34" providerId="ADAL" clId="{38CD609D-3519-4617-81DE-121D7B80AFA5}" dt="2020-06-14T15:25:26.449" v="9047" actId="1076"/>
          <ac:spMkLst>
            <pc:docMk/>
            <pc:sldMk cId="4108650455" sldId="1807"/>
            <ac:spMk id="7" creationId="{434318B5-0561-45B9-85A2-0268211827C4}"/>
          </ac:spMkLst>
        </pc:spChg>
        <pc:spChg chg="add mod">
          <ac:chgData name="Chen Zhang" userId="f4af6573-3f25-41cf-9cb1-ae14a6f09d34" providerId="ADAL" clId="{38CD609D-3519-4617-81DE-121D7B80AFA5}" dt="2020-06-14T15:25:26.449" v="9047" actId="1076"/>
          <ac:spMkLst>
            <pc:docMk/>
            <pc:sldMk cId="4108650455" sldId="1807"/>
            <ac:spMk id="9" creationId="{CDF4C08B-AB6E-4144-B4E1-E46DADD002FF}"/>
          </ac:spMkLst>
        </pc:spChg>
        <pc:spChg chg="add mod">
          <ac:chgData name="Chen Zhang" userId="f4af6573-3f25-41cf-9cb1-ae14a6f09d34" providerId="ADAL" clId="{38CD609D-3519-4617-81DE-121D7B80AFA5}" dt="2020-06-14T15:25:26.449" v="9047" actId="1076"/>
          <ac:spMkLst>
            <pc:docMk/>
            <pc:sldMk cId="4108650455" sldId="1807"/>
            <ac:spMk id="11" creationId="{679A8199-7FD8-4001-ACC3-474E33CF9A36}"/>
          </ac:spMkLst>
        </pc:spChg>
        <pc:spChg chg="add mod">
          <ac:chgData name="Chen Zhang" userId="f4af6573-3f25-41cf-9cb1-ae14a6f09d34" providerId="ADAL" clId="{38CD609D-3519-4617-81DE-121D7B80AFA5}" dt="2020-06-14T15:25:26.449" v="9047" actId="1076"/>
          <ac:spMkLst>
            <pc:docMk/>
            <pc:sldMk cId="4108650455" sldId="1807"/>
            <ac:spMk id="13" creationId="{73FAA468-8B72-4FC9-91E9-C41D9237DC53}"/>
          </ac:spMkLst>
        </pc:spChg>
        <pc:spChg chg="add mod">
          <ac:chgData name="Chen Zhang" userId="f4af6573-3f25-41cf-9cb1-ae14a6f09d34" providerId="ADAL" clId="{38CD609D-3519-4617-81DE-121D7B80AFA5}" dt="2020-06-14T15:25:26.449" v="9047" actId="1076"/>
          <ac:spMkLst>
            <pc:docMk/>
            <pc:sldMk cId="4108650455" sldId="1807"/>
            <ac:spMk id="17" creationId="{E1FDDB04-CDD1-4139-BA86-CB90EE303338}"/>
          </ac:spMkLst>
        </pc:spChg>
        <pc:spChg chg="add mod">
          <ac:chgData name="Chen Zhang" userId="f4af6573-3f25-41cf-9cb1-ae14a6f09d34" providerId="ADAL" clId="{38CD609D-3519-4617-81DE-121D7B80AFA5}" dt="2020-06-14T15:25:26.449" v="9047" actId="1076"/>
          <ac:spMkLst>
            <pc:docMk/>
            <pc:sldMk cId="4108650455" sldId="1807"/>
            <ac:spMk id="20" creationId="{85E9B577-F15E-411F-849F-59964521B589}"/>
          </ac:spMkLst>
        </pc:spChg>
        <pc:spChg chg="add mod">
          <ac:chgData name="Chen Zhang" userId="f4af6573-3f25-41cf-9cb1-ae14a6f09d34" providerId="ADAL" clId="{38CD609D-3519-4617-81DE-121D7B80AFA5}" dt="2020-06-14T15:25:26.449" v="9047" actId="1076"/>
          <ac:spMkLst>
            <pc:docMk/>
            <pc:sldMk cId="4108650455" sldId="1807"/>
            <ac:spMk id="26" creationId="{F2AAE746-1622-4716-8E88-748575887164}"/>
          </ac:spMkLst>
        </pc:spChg>
        <pc:spChg chg="add mod">
          <ac:chgData name="Chen Zhang" userId="f4af6573-3f25-41cf-9cb1-ae14a6f09d34" providerId="ADAL" clId="{38CD609D-3519-4617-81DE-121D7B80AFA5}" dt="2020-06-14T15:25:26.449" v="9047" actId="1076"/>
          <ac:spMkLst>
            <pc:docMk/>
            <pc:sldMk cId="4108650455" sldId="1807"/>
            <ac:spMk id="28" creationId="{BF5C152A-CDE7-48CD-BA08-F5E121FDF7D3}"/>
          </ac:spMkLst>
        </pc:spChg>
        <pc:spChg chg="add mod">
          <ac:chgData name="Chen Zhang" userId="f4af6573-3f25-41cf-9cb1-ae14a6f09d34" providerId="ADAL" clId="{38CD609D-3519-4617-81DE-121D7B80AFA5}" dt="2020-06-14T15:25:26.449" v="9047" actId="1076"/>
          <ac:spMkLst>
            <pc:docMk/>
            <pc:sldMk cId="4108650455" sldId="1807"/>
            <ac:spMk id="32" creationId="{7E248FAE-09FC-41FE-830F-5F43A9862B4F}"/>
          </ac:spMkLst>
        </pc:spChg>
        <pc:spChg chg="add mod">
          <ac:chgData name="Chen Zhang" userId="f4af6573-3f25-41cf-9cb1-ae14a6f09d34" providerId="ADAL" clId="{38CD609D-3519-4617-81DE-121D7B80AFA5}" dt="2020-06-14T15:25:26.449" v="9047" actId="1076"/>
          <ac:spMkLst>
            <pc:docMk/>
            <pc:sldMk cId="4108650455" sldId="1807"/>
            <ac:spMk id="33" creationId="{A21B91CC-7BE2-4B35-899D-734C7BA779E4}"/>
          </ac:spMkLst>
        </pc:spChg>
        <pc:spChg chg="add del mod">
          <ac:chgData name="Chen Zhang" userId="f4af6573-3f25-41cf-9cb1-ae14a6f09d34" providerId="ADAL" clId="{38CD609D-3519-4617-81DE-121D7B80AFA5}" dt="2020-06-14T15:14:16.639" v="8946" actId="478"/>
          <ac:spMkLst>
            <pc:docMk/>
            <pc:sldMk cId="4108650455" sldId="1807"/>
            <ac:spMk id="38" creationId="{CBB5E590-5FCE-4A3B-9B4E-092034CA485C}"/>
          </ac:spMkLst>
        </pc:spChg>
        <pc:spChg chg="add del mod">
          <ac:chgData name="Chen Zhang" userId="f4af6573-3f25-41cf-9cb1-ae14a6f09d34" providerId="ADAL" clId="{38CD609D-3519-4617-81DE-121D7B80AFA5}" dt="2020-06-14T15:14:11.507" v="8945" actId="478"/>
          <ac:spMkLst>
            <pc:docMk/>
            <pc:sldMk cId="4108650455" sldId="1807"/>
            <ac:spMk id="39" creationId="{63640807-8925-4510-A5B8-C9D334D43FC5}"/>
          </ac:spMkLst>
        </pc:spChg>
        <pc:spChg chg="add mod">
          <ac:chgData name="Chen Zhang" userId="f4af6573-3f25-41cf-9cb1-ae14a6f09d34" providerId="ADAL" clId="{38CD609D-3519-4617-81DE-121D7B80AFA5}" dt="2020-06-14T15:25:26.449" v="9047" actId="1076"/>
          <ac:spMkLst>
            <pc:docMk/>
            <pc:sldMk cId="4108650455" sldId="1807"/>
            <ac:spMk id="43" creationId="{D572EED5-DE88-43AB-867C-7B038023C26A}"/>
          </ac:spMkLst>
        </pc:spChg>
        <pc:spChg chg="add mod">
          <ac:chgData name="Chen Zhang" userId="f4af6573-3f25-41cf-9cb1-ae14a6f09d34" providerId="ADAL" clId="{38CD609D-3519-4617-81DE-121D7B80AFA5}" dt="2020-06-14T15:25:26.449" v="9047" actId="1076"/>
          <ac:spMkLst>
            <pc:docMk/>
            <pc:sldMk cId="4108650455" sldId="1807"/>
            <ac:spMk id="44" creationId="{F426B0D0-B7AF-45EF-A850-DD617FDC74C5}"/>
          </ac:spMkLst>
        </pc:spChg>
        <pc:spChg chg="add del mod">
          <ac:chgData name="Chen Zhang" userId="f4af6573-3f25-41cf-9cb1-ae14a6f09d34" providerId="ADAL" clId="{38CD609D-3519-4617-81DE-121D7B80AFA5}" dt="2020-06-14T15:20:14.393" v="9034" actId="478"/>
          <ac:spMkLst>
            <pc:docMk/>
            <pc:sldMk cId="4108650455" sldId="1807"/>
            <ac:spMk id="45" creationId="{B331C6AE-2D2C-4239-B155-4A86AAAF2D14}"/>
          </ac:spMkLst>
        </pc:spChg>
        <pc:spChg chg="add mod">
          <ac:chgData name="Chen Zhang" userId="f4af6573-3f25-41cf-9cb1-ae14a6f09d34" providerId="ADAL" clId="{38CD609D-3519-4617-81DE-121D7B80AFA5}" dt="2020-06-14T15:25:26.449" v="9047" actId="1076"/>
          <ac:spMkLst>
            <pc:docMk/>
            <pc:sldMk cId="4108650455" sldId="1807"/>
            <ac:spMk id="47" creationId="{A4542DD1-A193-4B74-AEDD-3C0A58EE6A50}"/>
          </ac:spMkLst>
        </pc:spChg>
        <pc:spChg chg="add mod">
          <ac:chgData name="Chen Zhang" userId="f4af6573-3f25-41cf-9cb1-ae14a6f09d34" providerId="ADAL" clId="{38CD609D-3519-4617-81DE-121D7B80AFA5}" dt="2020-06-14T15:25:26.449" v="9047" actId="1076"/>
          <ac:spMkLst>
            <pc:docMk/>
            <pc:sldMk cId="4108650455" sldId="1807"/>
            <ac:spMk id="48" creationId="{3376DC94-43CB-49A6-BD2C-A844F1E58E48}"/>
          </ac:spMkLst>
        </pc:spChg>
        <pc:spChg chg="add mod">
          <ac:chgData name="Chen Zhang" userId="f4af6573-3f25-41cf-9cb1-ae14a6f09d34" providerId="ADAL" clId="{38CD609D-3519-4617-81DE-121D7B80AFA5}" dt="2020-06-14T15:25:21.294" v="9046" actId="14100"/>
          <ac:spMkLst>
            <pc:docMk/>
            <pc:sldMk cId="4108650455" sldId="1807"/>
            <ac:spMk id="50" creationId="{D25DB0EE-61F8-4128-828A-7F1FD38D3B3F}"/>
          </ac:spMkLst>
        </pc:spChg>
        <pc:spChg chg="add mod">
          <ac:chgData name="Chen Zhang" userId="f4af6573-3f25-41cf-9cb1-ae14a6f09d34" providerId="ADAL" clId="{38CD609D-3519-4617-81DE-121D7B80AFA5}" dt="2020-06-14T15:25:41.531" v="9050" actId="14100"/>
          <ac:spMkLst>
            <pc:docMk/>
            <pc:sldMk cId="4108650455" sldId="1807"/>
            <ac:spMk id="52" creationId="{6CCC2677-C272-4A61-A48E-30707506F505}"/>
          </ac:spMkLst>
        </pc:spChg>
        <pc:grpChg chg="add mod">
          <ac:chgData name="Chen Zhang" userId="f4af6573-3f25-41cf-9cb1-ae14a6f09d34" providerId="ADAL" clId="{38CD609D-3519-4617-81DE-121D7B80AFA5}" dt="2020-06-14T15:25:26.449" v="9047" actId="1076"/>
          <ac:grpSpMkLst>
            <pc:docMk/>
            <pc:sldMk cId="4108650455" sldId="1807"/>
            <ac:grpSpMk id="25" creationId="{F4BA4B0D-BA3B-4E2D-8B56-4043A8B9EB32}"/>
          </ac:grpSpMkLst>
        </pc:grpChg>
        <pc:grpChg chg="add del mod">
          <ac:chgData name="Chen Zhang" userId="f4af6573-3f25-41cf-9cb1-ae14a6f09d34" providerId="ADAL" clId="{38CD609D-3519-4617-81DE-121D7B80AFA5}" dt="2020-06-14T15:13:47.223" v="8939" actId="478"/>
          <ac:grpSpMkLst>
            <pc:docMk/>
            <pc:sldMk cId="4108650455" sldId="1807"/>
            <ac:grpSpMk id="29" creationId="{135AAC8E-2102-4CFF-9F51-8D201D579900}"/>
          </ac:grpSpMkLst>
        </pc:grpChg>
        <pc:grpChg chg="add mod">
          <ac:chgData name="Chen Zhang" userId="f4af6573-3f25-41cf-9cb1-ae14a6f09d34" providerId="ADAL" clId="{38CD609D-3519-4617-81DE-121D7B80AFA5}" dt="2020-06-14T15:25:26.449" v="9047" actId="1076"/>
          <ac:grpSpMkLst>
            <pc:docMk/>
            <pc:sldMk cId="4108650455" sldId="1807"/>
            <ac:grpSpMk id="35" creationId="{B4649B80-7086-43B5-A95D-672BBB487AFC}"/>
          </ac:grpSpMkLst>
        </pc:grpChg>
        <pc:graphicFrameChg chg="add mod modGraphic">
          <ac:chgData name="Chen Zhang" userId="f4af6573-3f25-41cf-9cb1-ae14a6f09d34" providerId="ADAL" clId="{38CD609D-3519-4617-81DE-121D7B80AFA5}" dt="2020-06-14T15:25:26.449" v="9047" actId="1076"/>
          <ac:graphicFrameMkLst>
            <pc:docMk/>
            <pc:sldMk cId="4108650455" sldId="1807"/>
            <ac:graphicFrameMk id="5" creationId="{5D195A03-2606-4B0B-901D-422F2C22803B}"/>
          </ac:graphicFrameMkLst>
        </pc:graphicFrameChg>
        <pc:picChg chg="mod">
          <ac:chgData name="Chen Zhang" userId="f4af6573-3f25-41cf-9cb1-ae14a6f09d34" providerId="ADAL" clId="{38CD609D-3519-4617-81DE-121D7B80AFA5}" dt="2020-06-14T15:13:49.603" v="8941" actId="1076"/>
          <ac:picMkLst>
            <pc:docMk/>
            <pc:sldMk cId="4108650455" sldId="1807"/>
            <ac:picMk id="3074" creationId="{380CB6C0-510E-4047-9187-0F384E6A02B1}"/>
          </ac:picMkLst>
        </pc:picChg>
        <pc:cxnChg chg="add del mod">
          <ac:chgData name="Chen Zhang" userId="f4af6573-3f25-41cf-9cb1-ae14a6f09d34" providerId="ADAL" clId="{38CD609D-3519-4617-81DE-121D7B80AFA5}" dt="2020-06-14T15:09:16.005" v="8827" actId="478"/>
          <ac:cxnSpMkLst>
            <pc:docMk/>
            <pc:sldMk cId="4108650455" sldId="1807"/>
            <ac:cxnSpMk id="4" creationId="{EDA88A06-02F1-4F1D-92B5-CA0A5D8802F5}"/>
          </ac:cxnSpMkLst>
        </pc:cxnChg>
        <pc:cxnChg chg="add mod">
          <ac:chgData name="Chen Zhang" userId="f4af6573-3f25-41cf-9cb1-ae14a6f09d34" providerId="ADAL" clId="{38CD609D-3519-4617-81DE-121D7B80AFA5}" dt="2020-06-14T15:12:37.225" v="8917" actId="164"/>
          <ac:cxnSpMkLst>
            <pc:docMk/>
            <pc:sldMk cId="4108650455" sldId="1807"/>
            <ac:cxnSpMk id="16" creationId="{2B67F8AA-CDEA-4461-AFC2-5273834BFA18}"/>
          </ac:cxnSpMkLst>
        </pc:cxnChg>
        <pc:cxnChg chg="add mod">
          <ac:chgData name="Chen Zhang" userId="f4af6573-3f25-41cf-9cb1-ae14a6f09d34" providerId="ADAL" clId="{38CD609D-3519-4617-81DE-121D7B80AFA5}" dt="2020-06-14T15:12:37.225" v="8917" actId="164"/>
          <ac:cxnSpMkLst>
            <pc:docMk/>
            <pc:sldMk cId="4108650455" sldId="1807"/>
            <ac:cxnSpMk id="18" creationId="{8242B70A-CD2F-4934-A43B-25D05892BDC3}"/>
          </ac:cxnSpMkLst>
        </pc:cxnChg>
        <pc:cxnChg chg="add mod">
          <ac:chgData name="Chen Zhang" userId="f4af6573-3f25-41cf-9cb1-ae14a6f09d34" providerId="ADAL" clId="{38CD609D-3519-4617-81DE-121D7B80AFA5}" dt="2020-06-14T15:25:26.449" v="9047" actId="1076"/>
          <ac:cxnSpMkLst>
            <pc:docMk/>
            <pc:sldMk cId="4108650455" sldId="1807"/>
            <ac:cxnSpMk id="23" creationId="{2DA28580-B809-47B7-9B81-A7FEE5261CB8}"/>
          </ac:cxnSpMkLst>
        </pc:cxnChg>
        <pc:cxnChg chg="mod">
          <ac:chgData name="Chen Zhang" userId="f4af6573-3f25-41cf-9cb1-ae14a6f09d34" providerId="ADAL" clId="{38CD609D-3519-4617-81DE-121D7B80AFA5}" dt="2020-06-14T15:13:16.868" v="8922"/>
          <ac:cxnSpMkLst>
            <pc:docMk/>
            <pc:sldMk cId="4108650455" sldId="1807"/>
            <ac:cxnSpMk id="30" creationId="{0499B877-48F5-470E-908F-BD495F45B5BC}"/>
          </ac:cxnSpMkLst>
        </pc:cxnChg>
        <pc:cxnChg chg="mod">
          <ac:chgData name="Chen Zhang" userId="f4af6573-3f25-41cf-9cb1-ae14a6f09d34" providerId="ADAL" clId="{38CD609D-3519-4617-81DE-121D7B80AFA5}" dt="2020-06-14T15:13:16.868" v="8922"/>
          <ac:cxnSpMkLst>
            <pc:docMk/>
            <pc:sldMk cId="4108650455" sldId="1807"/>
            <ac:cxnSpMk id="31" creationId="{00367BD0-6835-4B9B-BAF8-B101104CD2F8}"/>
          </ac:cxnSpMkLst>
        </pc:cxnChg>
        <pc:cxnChg chg="add del mod">
          <ac:chgData name="Chen Zhang" userId="f4af6573-3f25-41cf-9cb1-ae14a6f09d34" providerId="ADAL" clId="{38CD609D-3519-4617-81DE-121D7B80AFA5}" dt="2020-06-14T15:13:47.223" v="8939" actId="478"/>
          <ac:cxnSpMkLst>
            <pc:docMk/>
            <pc:sldMk cId="4108650455" sldId="1807"/>
            <ac:cxnSpMk id="34" creationId="{5AB0D9F0-8DA4-455D-88C0-7F5F3AC87423}"/>
          </ac:cxnSpMkLst>
        </pc:cxnChg>
        <pc:cxnChg chg="mod">
          <ac:chgData name="Chen Zhang" userId="f4af6573-3f25-41cf-9cb1-ae14a6f09d34" providerId="ADAL" clId="{38CD609D-3519-4617-81DE-121D7B80AFA5}" dt="2020-06-14T15:14:04.696" v="8943"/>
          <ac:cxnSpMkLst>
            <pc:docMk/>
            <pc:sldMk cId="4108650455" sldId="1807"/>
            <ac:cxnSpMk id="36" creationId="{034AE78B-6BD7-43C5-8AA1-9070DEE54E7F}"/>
          </ac:cxnSpMkLst>
        </pc:cxnChg>
        <pc:cxnChg chg="mod">
          <ac:chgData name="Chen Zhang" userId="f4af6573-3f25-41cf-9cb1-ae14a6f09d34" providerId="ADAL" clId="{38CD609D-3519-4617-81DE-121D7B80AFA5}" dt="2020-06-14T15:14:04.696" v="8943"/>
          <ac:cxnSpMkLst>
            <pc:docMk/>
            <pc:sldMk cId="4108650455" sldId="1807"/>
            <ac:cxnSpMk id="37" creationId="{4B6EDEDF-B5E3-4460-9E78-8A24616F0E2F}"/>
          </ac:cxnSpMkLst>
        </pc:cxnChg>
        <pc:cxnChg chg="add mod">
          <ac:chgData name="Chen Zhang" userId="f4af6573-3f25-41cf-9cb1-ae14a6f09d34" providerId="ADAL" clId="{38CD609D-3519-4617-81DE-121D7B80AFA5}" dt="2020-06-14T15:25:26.449" v="9047" actId="1076"/>
          <ac:cxnSpMkLst>
            <pc:docMk/>
            <pc:sldMk cId="4108650455" sldId="1807"/>
            <ac:cxnSpMk id="40" creationId="{E0751822-D84F-429E-9786-57DFBDDE013A}"/>
          </ac:cxnSpMkLst>
        </pc:cxnChg>
        <pc:cxnChg chg="add mod">
          <ac:chgData name="Chen Zhang" userId="f4af6573-3f25-41cf-9cb1-ae14a6f09d34" providerId="ADAL" clId="{38CD609D-3519-4617-81DE-121D7B80AFA5}" dt="2020-06-14T15:25:26.449" v="9047" actId="1076"/>
          <ac:cxnSpMkLst>
            <pc:docMk/>
            <pc:sldMk cId="4108650455" sldId="1807"/>
            <ac:cxnSpMk id="41" creationId="{20211879-528E-4430-BFB2-0C25FE36F725}"/>
          </ac:cxnSpMkLst>
        </pc:cxnChg>
        <pc:cxnChg chg="add mod">
          <ac:chgData name="Chen Zhang" userId="f4af6573-3f25-41cf-9cb1-ae14a6f09d34" providerId="ADAL" clId="{38CD609D-3519-4617-81DE-121D7B80AFA5}" dt="2020-06-14T15:26:08.898" v="9058" actId="693"/>
          <ac:cxnSpMkLst>
            <pc:docMk/>
            <pc:sldMk cId="4108650455" sldId="1807"/>
            <ac:cxnSpMk id="55" creationId="{D55F4097-A8D0-4457-BDC0-32CB00C0A7A8}"/>
          </ac:cxnSpMkLst>
        </pc:cxnChg>
        <pc:cxnChg chg="add mod">
          <ac:chgData name="Chen Zhang" userId="f4af6573-3f25-41cf-9cb1-ae14a6f09d34" providerId="ADAL" clId="{38CD609D-3519-4617-81DE-121D7B80AFA5}" dt="2020-06-14T15:26:08.898" v="9058" actId="693"/>
          <ac:cxnSpMkLst>
            <pc:docMk/>
            <pc:sldMk cId="4108650455" sldId="1807"/>
            <ac:cxnSpMk id="56" creationId="{814BBD03-EAD4-416F-BDDD-E2F81C7C9388}"/>
          </ac:cxnSpMkLst>
        </pc:cxnChg>
        <pc:cxnChg chg="add mod">
          <ac:chgData name="Chen Zhang" userId="f4af6573-3f25-41cf-9cb1-ae14a6f09d34" providerId="ADAL" clId="{38CD609D-3519-4617-81DE-121D7B80AFA5}" dt="2020-06-14T15:26:08.898" v="9058" actId="693"/>
          <ac:cxnSpMkLst>
            <pc:docMk/>
            <pc:sldMk cId="4108650455" sldId="1807"/>
            <ac:cxnSpMk id="60" creationId="{C8F5E071-125C-451D-91CF-4072E019C3E8}"/>
          </ac:cxnSpMkLst>
        </pc:cxnChg>
      </pc:sldChg>
      <pc:sldChg chg="new del">
        <pc:chgData name="Chen Zhang" userId="f4af6573-3f25-41cf-9cb1-ae14a6f09d34" providerId="ADAL" clId="{38CD609D-3519-4617-81DE-121D7B80AFA5}" dt="2020-06-13T15:43:03.830" v="4614" actId="47"/>
        <pc:sldMkLst>
          <pc:docMk/>
          <pc:sldMk cId="1196454301" sldId="1808"/>
        </pc:sldMkLst>
      </pc:sldChg>
      <pc:sldChg chg="addSp delSp modSp new mod">
        <pc:chgData name="Chen Zhang" userId="f4af6573-3f25-41cf-9cb1-ae14a6f09d34" providerId="ADAL" clId="{38CD609D-3519-4617-81DE-121D7B80AFA5}" dt="2020-06-15T04:01:27.806" v="12218" actId="1076"/>
        <pc:sldMkLst>
          <pc:docMk/>
          <pc:sldMk cId="3652702559" sldId="1808"/>
        </pc:sldMkLst>
        <pc:spChg chg="mod">
          <ac:chgData name="Chen Zhang" userId="f4af6573-3f25-41cf-9cb1-ae14a6f09d34" providerId="ADAL" clId="{38CD609D-3519-4617-81DE-121D7B80AFA5}" dt="2020-06-14T15:26:20.121" v="9065"/>
          <ac:spMkLst>
            <pc:docMk/>
            <pc:sldMk cId="3652702559" sldId="1808"/>
            <ac:spMk id="2" creationId="{FB2BBD0F-BFD6-496A-AAF2-B36E35AF80F4}"/>
          </ac:spMkLst>
        </pc:spChg>
        <pc:spChg chg="mod">
          <ac:chgData name="Chen Zhang" userId="f4af6573-3f25-41cf-9cb1-ae14a6f09d34" providerId="ADAL" clId="{38CD609D-3519-4617-81DE-121D7B80AFA5}" dt="2020-06-14T17:20:40.959" v="10720" actId="20577"/>
          <ac:spMkLst>
            <pc:docMk/>
            <pc:sldMk cId="3652702559" sldId="1808"/>
            <ac:spMk id="3" creationId="{52EDDCAD-1051-447D-B4F4-A1DBE0360E51}"/>
          </ac:spMkLst>
        </pc:spChg>
        <pc:spChg chg="add mod">
          <ac:chgData name="Chen Zhang" userId="f4af6573-3f25-41cf-9cb1-ae14a6f09d34" providerId="ADAL" clId="{38CD609D-3519-4617-81DE-121D7B80AFA5}" dt="2020-06-15T04:01:27.806" v="12218" actId="1076"/>
          <ac:spMkLst>
            <pc:docMk/>
            <pc:sldMk cId="3652702559" sldId="1808"/>
            <ac:spMk id="4" creationId="{7867011E-B4AE-400A-8ED4-1DF2C02574B4}"/>
          </ac:spMkLst>
        </pc:spChg>
        <pc:spChg chg="add mod">
          <ac:chgData name="Chen Zhang" userId="f4af6573-3f25-41cf-9cb1-ae14a6f09d34" providerId="ADAL" clId="{38CD609D-3519-4617-81DE-121D7B80AFA5}" dt="2020-06-15T04:01:27.806" v="12218" actId="1076"/>
          <ac:spMkLst>
            <pc:docMk/>
            <pc:sldMk cId="3652702559" sldId="1808"/>
            <ac:spMk id="6" creationId="{41796485-9F39-4BEE-A2DD-51D83E6D7663}"/>
          </ac:spMkLst>
        </pc:spChg>
        <pc:spChg chg="add mod">
          <ac:chgData name="Chen Zhang" userId="f4af6573-3f25-41cf-9cb1-ae14a6f09d34" providerId="ADAL" clId="{38CD609D-3519-4617-81DE-121D7B80AFA5}" dt="2020-06-15T04:01:27.806" v="12218" actId="1076"/>
          <ac:spMkLst>
            <pc:docMk/>
            <pc:sldMk cId="3652702559" sldId="1808"/>
            <ac:spMk id="8" creationId="{E9DE45AF-7DE2-438B-B840-C62EB0FCA21C}"/>
          </ac:spMkLst>
        </pc:spChg>
        <pc:spChg chg="add del">
          <ac:chgData name="Chen Zhang" userId="f4af6573-3f25-41cf-9cb1-ae14a6f09d34" providerId="ADAL" clId="{38CD609D-3519-4617-81DE-121D7B80AFA5}" dt="2020-06-15T03:58:58.331" v="12134" actId="478"/>
          <ac:spMkLst>
            <pc:docMk/>
            <pc:sldMk cId="3652702559" sldId="1808"/>
            <ac:spMk id="9" creationId="{42EDEF6B-A29D-49C3-B95B-244B8D9772CE}"/>
          </ac:spMkLst>
        </pc:spChg>
        <pc:spChg chg="add mod">
          <ac:chgData name="Chen Zhang" userId="f4af6573-3f25-41cf-9cb1-ae14a6f09d34" providerId="ADAL" clId="{38CD609D-3519-4617-81DE-121D7B80AFA5}" dt="2020-06-15T04:01:27.806" v="12218" actId="1076"/>
          <ac:spMkLst>
            <pc:docMk/>
            <pc:sldMk cId="3652702559" sldId="1808"/>
            <ac:spMk id="10" creationId="{C5AF4B0F-DF0D-4474-9E1C-15F0C8B70346}"/>
          </ac:spMkLst>
        </pc:spChg>
        <pc:spChg chg="add mod">
          <ac:chgData name="Chen Zhang" userId="f4af6573-3f25-41cf-9cb1-ae14a6f09d34" providerId="ADAL" clId="{38CD609D-3519-4617-81DE-121D7B80AFA5}" dt="2020-06-15T04:01:27.806" v="12218" actId="1076"/>
          <ac:spMkLst>
            <pc:docMk/>
            <pc:sldMk cId="3652702559" sldId="1808"/>
            <ac:spMk id="11" creationId="{D884B2E8-AB1D-4B79-9904-55FB4026DE8D}"/>
          </ac:spMkLst>
        </pc:spChg>
        <pc:spChg chg="add mod">
          <ac:chgData name="Chen Zhang" userId="f4af6573-3f25-41cf-9cb1-ae14a6f09d34" providerId="ADAL" clId="{38CD609D-3519-4617-81DE-121D7B80AFA5}" dt="2020-06-15T04:01:27.806" v="12218" actId="1076"/>
          <ac:spMkLst>
            <pc:docMk/>
            <pc:sldMk cId="3652702559" sldId="1808"/>
            <ac:spMk id="12" creationId="{835085B7-D424-4A6F-8982-1F3460827B51}"/>
          </ac:spMkLst>
        </pc:spChg>
        <pc:spChg chg="add mod">
          <ac:chgData name="Chen Zhang" userId="f4af6573-3f25-41cf-9cb1-ae14a6f09d34" providerId="ADAL" clId="{38CD609D-3519-4617-81DE-121D7B80AFA5}" dt="2020-06-15T04:01:27.806" v="12218" actId="1076"/>
          <ac:spMkLst>
            <pc:docMk/>
            <pc:sldMk cId="3652702559" sldId="1808"/>
            <ac:spMk id="14" creationId="{E5752EC1-A513-46B2-87C9-4540BF9508FD}"/>
          </ac:spMkLst>
        </pc:spChg>
        <pc:spChg chg="add mod">
          <ac:chgData name="Chen Zhang" userId="f4af6573-3f25-41cf-9cb1-ae14a6f09d34" providerId="ADAL" clId="{38CD609D-3519-4617-81DE-121D7B80AFA5}" dt="2020-06-15T04:01:27.806" v="12218" actId="1076"/>
          <ac:spMkLst>
            <pc:docMk/>
            <pc:sldMk cId="3652702559" sldId="1808"/>
            <ac:spMk id="16" creationId="{87C39E48-5AFB-49BC-84B4-0AB4652FBE7C}"/>
          </ac:spMkLst>
        </pc:spChg>
        <pc:spChg chg="add mod">
          <ac:chgData name="Chen Zhang" userId="f4af6573-3f25-41cf-9cb1-ae14a6f09d34" providerId="ADAL" clId="{38CD609D-3519-4617-81DE-121D7B80AFA5}" dt="2020-06-15T04:01:27.806" v="12218" actId="1076"/>
          <ac:spMkLst>
            <pc:docMk/>
            <pc:sldMk cId="3652702559" sldId="1808"/>
            <ac:spMk id="18" creationId="{39BD3F6C-B428-4D0C-BE75-D3ED67AE2572}"/>
          </ac:spMkLst>
        </pc:spChg>
        <pc:spChg chg="add mod">
          <ac:chgData name="Chen Zhang" userId="f4af6573-3f25-41cf-9cb1-ae14a6f09d34" providerId="ADAL" clId="{38CD609D-3519-4617-81DE-121D7B80AFA5}" dt="2020-06-15T04:01:27.806" v="12218" actId="1076"/>
          <ac:spMkLst>
            <pc:docMk/>
            <pc:sldMk cId="3652702559" sldId="1808"/>
            <ac:spMk id="20" creationId="{3FE26F1B-75C6-4A5D-9922-0959D6EF5B47}"/>
          </ac:spMkLst>
        </pc:spChg>
        <pc:spChg chg="add mod">
          <ac:chgData name="Chen Zhang" userId="f4af6573-3f25-41cf-9cb1-ae14a6f09d34" providerId="ADAL" clId="{38CD609D-3519-4617-81DE-121D7B80AFA5}" dt="2020-06-15T04:01:27.806" v="12218" actId="1076"/>
          <ac:spMkLst>
            <pc:docMk/>
            <pc:sldMk cId="3652702559" sldId="1808"/>
            <ac:spMk id="22" creationId="{A0611715-9605-4037-845B-D401B684169A}"/>
          </ac:spMkLst>
        </pc:spChg>
        <pc:spChg chg="add mod">
          <ac:chgData name="Chen Zhang" userId="f4af6573-3f25-41cf-9cb1-ae14a6f09d34" providerId="ADAL" clId="{38CD609D-3519-4617-81DE-121D7B80AFA5}" dt="2020-06-15T04:01:27.806" v="12218" actId="1076"/>
          <ac:spMkLst>
            <pc:docMk/>
            <pc:sldMk cId="3652702559" sldId="1808"/>
            <ac:spMk id="24" creationId="{E01AF4ED-3AC6-4AE6-9C5D-3C81ADB3A6A1}"/>
          </ac:spMkLst>
        </pc:spChg>
      </pc:sldChg>
      <pc:sldChg chg="new del">
        <pc:chgData name="Chen Zhang" userId="f4af6573-3f25-41cf-9cb1-ae14a6f09d34" providerId="ADAL" clId="{38CD609D-3519-4617-81DE-121D7B80AFA5}" dt="2020-06-13T15:43:03.830" v="4614" actId="47"/>
        <pc:sldMkLst>
          <pc:docMk/>
          <pc:sldMk cId="423112996" sldId="1809"/>
        </pc:sldMkLst>
      </pc:sldChg>
      <pc:sldChg chg="addSp">
        <pc:chgData name="Chen Zhang" userId="f4af6573-3f25-41cf-9cb1-ae14a6f09d34" providerId="ADAL" clId="{38CD609D-3519-4617-81DE-121D7B80AFA5}" dt="2020-06-14T15:43:45.423" v="9151"/>
        <pc:sldMkLst>
          <pc:docMk/>
          <pc:sldMk cId="1373326025" sldId="1809"/>
        </pc:sldMkLst>
        <pc:picChg chg="add">
          <ac:chgData name="Chen Zhang" userId="f4af6573-3f25-41cf-9cb1-ae14a6f09d34" providerId="ADAL" clId="{38CD609D-3519-4617-81DE-121D7B80AFA5}" dt="2020-06-14T15:43:45.423" v="9151"/>
          <ac:picMkLst>
            <pc:docMk/>
            <pc:sldMk cId="1373326025" sldId="1809"/>
            <ac:picMk id="4098" creationId="{57D32157-0EC7-4863-BE8F-A213D8112B92}"/>
          </ac:picMkLst>
        </pc:picChg>
      </pc:sldChg>
      <pc:sldChg chg="delSp modSp new add del mod">
        <pc:chgData name="Chen Zhang" userId="f4af6573-3f25-41cf-9cb1-ae14a6f09d34" providerId="ADAL" clId="{38CD609D-3519-4617-81DE-121D7B80AFA5}" dt="2020-06-14T17:26:01.736" v="10804" actId="20577"/>
        <pc:sldMkLst>
          <pc:docMk/>
          <pc:sldMk cId="1743254162" sldId="1809"/>
        </pc:sldMkLst>
        <pc:spChg chg="mod">
          <ac:chgData name="Chen Zhang" userId="f4af6573-3f25-41cf-9cb1-ae14a6f09d34" providerId="ADAL" clId="{38CD609D-3519-4617-81DE-121D7B80AFA5}" dt="2020-06-14T17:26:01.736" v="10804" actId="20577"/>
          <ac:spMkLst>
            <pc:docMk/>
            <pc:sldMk cId="1743254162" sldId="1809"/>
            <ac:spMk id="2" creationId="{1602122A-E8FF-426A-859A-E15BA96466BE}"/>
          </ac:spMkLst>
        </pc:spChg>
        <pc:spChg chg="del">
          <ac:chgData name="Chen Zhang" userId="f4af6573-3f25-41cf-9cb1-ae14a6f09d34" providerId="ADAL" clId="{38CD609D-3519-4617-81DE-121D7B80AFA5}" dt="2020-06-14T15:43:43.955" v="9150" actId="478"/>
          <ac:spMkLst>
            <pc:docMk/>
            <pc:sldMk cId="1743254162" sldId="1809"/>
            <ac:spMk id="3" creationId="{FF50FA09-DE9B-4A45-913E-BEE04F06852E}"/>
          </ac:spMkLst>
        </pc:spChg>
        <pc:picChg chg="mod">
          <ac:chgData name="Chen Zhang" userId="f4af6573-3f25-41cf-9cb1-ae14a6f09d34" providerId="ADAL" clId="{38CD609D-3519-4617-81DE-121D7B80AFA5}" dt="2020-06-14T15:43:46.563" v="9153" actId="1076"/>
          <ac:picMkLst>
            <pc:docMk/>
            <pc:sldMk cId="1743254162" sldId="1809"/>
            <ac:picMk id="4098" creationId="{57D32157-0EC7-4863-BE8F-A213D8112B92}"/>
          </ac:picMkLst>
        </pc:picChg>
      </pc:sldChg>
      <pc:sldChg chg="delSp modSp new add del mod">
        <pc:chgData name="Chen Zhang" userId="f4af6573-3f25-41cf-9cb1-ae14a6f09d34" providerId="ADAL" clId="{38CD609D-3519-4617-81DE-121D7B80AFA5}" dt="2020-06-14T16:14:09.299" v="9290"/>
        <pc:sldMkLst>
          <pc:docMk/>
          <pc:sldMk cId="1319573809" sldId="1810"/>
        </pc:sldMkLst>
        <pc:spChg chg="mod">
          <ac:chgData name="Chen Zhang" userId="f4af6573-3f25-41cf-9cb1-ae14a6f09d34" providerId="ADAL" clId="{38CD609D-3519-4617-81DE-121D7B80AFA5}" dt="2020-06-14T16:14:09.299" v="9290"/>
          <ac:spMkLst>
            <pc:docMk/>
            <pc:sldMk cId="1319573809" sldId="1810"/>
            <ac:spMk id="2" creationId="{9ED24635-0F1E-4E3D-A4E0-C56272BCC1E4}"/>
          </ac:spMkLst>
        </pc:spChg>
        <pc:spChg chg="del">
          <ac:chgData name="Chen Zhang" userId="f4af6573-3f25-41cf-9cb1-ae14a6f09d34" providerId="ADAL" clId="{38CD609D-3519-4617-81DE-121D7B80AFA5}" dt="2020-06-14T16:03:48.330" v="9184" actId="478"/>
          <ac:spMkLst>
            <pc:docMk/>
            <pc:sldMk cId="1319573809" sldId="1810"/>
            <ac:spMk id="3" creationId="{66F605DD-2CFE-4B78-B970-307F74A21DE6}"/>
          </ac:spMkLst>
        </pc:spChg>
        <pc:picChg chg="mod">
          <ac:chgData name="Chen Zhang" userId="f4af6573-3f25-41cf-9cb1-ae14a6f09d34" providerId="ADAL" clId="{38CD609D-3519-4617-81DE-121D7B80AFA5}" dt="2020-06-14T16:03:45.700" v="9183" actId="1076"/>
          <ac:picMkLst>
            <pc:docMk/>
            <pc:sldMk cId="1319573809" sldId="1810"/>
            <ac:picMk id="5122" creationId="{8A3D16B4-212A-4C8F-AA02-DA2FB98AD95F}"/>
          </ac:picMkLst>
        </pc:picChg>
      </pc:sldChg>
      <pc:sldChg chg="addSp">
        <pc:chgData name="Chen Zhang" userId="f4af6573-3f25-41cf-9cb1-ae14a6f09d34" providerId="ADAL" clId="{38CD609D-3519-4617-81DE-121D7B80AFA5}" dt="2020-06-14T16:03:32.547" v="9178"/>
        <pc:sldMkLst>
          <pc:docMk/>
          <pc:sldMk cId="3000504477" sldId="1810"/>
        </pc:sldMkLst>
        <pc:picChg chg="add">
          <ac:chgData name="Chen Zhang" userId="f4af6573-3f25-41cf-9cb1-ae14a6f09d34" providerId="ADAL" clId="{38CD609D-3519-4617-81DE-121D7B80AFA5}" dt="2020-06-14T16:03:32.547" v="9178"/>
          <ac:picMkLst>
            <pc:docMk/>
            <pc:sldMk cId="3000504477" sldId="1810"/>
            <ac:picMk id="5122" creationId="{8A3D16B4-212A-4C8F-AA02-DA2FB98AD95F}"/>
          </ac:picMkLst>
        </pc:picChg>
      </pc:sldChg>
      <pc:sldChg chg="new del">
        <pc:chgData name="Chen Zhang" userId="f4af6573-3f25-41cf-9cb1-ae14a6f09d34" providerId="ADAL" clId="{38CD609D-3519-4617-81DE-121D7B80AFA5}" dt="2020-06-13T15:43:03.830" v="4614" actId="47"/>
        <pc:sldMkLst>
          <pc:docMk/>
          <pc:sldMk cId="4024112937" sldId="1810"/>
        </pc:sldMkLst>
      </pc:sldChg>
      <pc:sldChg chg="new del">
        <pc:chgData name="Chen Zhang" userId="f4af6573-3f25-41cf-9cb1-ae14a6f09d34" providerId="ADAL" clId="{38CD609D-3519-4617-81DE-121D7B80AFA5}" dt="2020-06-13T15:43:03.830" v="4614" actId="47"/>
        <pc:sldMkLst>
          <pc:docMk/>
          <pc:sldMk cId="220811624" sldId="1811"/>
        </pc:sldMkLst>
      </pc:sldChg>
      <pc:sldChg chg="modSp add mod ord">
        <pc:chgData name="Chen Zhang" userId="f4af6573-3f25-41cf-9cb1-ae14a6f09d34" providerId="ADAL" clId="{38CD609D-3519-4617-81DE-121D7B80AFA5}" dt="2020-06-15T04:03:24.788" v="12235" actId="1076"/>
        <pc:sldMkLst>
          <pc:docMk/>
          <pc:sldMk cId="4108650455" sldId="1811"/>
        </pc:sldMkLst>
        <pc:spChg chg="ord">
          <ac:chgData name="Chen Zhang" userId="f4af6573-3f25-41cf-9cb1-ae14a6f09d34" providerId="ADAL" clId="{38CD609D-3519-4617-81DE-121D7B80AFA5}" dt="2020-06-14T17:22:59.678" v="10744" actId="166"/>
          <ac:spMkLst>
            <pc:docMk/>
            <pc:sldMk cId="4108650455" sldId="1811"/>
            <ac:spMk id="26" creationId="{F2AAE746-1622-4716-8E88-748575887164}"/>
          </ac:spMkLst>
        </pc:spChg>
        <pc:spChg chg="ord">
          <ac:chgData name="Chen Zhang" userId="f4af6573-3f25-41cf-9cb1-ae14a6f09d34" providerId="ADAL" clId="{38CD609D-3519-4617-81DE-121D7B80AFA5}" dt="2020-06-14T17:22:59.678" v="10744" actId="166"/>
          <ac:spMkLst>
            <pc:docMk/>
            <pc:sldMk cId="4108650455" sldId="1811"/>
            <ac:spMk id="28" creationId="{BF5C152A-CDE7-48CD-BA08-F5E121FDF7D3}"/>
          </ac:spMkLst>
        </pc:spChg>
        <pc:spChg chg="mod">
          <ac:chgData name="Chen Zhang" userId="f4af6573-3f25-41cf-9cb1-ae14a6f09d34" providerId="ADAL" clId="{38CD609D-3519-4617-81DE-121D7B80AFA5}" dt="2020-06-15T04:03:24.788" v="12235" actId="1076"/>
          <ac:spMkLst>
            <pc:docMk/>
            <pc:sldMk cId="4108650455" sldId="1811"/>
            <ac:spMk id="44" creationId="{F426B0D0-B7AF-45EF-A850-DD617FDC74C5}"/>
          </ac:spMkLst>
        </pc:spChg>
        <pc:spChg chg="mod">
          <ac:chgData name="Chen Zhang" userId="f4af6573-3f25-41cf-9cb1-ae14a6f09d34" providerId="ADAL" clId="{38CD609D-3519-4617-81DE-121D7B80AFA5}" dt="2020-06-14T17:22:41.494" v="10740" actId="108"/>
          <ac:spMkLst>
            <pc:docMk/>
            <pc:sldMk cId="4108650455" sldId="1811"/>
            <ac:spMk id="47" creationId="{A4542DD1-A193-4B74-AEDD-3C0A58EE6A50}"/>
          </ac:spMkLst>
        </pc:spChg>
        <pc:spChg chg="mod">
          <ac:chgData name="Chen Zhang" userId="f4af6573-3f25-41cf-9cb1-ae14a6f09d34" providerId="ADAL" clId="{38CD609D-3519-4617-81DE-121D7B80AFA5}" dt="2020-06-14T17:22:50.999" v="10743" actId="108"/>
          <ac:spMkLst>
            <pc:docMk/>
            <pc:sldMk cId="4108650455" sldId="1811"/>
            <ac:spMk id="48" creationId="{3376DC94-43CB-49A6-BD2C-A844F1E58E48}"/>
          </ac:spMkLst>
        </pc:spChg>
        <pc:spChg chg="mod ord">
          <ac:chgData name="Chen Zhang" userId="f4af6573-3f25-41cf-9cb1-ae14a6f09d34" providerId="ADAL" clId="{38CD609D-3519-4617-81DE-121D7B80AFA5}" dt="2020-06-14T17:22:28.344" v="10738" actId="692"/>
          <ac:spMkLst>
            <pc:docMk/>
            <pc:sldMk cId="4108650455" sldId="1811"/>
            <ac:spMk id="50" creationId="{D25DB0EE-61F8-4128-828A-7F1FD38D3B3F}"/>
          </ac:spMkLst>
        </pc:spChg>
        <pc:spChg chg="mod ord">
          <ac:chgData name="Chen Zhang" userId="f4af6573-3f25-41cf-9cb1-ae14a6f09d34" providerId="ADAL" clId="{38CD609D-3519-4617-81DE-121D7B80AFA5}" dt="2020-06-14T17:22:44.419" v="10742" actId="108"/>
          <ac:spMkLst>
            <pc:docMk/>
            <pc:sldMk cId="4108650455" sldId="1811"/>
            <ac:spMk id="52" creationId="{6CCC2677-C272-4A61-A48E-30707506F505}"/>
          </ac:spMkLst>
        </pc:spChg>
      </pc:sldChg>
      <pc:sldChg chg="new del">
        <pc:chgData name="Chen Zhang" userId="f4af6573-3f25-41cf-9cb1-ae14a6f09d34" providerId="ADAL" clId="{38CD609D-3519-4617-81DE-121D7B80AFA5}" dt="2020-06-13T15:43:03.830" v="4614" actId="47"/>
        <pc:sldMkLst>
          <pc:docMk/>
          <pc:sldMk cId="2926860957" sldId="1812"/>
        </pc:sldMkLst>
      </pc:sldChg>
      <pc:sldChg chg="modSp add del mod">
        <pc:chgData name="Chen Zhang" userId="f4af6573-3f25-41cf-9cb1-ae14a6f09d34" providerId="ADAL" clId="{38CD609D-3519-4617-81DE-121D7B80AFA5}" dt="2020-06-14T17:20:28.138" v="10718" actId="207"/>
        <pc:sldMkLst>
          <pc:docMk/>
          <pc:sldMk cId="3530015944" sldId="1812"/>
        </pc:sldMkLst>
        <pc:spChg chg="mod">
          <ac:chgData name="Chen Zhang" userId="f4af6573-3f25-41cf-9cb1-ae14a6f09d34" providerId="ADAL" clId="{38CD609D-3519-4617-81DE-121D7B80AFA5}" dt="2020-06-14T17:20:28.138" v="10718" actId="207"/>
          <ac:spMkLst>
            <pc:docMk/>
            <pc:sldMk cId="3530015944" sldId="1812"/>
            <ac:spMk id="2" creationId="{D332FA6C-E3A0-4BDC-9D82-9CD47EDCF291}"/>
          </ac:spMkLst>
        </pc:spChg>
      </pc:sldChg>
      <pc:sldChg chg="add del">
        <pc:chgData name="Chen Zhang" userId="f4af6573-3f25-41cf-9cb1-ae14a6f09d34" providerId="ADAL" clId="{38CD609D-3519-4617-81DE-121D7B80AFA5}" dt="2020-06-14T16:05:30.082" v="9210" actId="22"/>
        <pc:sldMkLst>
          <pc:docMk/>
          <pc:sldMk cId="1123363242" sldId="1813"/>
        </pc:sldMkLst>
      </pc:sldChg>
      <pc:sldChg chg="new del">
        <pc:chgData name="Chen Zhang" userId="f4af6573-3f25-41cf-9cb1-ae14a6f09d34" providerId="ADAL" clId="{38CD609D-3519-4617-81DE-121D7B80AFA5}" dt="2020-06-13T15:43:03.830" v="4614" actId="47"/>
        <pc:sldMkLst>
          <pc:docMk/>
          <pc:sldMk cId="1772520362" sldId="1813"/>
        </pc:sldMkLst>
      </pc:sldChg>
      <pc:sldChg chg="delSp modSp new del mod ord">
        <pc:chgData name="Chen Zhang" userId="f4af6573-3f25-41cf-9cb1-ae14a6f09d34" providerId="ADAL" clId="{38CD609D-3519-4617-81DE-121D7B80AFA5}" dt="2020-06-14T16:35:05.123" v="10119" actId="2696"/>
        <pc:sldMkLst>
          <pc:docMk/>
          <pc:sldMk cId="2952583809" sldId="1814"/>
        </pc:sldMkLst>
        <pc:spChg chg="mod">
          <ac:chgData name="Chen Zhang" userId="f4af6573-3f25-41cf-9cb1-ae14a6f09d34" providerId="ADAL" clId="{38CD609D-3519-4617-81DE-121D7B80AFA5}" dt="2020-06-14T16:10:43.123" v="9252"/>
          <ac:spMkLst>
            <pc:docMk/>
            <pc:sldMk cId="2952583809" sldId="1814"/>
            <ac:spMk id="2" creationId="{7C0FE207-4E87-4927-BC3B-265EFBF7178E}"/>
          </ac:spMkLst>
        </pc:spChg>
        <pc:spChg chg="del">
          <ac:chgData name="Chen Zhang" userId="f4af6573-3f25-41cf-9cb1-ae14a6f09d34" providerId="ADAL" clId="{38CD609D-3519-4617-81DE-121D7B80AFA5}" dt="2020-06-14T16:34:11.216" v="10116" actId="478"/>
          <ac:spMkLst>
            <pc:docMk/>
            <pc:sldMk cId="2952583809" sldId="1814"/>
            <ac:spMk id="3" creationId="{717E2357-0B45-4084-8880-B33B9BCD15D1}"/>
          </ac:spMkLst>
        </pc:spChg>
      </pc:sldChg>
      <pc:sldChg chg="new del">
        <pc:chgData name="Chen Zhang" userId="f4af6573-3f25-41cf-9cb1-ae14a6f09d34" providerId="ADAL" clId="{38CD609D-3519-4617-81DE-121D7B80AFA5}" dt="2020-06-13T15:43:03.830" v="4614" actId="47"/>
        <pc:sldMkLst>
          <pc:docMk/>
          <pc:sldMk cId="4012391711" sldId="1814"/>
        </pc:sldMkLst>
      </pc:sldChg>
      <pc:sldChg chg="addSp delSp modSp new add del mod">
        <pc:chgData name="Chen Zhang" userId="f4af6573-3f25-41cf-9cb1-ae14a6f09d34" providerId="ADAL" clId="{38CD609D-3519-4617-81DE-121D7B80AFA5}" dt="2020-06-15T04:02:04.855" v="12221" actId="1076"/>
        <pc:sldMkLst>
          <pc:docMk/>
          <pc:sldMk cId="2405354005" sldId="1815"/>
        </pc:sldMkLst>
        <pc:spChg chg="mod">
          <ac:chgData name="Chen Zhang" userId="f4af6573-3f25-41cf-9cb1-ae14a6f09d34" providerId="ADAL" clId="{38CD609D-3519-4617-81DE-121D7B80AFA5}" dt="2020-06-15T04:02:04.855" v="12221" actId="1076"/>
          <ac:spMkLst>
            <pc:docMk/>
            <pc:sldMk cId="2405354005" sldId="1815"/>
            <ac:spMk id="2" creationId="{302D432B-C6AC-4552-8DE9-0A88F6906107}"/>
          </ac:spMkLst>
        </pc:spChg>
        <pc:spChg chg="del">
          <ac:chgData name="Chen Zhang" userId="f4af6573-3f25-41cf-9cb1-ae14a6f09d34" providerId="ADAL" clId="{38CD609D-3519-4617-81DE-121D7B80AFA5}" dt="2020-06-14T16:12:37.397" v="9254" actId="478"/>
          <ac:spMkLst>
            <pc:docMk/>
            <pc:sldMk cId="2405354005" sldId="1815"/>
            <ac:spMk id="3" creationId="{1EED0CC4-7CBF-4771-A43F-8DF4C3803E2E}"/>
          </ac:spMkLst>
        </pc:spChg>
        <pc:spChg chg="add mod">
          <ac:chgData name="Chen Zhang" userId="f4af6573-3f25-41cf-9cb1-ae14a6f09d34" providerId="ADAL" clId="{38CD609D-3519-4617-81DE-121D7B80AFA5}" dt="2020-06-14T16:18:59.673" v="9387" actId="1076"/>
          <ac:spMkLst>
            <pc:docMk/>
            <pc:sldMk cId="2405354005" sldId="1815"/>
            <ac:spMk id="3" creationId="{B1D45BF2-4883-421D-80AF-C5DA88DFC030}"/>
          </ac:spMkLst>
        </pc:spChg>
        <pc:spChg chg="add mod">
          <ac:chgData name="Chen Zhang" userId="f4af6573-3f25-41cf-9cb1-ae14a6f09d34" providerId="ADAL" clId="{38CD609D-3519-4617-81DE-121D7B80AFA5}" dt="2020-06-14T16:18:59.673" v="9387" actId="1076"/>
          <ac:spMkLst>
            <pc:docMk/>
            <pc:sldMk cId="2405354005" sldId="1815"/>
            <ac:spMk id="4" creationId="{1702B1ED-1C38-403F-8375-E4D24A2E9A24}"/>
          </ac:spMkLst>
        </pc:spChg>
        <pc:spChg chg="add mod">
          <ac:chgData name="Chen Zhang" userId="f4af6573-3f25-41cf-9cb1-ae14a6f09d34" providerId="ADAL" clId="{38CD609D-3519-4617-81DE-121D7B80AFA5}" dt="2020-06-14T16:18:59.673" v="9387" actId="1076"/>
          <ac:spMkLst>
            <pc:docMk/>
            <pc:sldMk cId="2405354005" sldId="1815"/>
            <ac:spMk id="5" creationId="{AE583C40-BF94-4E4C-90AF-FF8AC9EBCF72}"/>
          </ac:spMkLst>
        </pc:spChg>
        <pc:spChg chg="add del mod">
          <ac:chgData name="Chen Zhang" userId="f4af6573-3f25-41cf-9cb1-ae14a6f09d34" providerId="ADAL" clId="{38CD609D-3519-4617-81DE-121D7B80AFA5}" dt="2020-06-14T16:17:34.611" v="9369" actId="21"/>
          <ac:spMkLst>
            <pc:docMk/>
            <pc:sldMk cId="2405354005" sldId="1815"/>
            <ac:spMk id="7" creationId="{1340B8CC-F7F1-43B6-A18A-69F3E41D593A}"/>
          </ac:spMkLst>
        </pc:spChg>
        <pc:spChg chg="add mod">
          <ac:chgData name="Chen Zhang" userId="f4af6573-3f25-41cf-9cb1-ae14a6f09d34" providerId="ADAL" clId="{38CD609D-3519-4617-81DE-121D7B80AFA5}" dt="2020-06-14T16:26:03.439" v="9749" actId="1038"/>
          <ac:spMkLst>
            <pc:docMk/>
            <pc:sldMk cId="2405354005" sldId="1815"/>
            <ac:spMk id="11" creationId="{1EA9D0A5-D058-4565-B2B4-3CA85B40E4F6}"/>
          </ac:spMkLst>
        </pc:spChg>
        <pc:spChg chg="add mod">
          <ac:chgData name="Chen Zhang" userId="f4af6573-3f25-41cf-9cb1-ae14a6f09d34" providerId="ADAL" clId="{38CD609D-3519-4617-81DE-121D7B80AFA5}" dt="2020-06-14T16:19:12.491" v="9392" actId="1076"/>
          <ac:spMkLst>
            <pc:docMk/>
            <pc:sldMk cId="2405354005" sldId="1815"/>
            <ac:spMk id="14" creationId="{D6212C5C-6F22-4DE1-9743-4BFC6868790B}"/>
          </ac:spMkLst>
        </pc:spChg>
        <pc:spChg chg="add mod ord">
          <ac:chgData name="Chen Zhang" userId="f4af6573-3f25-41cf-9cb1-ae14a6f09d34" providerId="ADAL" clId="{38CD609D-3519-4617-81DE-121D7B80AFA5}" dt="2020-06-14T16:26:25.348" v="9842" actId="164"/>
          <ac:spMkLst>
            <pc:docMk/>
            <pc:sldMk cId="2405354005" sldId="1815"/>
            <ac:spMk id="20" creationId="{78631FAF-E936-4B7D-B777-F5823C5CF500}"/>
          </ac:spMkLst>
        </pc:spChg>
        <pc:spChg chg="add mod">
          <ac:chgData name="Chen Zhang" userId="f4af6573-3f25-41cf-9cb1-ae14a6f09d34" providerId="ADAL" clId="{38CD609D-3519-4617-81DE-121D7B80AFA5}" dt="2020-06-14T16:26:25.348" v="9842" actId="164"/>
          <ac:spMkLst>
            <pc:docMk/>
            <pc:sldMk cId="2405354005" sldId="1815"/>
            <ac:spMk id="21" creationId="{783BFB37-4189-48B2-841A-682A6DEAC6A8}"/>
          </ac:spMkLst>
        </pc:spChg>
        <pc:spChg chg="add mod">
          <ac:chgData name="Chen Zhang" userId="f4af6573-3f25-41cf-9cb1-ae14a6f09d34" providerId="ADAL" clId="{38CD609D-3519-4617-81DE-121D7B80AFA5}" dt="2020-06-14T16:26:25.348" v="9842" actId="164"/>
          <ac:spMkLst>
            <pc:docMk/>
            <pc:sldMk cId="2405354005" sldId="1815"/>
            <ac:spMk id="23" creationId="{6EBF453E-BA7E-4764-9731-83854246C605}"/>
          </ac:spMkLst>
        </pc:spChg>
        <pc:spChg chg="add mod">
          <ac:chgData name="Chen Zhang" userId="f4af6573-3f25-41cf-9cb1-ae14a6f09d34" providerId="ADAL" clId="{38CD609D-3519-4617-81DE-121D7B80AFA5}" dt="2020-06-14T16:26:25.348" v="9842" actId="164"/>
          <ac:spMkLst>
            <pc:docMk/>
            <pc:sldMk cId="2405354005" sldId="1815"/>
            <ac:spMk id="25" creationId="{3CFED6C7-35CD-4E33-B536-91B181561A51}"/>
          </ac:spMkLst>
        </pc:spChg>
        <pc:spChg chg="add mod">
          <ac:chgData name="Chen Zhang" userId="f4af6573-3f25-41cf-9cb1-ae14a6f09d34" providerId="ADAL" clId="{38CD609D-3519-4617-81DE-121D7B80AFA5}" dt="2020-06-14T16:26:25.348" v="9842" actId="164"/>
          <ac:spMkLst>
            <pc:docMk/>
            <pc:sldMk cId="2405354005" sldId="1815"/>
            <ac:spMk id="27" creationId="{071AB6E4-B33A-4166-880C-B67A2F396514}"/>
          </ac:spMkLst>
        </pc:spChg>
        <pc:spChg chg="add mod">
          <ac:chgData name="Chen Zhang" userId="f4af6573-3f25-41cf-9cb1-ae14a6f09d34" providerId="ADAL" clId="{38CD609D-3519-4617-81DE-121D7B80AFA5}" dt="2020-06-14T16:26:25.348" v="9842" actId="164"/>
          <ac:spMkLst>
            <pc:docMk/>
            <pc:sldMk cId="2405354005" sldId="1815"/>
            <ac:spMk id="29" creationId="{ED5E7DDB-D7AA-46F6-B751-0AF3249E1A2D}"/>
          </ac:spMkLst>
        </pc:spChg>
        <pc:spChg chg="add mod">
          <ac:chgData name="Chen Zhang" userId="f4af6573-3f25-41cf-9cb1-ae14a6f09d34" providerId="ADAL" clId="{38CD609D-3519-4617-81DE-121D7B80AFA5}" dt="2020-06-14T16:26:25.348" v="9842" actId="164"/>
          <ac:spMkLst>
            <pc:docMk/>
            <pc:sldMk cId="2405354005" sldId="1815"/>
            <ac:spMk id="31" creationId="{DF6077E1-A89D-4B9C-B73D-2386D6300CA9}"/>
          </ac:spMkLst>
        </pc:spChg>
        <pc:spChg chg="add mod">
          <ac:chgData name="Chen Zhang" userId="f4af6573-3f25-41cf-9cb1-ae14a6f09d34" providerId="ADAL" clId="{38CD609D-3519-4617-81DE-121D7B80AFA5}" dt="2020-06-14T16:26:25.348" v="9842" actId="164"/>
          <ac:spMkLst>
            <pc:docMk/>
            <pc:sldMk cId="2405354005" sldId="1815"/>
            <ac:spMk id="33" creationId="{F285C7F5-A567-4E8F-87DE-B663A4F08F03}"/>
          </ac:spMkLst>
        </pc:spChg>
        <pc:spChg chg="add mod">
          <ac:chgData name="Chen Zhang" userId="f4af6573-3f25-41cf-9cb1-ae14a6f09d34" providerId="ADAL" clId="{38CD609D-3519-4617-81DE-121D7B80AFA5}" dt="2020-06-14T16:26:25.348" v="9842" actId="164"/>
          <ac:spMkLst>
            <pc:docMk/>
            <pc:sldMk cId="2405354005" sldId="1815"/>
            <ac:spMk id="35" creationId="{CBA283B7-76B0-484B-A171-4FC4855D8DD0}"/>
          </ac:spMkLst>
        </pc:spChg>
        <pc:spChg chg="add mod">
          <ac:chgData name="Chen Zhang" userId="f4af6573-3f25-41cf-9cb1-ae14a6f09d34" providerId="ADAL" clId="{38CD609D-3519-4617-81DE-121D7B80AFA5}" dt="2020-06-14T16:26:25.348" v="9842" actId="164"/>
          <ac:spMkLst>
            <pc:docMk/>
            <pc:sldMk cId="2405354005" sldId="1815"/>
            <ac:spMk id="37" creationId="{D1822AD1-C3C8-4729-90F9-7AD12362877E}"/>
          </ac:spMkLst>
        </pc:spChg>
        <pc:spChg chg="add mod">
          <ac:chgData name="Chen Zhang" userId="f4af6573-3f25-41cf-9cb1-ae14a6f09d34" providerId="ADAL" clId="{38CD609D-3519-4617-81DE-121D7B80AFA5}" dt="2020-06-14T16:26:25.348" v="9842" actId="164"/>
          <ac:spMkLst>
            <pc:docMk/>
            <pc:sldMk cId="2405354005" sldId="1815"/>
            <ac:spMk id="39" creationId="{E2F560E4-1476-4066-A122-C5A5F0937A59}"/>
          </ac:spMkLst>
        </pc:spChg>
        <pc:spChg chg="add del mod">
          <ac:chgData name="Chen Zhang" userId="f4af6573-3f25-41cf-9cb1-ae14a6f09d34" providerId="ADAL" clId="{38CD609D-3519-4617-81DE-121D7B80AFA5}" dt="2020-06-14T16:24:35.543" v="9572" actId="478"/>
          <ac:spMkLst>
            <pc:docMk/>
            <pc:sldMk cId="2405354005" sldId="1815"/>
            <ac:spMk id="41" creationId="{A2A032E3-AEE2-4CF5-84CE-8348AF9B2E43}"/>
          </ac:spMkLst>
        </pc:spChg>
        <pc:spChg chg="add mod">
          <ac:chgData name="Chen Zhang" userId="f4af6573-3f25-41cf-9cb1-ae14a6f09d34" providerId="ADAL" clId="{38CD609D-3519-4617-81DE-121D7B80AFA5}" dt="2020-06-14T16:26:25.348" v="9842" actId="164"/>
          <ac:spMkLst>
            <pc:docMk/>
            <pc:sldMk cId="2405354005" sldId="1815"/>
            <ac:spMk id="43" creationId="{6CAE4587-D641-4C6E-B5AA-EEEEA49F2E18}"/>
          </ac:spMkLst>
        </pc:spChg>
        <pc:spChg chg="add mod">
          <ac:chgData name="Chen Zhang" userId="f4af6573-3f25-41cf-9cb1-ae14a6f09d34" providerId="ADAL" clId="{38CD609D-3519-4617-81DE-121D7B80AFA5}" dt="2020-06-14T16:26:25.348" v="9842" actId="164"/>
          <ac:spMkLst>
            <pc:docMk/>
            <pc:sldMk cId="2405354005" sldId="1815"/>
            <ac:spMk id="45" creationId="{544FC40C-BB26-43AB-9589-3A9B6276F33E}"/>
          </ac:spMkLst>
        </pc:spChg>
        <pc:spChg chg="add mod">
          <ac:chgData name="Chen Zhang" userId="f4af6573-3f25-41cf-9cb1-ae14a6f09d34" providerId="ADAL" clId="{38CD609D-3519-4617-81DE-121D7B80AFA5}" dt="2020-06-14T16:26:25.348" v="9842" actId="164"/>
          <ac:spMkLst>
            <pc:docMk/>
            <pc:sldMk cId="2405354005" sldId="1815"/>
            <ac:spMk id="47" creationId="{418FD920-C8FC-407C-A279-D32412EF711D}"/>
          </ac:spMkLst>
        </pc:spChg>
        <pc:spChg chg="add mod">
          <ac:chgData name="Chen Zhang" userId="f4af6573-3f25-41cf-9cb1-ae14a6f09d34" providerId="ADAL" clId="{38CD609D-3519-4617-81DE-121D7B80AFA5}" dt="2020-06-14T16:26:25.348" v="9842" actId="164"/>
          <ac:spMkLst>
            <pc:docMk/>
            <pc:sldMk cId="2405354005" sldId="1815"/>
            <ac:spMk id="49" creationId="{34217964-43DD-43AE-9AEC-F37E337AB79F}"/>
          </ac:spMkLst>
        </pc:spChg>
        <pc:spChg chg="add mod">
          <ac:chgData name="Chen Zhang" userId="f4af6573-3f25-41cf-9cb1-ae14a6f09d34" providerId="ADAL" clId="{38CD609D-3519-4617-81DE-121D7B80AFA5}" dt="2020-06-14T16:26:25.348" v="9842" actId="164"/>
          <ac:spMkLst>
            <pc:docMk/>
            <pc:sldMk cId="2405354005" sldId="1815"/>
            <ac:spMk id="51" creationId="{A4C45DB9-FF84-41D7-939F-0A50A0C55F78}"/>
          </ac:spMkLst>
        </pc:spChg>
        <pc:spChg chg="add mod">
          <ac:chgData name="Chen Zhang" userId="f4af6573-3f25-41cf-9cb1-ae14a6f09d34" providerId="ADAL" clId="{38CD609D-3519-4617-81DE-121D7B80AFA5}" dt="2020-06-14T16:26:25.348" v="9842" actId="164"/>
          <ac:spMkLst>
            <pc:docMk/>
            <pc:sldMk cId="2405354005" sldId="1815"/>
            <ac:spMk id="53" creationId="{1F07D23F-766D-4880-84C8-CF0541FB13DF}"/>
          </ac:spMkLst>
        </pc:spChg>
        <pc:spChg chg="add mod">
          <ac:chgData name="Chen Zhang" userId="f4af6573-3f25-41cf-9cb1-ae14a6f09d34" providerId="ADAL" clId="{38CD609D-3519-4617-81DE-121D7B80AFA5}" dt="2020-06-14T16:34:00.408" v="10115" actId="1076"/>
          <ac:spMkLst>
            <pc:docMk/>
            <pc:sldMk cId="2405354005" sldId="1815"/>
            <ac:spMk id="61" creationId="{402673B7-5ECA-4881-AE58-DEF7F859B4A8}"/>
          </ac:spMkLst>
        </pc:spChg>
        <pc:grpChg chg="add mod ord">
          <ac:chgData name="Chen Zhang" userId="f4af6573-3f25-41cf-9cb1-ae14a6f09d34" providerId="ADAL" clId="{38CD609D-3519-4617-81DE-121D7B80AFA5}" dt="2020-06-14T16:26:27.786" v="9843" actId="167"/>
          <ac:grpSpMkLst>
            <pc:docMk/>
            <pc:sldMk cId="2405354005" sldId="1815"/>
            <ac:grpSpMk id="55" creationId="{2601A90A-5D54-4546-8DDE-AA3B8873C06D}"/>
          </ac:grpSpMkLst>
        </pc:grpChg>
        <pc:picChg chg="add mod">
          <ac:chgData name="Chen Zhang" userId="f4af6573-3f25-41cf-9cb1-ae14a6f09d34" providerId="ADAL" clId="{38CD609D-3519-4617-81DE-121D7B80AFA5}" dt="2020-06-14T16:26:03.439" v="9749" actId="1038"/>
          <ac:picMkLst>
            <pc:docMk/>
            <pc:sldMk cId="2405354005" sldId="1815"/>
            <ac:picMk id="9" creationId="{B5BB9ED6-BFE9-4E3F-B4BD-8A6F2733BDCE}"/>
          </ac:picMkLst>
        </pc:picChg>
        <pc:picChg chg="mod">
          <ac:chgData name="Chen Zhang" userId="f4af6573-3f25-41cf-9cb1-ae14a6f09d34" providerId="ADAL" clId="{38CD609D-3519-4617-81DE-121D7B80AFA5}" dt="2020-06-14T16:18:59.673" v="9387" actId="1076"/>
          <ac:picMkLst>
            <pc:docMk/>
            <pc:sldMk cId="2405354005" sldId="1815"/>
            <ac:picMk id="6146" creationId="{8A9D260B-C73D-4242-AC2B-DA25030E3E71}"/>
          </ac:picMkLst>
        </pc:picChg>
        <pc:cxnChg chg="add del mod">
          <ac:chgData name="Chen Zhang" userId="f4af6573-3f25-41cf-9cb1-ae14a6f09d34" providerId="ADAL" clId="{38CD609D-3519-4617-81DE-121D7B80AFA5}" dt="2020-06-14T16:21:14.735" v="9410" actId="478"/>
          <ac:cxnSpMkLst>
            <pc:docMk/>
            <pc:sldMk cId="2405354005" sldId="1815"/>
            <ac:cxnSpMk id="6" creationId="{C2390B4D-15DE-4217-98B7-8A539D406F86}"/>
          </ac:cxnSpMkLst>
        </pc:cxnChg>
        <pc:cxnChg chg="add mod">
          <ac:chgData name="Chen Zhang" userId="f4af6573-3f25-41cf-9cb1-ae14a6f09d34" providerId="ADAL" clId="{38CD609D-3519-4617-81DE-121D7B80AFA5}" dt="2020-06-14T16:26:33.962" v="9844" actId="14100"/>
          <ac:cxnSpMkLst>
            <pc:docMk/>
            <pc:sldMk cId="2405354005" sldId="1815"/>
            <ac:cxnSpMk id="10" creationId="{C8828123-1C7F-459F-A8CC-2BD305804A36}"/>
          </ac:cxnSpMkLst>
        </pc:cxnChg>
        <pc:cxnChg chg="add del mod">
          <ac:chgData name="Chen Zhang" userId="f4af6573-3f25-41cf-9cb1-ae14a6f09d34" providerId="ADAL" clId="{38CD609D-3519-4617-81DE-121D7B80AFA5}" dt="2020-06-14T16:21:16.689" v="9411" actId="478"/>
          <ac:cxnSpMkLst>
            <pc:docMk/>
            <pc:sldMk cId="2405354005" sldId="1815"/>
            <ac:cxnSpMk id="15" creationId="{81C00206-A67C-488D-8C79-3FF3BC108041}"/>
          </ac:cxnSpMkLst>
        </pc:cxnChg>
        <pc:cxnChg chg="add mod">
          <ac:chgData name="Chen Zhang" userId="f4af6573-3f25-41cf-9cb1-ae14a6f09d34" providerId="ADAL" clId="{38CD609D-3519-4617-81DE-121D7B80AFA5}" dt="2020-06-14T16:27:24.475" v="9855" actId="1038"/>
          <ac:cxnSpMkLst>
            <pc:docMk/>
            <pc:sldMk cId="2405354005" sldId="1815"/>
            <ac:cxnSpMk id="57" creationId="{E73C0F8C-9F85-43C4-80B4-F456E14D907E}"/>
          </ac:cxnSpMkLst>
        </pc:cxnChg>
      </pc:sldChg>
      <pc:sldChg chg="addSp">
        <pc:chgData name="Chen Zhang" userId="f4af6573-3f25-41cf-9cb1-ae14a6f09d34" providerId="ADAL" clId="{38CD609D-3519-4617-81DE-121D7B80AFA5}" dt="2020-06-14T16:12:39.275" v="9255"/>
        <pc:sldMkLst>
          <pc:docMk/>
          <pc:sldMk cId="2591319702" sldId="1815"/>
        </pc:sldMkLst>
        <pc:picChg chg="add">
          <ac:chgData name="Chen Zhang" userId="f4af6573-3f25-41cf-9cb1-ae14a6f09d34" providerId="ADAL" clId="{38CD609D-3519-4617-81DE-121D7B80AFA5}" dt="2020-06-14T16:12:39.275" v="9255"/>
          <ac:picMkLst>
            <pc:docMk/>
            <pc:sldMk cId="2591319702" sldId="1815"/>
            <ac:picMk id="6146" creationId="{8A9D260B-C73D-4242-AC2B-DA25030E3E71}"/>
          </ac:picMkLst>
        </pc:picChg>
      </pc:sldChg>
      <pc:sldChg chg="new del">
        <pc:chgData name="Chen Zhang" userId="f4af6573-3f25-41cf-9cb1-ae14a6f09d34" providerId="ADAL" clId="{38CD609D-3519-4617-81DE-121D7B80AFA5}" dt="2020-06-13T15:43:03.830" v="4614" actId="47"/>
        <pc:sldMkLst>
          <pc:docMk/>
          <pc:sldMk cId="2814769245" sldId="1815"/>
        </pc:sldMkLst>
      </pc:sldChg>
      <pc:sldChg chg="new del">
        <pc:chgData name="Chen Zhang" userId="f4af6573-3f25-41cf-9cb1-ae14a6f09d34" providerId="ADAL" clId="{38CD609D-3519-4617-81DE-121D7B80AFA5}" dt="2020-06-13T15:43:03.830" v="4614" actId="47"/>
        <pc:sldMkLst>
          <pc:docMk/>
          <pc:sldMk cId="804877222" sldId="1816"/>
        </pc:sldMkLst>
      </pc:sldChg>
      <pc:sldChg chg="modSp add del mod modNotesTx">
        <pc:chgData name="Chen Zhang" userId="f4af6573-3f25-41cf-9cb1-ae14a6f09d34" providerId="ADAL" clId="{38CD609D-3519-4617-81DE-121D7B80AFA5}" dt="2020-06-14T16:36:44.998" v="10184" actId="20577"/>
        <pc:sldMkLst>
          <pc:docMk/>
          <pc:sldMk cId="2952583809" sldId="1816"/>
        </pc:sldMkLst>
        <pc:spChg chg="mod">
          <ac:chgData name="Chen Zhang" userId="f4af6573-3f25-41cf-9cb1-ae14a6f09d34" providerId="ADAL" clId="{38CD609D-3519-4617-81DE-121D7B80AFA5}" dt="2020-06-14T16:35:45.814" v="10138"/>
          <ac:spMkLst>
            <pc:docMk/>
            <pc:sldMk cId="2952583809" sldId="1816"/>
            <ac:spMk id="2" creationId="{7C0FE207-4E87-4927-BC3B-265EFBF7178E}"/>
          </ac:spMkLst>
        </pc:spChg>
        <pc:picChg chg="mod">
          <ac:chgData name="Chen Zhang" userId="f4af6573-3f25-41cf-9cb1-ae14a6f09d34" providerId="ADAL" clId="{38CD609D-3519-4617-81DE-121D7B80AFA5}" dt="2020-06-14T16:35:41.451" v="10126" actId="1076"/>
          <ac:picMkLst>
            <pc:docMk/>
            <pc:sldMk cId="2952583809" sldId="1816"/>
            <ac:picMk id="1026" creationId="{EF21C646-F5D7-48AB-A2BE-493AD50AB57E}"/>
          </ac:picMkLst>
        </pc:picChg>
      </pc:sldChg>
      <pc:sldChg chg="addSp">
        <pc:chgData name="Chen Zhang" userId="f4af6573-3f25-41cf-9cb1-ae14a6f09d34" providerId="ADAL" clId="{38CD609D-3519-4617-81DE-121D7B80AFA5}" dt="2020-06-14T16:35:38.141" v="10123"/>
        <pc:sldMkLst>
          <pc:docMk/>
          <pc:sldMk cId="4116794028" sldId="1816"/>
        </pc:sldMkLst>
        <pc:picChg chg="add">
          <ac:chgData name="Chen Zhang" userId="f4af6573-3f25-41cf-9cb1-ae14a6f09d34" providerId="ADAL" clId="{38CD609D-3519-4617-81DE-121D7B80AFA5}" dt="2020-06-14T16:35:38.141" v="10123"/>
          <ac:picMkLst>
            <pc:docMk/>
            <pc:sldMk cId="4116794028" sldId="1816"/>
            <ac:picMk id="1026" creationId="{EF21C646-F5D7-48AB-A2BE-493AD50AB57E}"/>
          </ac:picMkLst>
        </pc:picChg>
      </pc:sldChg>
      <pc:sldChg chg="addSp delSp modSp new del mod">
        <pc:chgData name="Chen Zhang" userId="f4af6573-3f25-41cf-9cb1-ae14a6f09d34" providerId="ADAL" clId="{38CD609D-3519-4617-81DE-121D7B80AFA5}" dt="2020-06-14T16:27:52.166" v="9874" actId="47"/>
        <pc:sldMkLst>
          <pc:docMk/>
          <pc:sldMk cId="4294860222" sldId="1816"/>
        </pc:sldMkLst>
        <pc:spChg chg="del mod">
          <ac:chgData name="Chen Zhang" userId="f4af6573-3f25-41cf-9cb1-ae14a6f09d34" providerId="ADAL" clId="{38CD609D-3519-4617-81DE-121D7B80AFA5}" dt="2020-06-14T16:19:08.464" v="9390" actId="21"/>
          <ac:spMkLst>
            <pc:docMk/>
            <pc:sldMk cId="4294860222" sldId="1816"/>
            <ac:spMk id="2" creationId="{61B29253-F674-42D9-86D5-CD61D3937B1C}"/>
          </ac:spMkLst>
        </pc:spChg>
        <pc:spChg chg="del">
          <ac:chgData name="Chen Zhang" userId="f4af6573-3f25-41cf-9cb1-ae14a6f09d34" providerId="ADAL" clId="{38CD609D-3519-4617-81DE-121D7B80AFA5}" dt="2020-06-14T16:14:27.115" v="9300" actId="478"/>
          <ac:spMkLst>
            <pc:docMk/>
            <pc:sldMk cId="4294860222" sldId="1816"/>
            <ac:spMk id="3" creationId="{201E4618-8DA8-41EF-8319-EBC19150E369}"/>
          </ac:spMkLst>
        </pc:spChg>
        <pc:spChg chg="add del mod">
          <ac:chgData name="Chen Zhang" userId="f4af6573-3f25-41cf-9cb1-ae14a6f09d34" providerId="ADAL" clId="{38CD609D-3519-4617-81DE-121D7B80AFA5}" dt="2020-06-14T16:17:25.585" v="9365" actId="21"/>
          <ac:spMkLst>
            <pc:docMk/>
            <pc:sldMk cId="4294860222" sldId="1816"/>
            <ac:spMk id="4" creationId="{7087EC49-34B3-4F34-8A03-D378E538BC26}"/>
          </ac:spMkLst>
        </pc:spChg>
        <pc:spChg chg="add del mod">
          <ac:chgData name="Chen Zhang" userId="f4af6573-3f25-41cf-9cb1-ae14a6f09d34" providerId="ADAL" clId="{38CD609D-3519-4617-81DE-121D7B80AFA5}" dt="2020-06-14T16:18:13.646" v="9376" actId="478"/>
          <ac:spMkLst>
            <pc:docMk/>
            <pc:sldMk cId="4294860222" sldId="1816"/>
            <ac:spMk id="6" creationId="{B60CA550-45DA-44BF-9DB8-400790BA2E30}"/>
          </ac:spMkLst>
        </pc:spChg>
        <pc:spChg chg="add del mod">
          <ac:chgData name="Chen Zhang" userId="f4af6573-3f25-41cf-9cb1-ae14a6f09d34" providerId="ADAL" clId="{38CD609D-3519-4617-81DE-121D7B80AFA5}" dt="2020-06-14T16:18:50.857" v="9384" actId="21"/>
          <ac:spMkLst>
            <pc:docMk/>
            <pc:sldMk cId="4294860222" sldId="1816"/>
            <ac:spMk id="10" creationId="{3F15269C-A30F-4FBF-87A3-F977FCC569FE}"/>
          </ac:spMkLst>
        </pc:spChg>
        <pc:spChg chg="add mod">
          <ac:chgData name="Chen Zhang" userId="f4af6573-3f25-41cf-9cb1-ae14a6f09d34" providerId="ADAL" clId="{38CD609D-3519-4617-81DE-121D7B80AFA5}" dt="2020-06-14T16:19:08.464" v="9390" actId="21"/>
          <ac:spMkLst>
            <pc:docMk/>
            <pc:sldMk cId="4294860222" sldId="1816"/>
            <ac:spMk id="12" creationId="{0A63D80F-585E-45B5-9A34-0E835172F57B}"/>
          </ac:spMkLst>
        </pc:spChg>
        <pc:picChg chg="add del mod">
          <ac:chgData name="Chen Zhang" userId="f4af6573-3f25-41cf-9cb1-ae14a6f09d34" providerId="ADAL" clId="{38CD609D-3519-4617-81DE-121D7B80AFA5}" dt="2020-06-14T16:18:50.857" v="9384" actId="21"/>
          <ac:picMkLst>
            <pc:docMk/>
            <pc:sldMk cId="4294860222" sldId="1816"/>
            <ac:picMk id="8" creationId="{E74000E8-5CB0-4D2E-BC3D-652EC39983DD}"/>
          </ac:picMkLst>
        </pc:picChg>
      </pc:sldChg>
      <pc:sldChg chg="new del">
        <pc:chgData name="Chen Zhang" userId="f4af6573-3f25-41cf-9cb1-ae14a6f09d34" providerId="ADAL" clId="{38CD609D-3519-4617-81DE-121D7B80AFA5}" dt="2020-06-13T15:43:03.830" v="4614" actId="47"/>
        <pc:sldMkLst>
          <pc:docMk/>
          <pc:sldMk cId="2023886968" sldId="1817"/>
        </pc:sldMkLst>
      </pc:sldChg>
      <pc:sldChg chg="addSp delSp modSp new mod">
        <pc:chgData name="Chen Zhang" userId="f4af6573-3f25-41cf-9cb1-ae14a6f09d34" providerId="ADAL" clId="{38CD609D-3519-4617-81DE-121D7B80AFA5}" dt="2020-06-14T17:18:54.748" v="10684" actId="207"/>
        <pc:sldMkLst>
          <pc:docMk/>
          <pc:sldMk cId="2209659340" sldId="1817"/>
        </pc:sldMkLst>
        <pc:spChg chg="mod">
          <ac:chgData name="Chen Zhang" userId="f4af6573-3f25-41cf-9cb1-ae14a6f09d34" providerId="ADAL" clId="{38CD609D-3519-4617-81DE-121D7B80AFA5}" dt="2020-06-14T17:10:27.130" v="10487"/>
          <ac:spMkLst>
            <pc:docMk/>
            <pc:sldMk cId="2209659340" sldId="1817"/>
            <ac:spMk id="2" creationId="{03DCF68B-72DD-4CF5-BA1B-D294E3ED91F8}"/>
          </ac:spMkLst>
        </pc:spChg>
        <pc:spChg chg="del">
          <ac:chgData name="Chen Zhang" userId="f4af6573-3f25-41cf-9cb1-ae14a6f09d34" providerId="ADAL" clId="{38CD609D-3519-4617-81DE-121D7B80AFA5}" dt="2020-06-14T16:39:24.695" v="10188" actId="478"/>
          <ac:spMkLst>
            <pc:docMk/>
            <pc:sldMk cId="2209659340" sldId="1817"/>
            <ac:spMk id="3" creationId="{1A93A9D1-3DC4-46ED-BB1B-E7182AC14458}"/>
          </ac:spMkLst>
        </pc:spChg>
        <pc:spChg chg="add del mod">
          <ac:chgData name="Chen Zhang" userId="f4af6573-3f25-41cf-9cb1-ae14a6f09d34" providerId="ADAL" clId="{38CD609D-3519-4617-81DE-121D7B80AFA5}" dt="2020-06-14T17:15:52.769" v="10593" actId="21"/>
          <ac:spMkLst>
            <pc:docMk/>
            <pc:sldMk cId="2209659340" sldId="1817"/>
            <ac:spMk id="4" creationId="{557D1260-DA5D-43D3-86FE-E587976C581F}"/>
          </ac:spMkLst>
        </pc:spChg>
        <pc:spChg chg="add del mod">
          <ac:chgData name="Chen Zhang" userId="f4af6573-3f25-41cf-9cb1-ae14a6f09d34" providerId="ADAL" clId="{38CD609D-3519-4617-81DE-121D7B80AFA5}" dt="2020-06-14T17:15:52.769" v="10593" actId="21"/>
          <ac:spMkLst>
            <pc:docMk/>
            <pc:sldMk cId="2209659340" sldId="1817"/>
            <ac:spMk id="5" creationId="{55980830-E72D-420A-9651-C6D7D5FB09D5}"/>
          </ac:spMkLst>
        </pc:spChg>
        <pc:spChg chg="add del mod">
          <ac:chgData name="Chen Zhang" userId="f4af6573-3f25-41cf-9cb1-ae14a6f09d34" providerId="ADAL" clId="{38CD609D-3519-4617-81DE-121D7B80AFA5}" dt="2020-06-14T16:40:08.821" v="10192" actId="478"/>
          <ac:spMkLst>
            <pc:docMk/>
            <pc:sldMk cId="2209659340" sldId="1817"/>
            <ac:spMk id="6" creationId="{9E0C9B83-975F-41A6-A365-44285DACE538}"/>
          </ac:spMkLst>
        </pc:spChg>
        <pc:spChg chg="add del mod">
          <ac:chgData name="Chen Zhang" userId="f4af6573-3f25-41cf-9cb1-ae14a6f09d34" providerId="ADAL" clId="{38CD609D-3519-4617-81DE-121D7B80AFA5}" dt="2020-06-14T17:15:52.769" v="10593" actId="21"/>
          <ac:spMkLst>
            <pc:docMk/>
            <pc:sldMk cId="2209659340" sldId="1817"/>
            <ac:spMk id="7" creationId="{8457F4A1-BC4E-40E6-A9B8-AC88DD162D39}"/>
          </ac:spMkLst>
        </pc:spChg>
        <pc:spChg chg="add del mod">
          <ac:chgData name="Chen Zhang" userId="f4af6573-3f25-41cf-9cb1-ae14a6f09d34" providerId="ADAL" clId="{38CD609D-3519-4617-81DE-121D7B80AFA5}" dt="2020-06-14T16:41:36.346" v="10235" actId="478"/>
          <ac:spMkLst>
            <pc:docMk/>
            <pc:sldMk cId="2209659340" sldId="1817"/>
            <ac:spMk id="8" creationId="{63B5639B-5C81-4DBF-955C-27BC7EDA96FC}"/>
          </ac:spMkLst>
        </pc:spChg>
        <pc:spChg chg="add del mod">
          <ac:chgData name="Chen Zhang" userId="f4af6573-3f25-41cf-9cb1-ae14a6f09d34" providerId="ADAL" clId="{38CD609D-3519-4617-81DE-121D7B80AFA5}" dt="2020-06-14T17:15:52.769" v="10593" actId="21"/>
          <ac:spMkLst>
            <pc:docMk/>
            <pc:sldMk cId="2209659340" sldId="1817"/>
            <ac:spMk id="9" creationId="{7FB617FC-A884-44D6-90FB-62B913748B1C}"/>
          </ac:spMkLst>
        </pc:spChg>
        <pc:spChg chg="add del mod">
          <ac:chgData name="Chen Zhang" userId="f4af6573-3f25-41cf-9cb1-ae14a6f09d34" providerId="ADAL" clId="{38CD609D-3519-4617-81DE-121D7B80AFA5}" dt="2020-06-14T17:15:52.769" v="10593" actId="21"/>
          <ac:spMkLst>
            <pc:docMk/>
            <pc:sldMk cId="2209659340" sldId="1817"/>
            <ac:spMk id="10" creationId="{A8BBDAC5-84C6-40BB-BD1B-E74A253BBC4D}"/>
          </ac:spMkLst>
        </pc:spChg>
        <pc:spChg chg="add del mod">
          <ac:chgData name="Chen Zhang" userId="f4af6573-3f25-41cf-9cb1-ae14a6f09d34" providerId="ADAL" clId="{38CD609D-3519-4617-81DE-121D7B80AFA5}" dt="2020-06-14T17:15:52.769" v="10593" actId="21"/>
          <ac:spMkLst>
            <pc:docMk/>
            <pc:sldMk cId="2209659340" sldId="1817"/>
            <ac:spMk id="11" creationId="{E77BFE6C-9A78-4C2E-B3D3-13A1BDEC19AB}"/>
          </ac:spMkLst>
        </pc:spChg>
        <pc:spChg chg="add del mod">
          <ac:chgData name="Chen Zhang" userId="f4af6573-3f25-41cf-9cb1-ae14a6f09d34" providerId="ADAL" clId="{38CD609D-3519-4617-81DE-121D7B80AFA5}" dt="2020-06-14T17:15:52.769" v="10593" actId="21"/>
          <ac:spMkLst>
            <pc:docMk/>
            <pc:sldMk cId="2209659340" sldId="1817"/>
            <ac:spMk id="13" creationId="{C26BC6B7-47E3-41A7-9EFB-764578DB1C2F}"/>
          </ac:spMkLst>
        </pc:spChg>
        <pc:spChg chg="add del mod">
          <ac:chgData name="Chen Zhang" userId="f4af6573-3f25-41cf-9cb1-ae14a6f09d34" providerId="ADAL" clId="{38CD609D-3519-4617-81DE-121D7B80AFA5}" dt="2020-06-14T17:15:52.769" v="10593" actId="21"/>
          <ac:spMkLst>
            <pc:docMk/>
            <pc:sldMk cId="2209659340" sldId="1817"/>
            <ac:spMk id="15" creationId="{E9F4BB2D-3822-4B9F-AC61-A96F001579AF}"/>
          </ac:spMkLst>
        </pc:spChg>
        <pc:spChg chg="add del mod">
          <ac:chgData name="Chen Zhang" userId="f4af6573-3f25-41cf-9cb1-ae14a6f09d34" providerId="ADAL" clId="{38CD609D-3519-4617-81DE-121D7B80AFA5}" dt="2020-06-14T17:15:52.769" v="10593" actId="21"/>
          <ac:spMkLst>
            <pc:docMk/>
            <pc:sldMk cId="2209659340" sldId="1817"/>
            <ac:spMk id="17" creationId="{D9AE72DA-4E25-4A1F-BBB0-2C0127F6693D}"/>
          </ac:spMkLst>
        </pc:spChg>
        <pc:spChg chg="add del mod">
          <ac:chgData name="Chen Zhang" userId="f4af6573-3f25-41cf-9cb1-ae14a6f09d34" providerId="ADAL" clId="{38CD609D-3519-4617-81DE-121D7B80AFA5}" dt="2020-06-14T17:15:52.769" v="10593" actId="21"/>
          <ac:spMkLst>
            <pc:docMk/>
            <pc:sldMk cId="2209659340" sldId="1817"/>
            <ac:spMk id="39" creationId="{608A4088-ECC9-481A-9F88-F3CF4E92E1BF}"/>
          </ac:spMkLst>
        </pc:spChg>
        <pc:spChg chg="add del mod">
          <ac:chgData name="Chen Zhang" userId="f4af6573-3f25-41cf-9cb1-ae14a6f09d34" providerId="ADAL" clId="{38CD609D-3519-4617-81DE-121D7B80AFA5}" dt="2020-06-14T17:15:52.769" v="10593" actId="21"/>
          <ac:spMkLst>
            <pc:docMk/>
            <pc:sldMk cId="2209659340" sldId="1817"/>
            <ac:spMk id="41" creationId="{288B61D4-77DA-46D9-B9A6-BD6B7CDCCE5C}"/>
          </ac:spMkLst>
        </pc:spChg>
        <pc:spChg chg="add del mod">
          <ac:chgData name="Chen Zhang" userId="f4af6573-3f25-41cf-9cb1-ae14a6f09d34" providerId="ADAL" clId="{38CD609D-3519-4617-81DE-121D7B80AFA5}" dt="2020-06-14T17:04:25.607" v="10407" actId="478"/>
          <ac:spMkLst>
            <pc:docMk/>
            <pc:sldMk cId="2209659340" sldId="1817"/>
            <ac:spMk id="43" creationId="{51C2C188-56F8-4295-B5A6-BA267AF71A0D}"/>
          </ac:spMkLst>
        </pc:spChg>
        <pc:spChg chg="add del mod">
          <ac:chgData name="Chen Zhang" userId="f4af6573-3f25-41cf-9cb1-ae14a6f09d34" providerId="ADAL" clId="{38CD609D-3519-4617-81DE-121D7B80AFA5}" dt="2020-06-14T17:15:52.769" v="10593" actId="21"/>
          <ac:spMkLst>
            <pc:docMk/>
            <pc:sldMk cId="2209659340" sldId="1817"/>
            <ac:spMk id="47" creationId="{87D393DD-B13A-4F30-A335-F4943C1C084F}"/>
          </ac:spMkLst>
        </pc:spChg>
        <pc:spChg chg="add del mod ord">
          <ac:chgData name="Chen Zhang" userId="f4af6573-3f25-41cf-9cb1-ae14a6f09d34" providerId="ADAL" clId="{38CD609D-3519-4617-81DE-121D7B80AFA5}" dt="2020-06-14T17:12:20.243" v="10502" actId="478"/>
          <ac:spMkLst>
            <pc:docMk/>
            <pc:sldMk cId="2209659340" sldId="1817"/>
            <ac:spMk id="48" creationId="{068CF291-505C-46C9-BA53-3B9E4ECB8BB3}"/>
          </ac:spMkLst>
        </pc:spChg>
        <pc:spChg chg="add del mod">
          <ac:chgData name="Chen Zhang" userId="f4af6573-3f25-41cf-9cb1-ae14a6f09d34" providerId="ADAL" clId="{38CD609D-3519-4617-81DE-121D7B80AFA5}" dt="2020-06-14T17:12:38.671" v="10514" actId="478"/>
          <ac:spMkLst>
            <pc:docMk/>
            <pc:sldMk cId="2209659340" sldId="1817"/>
            <ac:spMk id="52" creationId="{A46CA0A1-F307-4EC6-9E16-0F3544E8E8CB}"/>
          </ac:spMkLst>
        </pc:spChg>
        <pc:spChg chg="add mod">
          <ac:chgData name="Chen Zhang" userId="f4af6573-3f25-41cf-9cb1-ae14a6f09d34" providerId="ADAL" clId="{38CD609D-3519-4617-81DE-121D7B80AFA5}" dt="2020-06-14T17:17:11.769" v="10638" actId="1076"/>
          <ac:spMkLst>
            <pc:docMk/>
            <pc:sldMk cId="2209659340" sldId="1817"/>
            <ac:spMk id="54" creationId="{A73EBF70-E98F-4E6D-AE4B-B331BA608077}"/>
          </ac:spMkLst>
        </pc:spChg>
        <pc:spChg chg="add del mod">
          <ac:chgData name="Chen Zhang" userId="f4af6573-3f25-41cf-9cb1-ae14a6f09d34" providerId="ADAL" clId="{38CD609D-3519-4617-81DE-121D7B80AFA5}" dt="2020-06-14T17:12:42.730" v="10515" actId="478"/>
          <ac:spMkLst>
            <pc:docMk/>
            <pc:sldMk cId="2209659340" sldId="1817"/>
            <ac:spMk id="56" creationId="{50A2078B-9675-46DB-85DC-9E6917C46CFD}"/>
          </ac:spMkLst>
        </pc:spChg>
        <pc:spChg chg="add mod">
          <ac:chgData name="Chen Zhang" userId="f4af6573-3f25-41cf-9cb1-ae14a6f09d34" providerId="ADAL" clId="{38CD609D-3519-4617-81DE-121D7B80AFA5}" dt="2020-06-14T17:17:11.769" v="10638" actId="1076"/>
          <ac:spMkLst>
            <pc:docMk/>
            <pc:sldMk cId="2209659340" sldId="1817"/>
            <ac:spMk id="58" creationId="{24498CB1-EAFB-4C9C-8F0B-FFA68C95A738}"/>
          </ac:spMkLst>
        </pc:spChg>
        <pc:spChg chg="add mod">
          <ac:chgData name="Chen Zhang" userId="f4af6573-3f25-41cf-9cb1-ae14a6f09d34" providerId="ADAL" clId="{38CD609D-3519-4617-81DE-121D7B80AFA5}" dt="2020-06-14T17:17:11.769" v="10638" actId="1076"/>
          <ac:spMkLst>
            <pc:docMk/>
            <pc:sldMk cId="2209659340" sldId="1817"/>
            <ac:spMk id="60" creationId="{ECCA16B1-49D8-44DE-95EF-01FE2B45053A}"/>
          </ac:spMkLst>
        </pc:spChg>
        <pc:spChg chg="add mod">
          <ac:chgData name="Chen Zhang" userId="f4af6573-3f25-41cf-9cb1-ae14a6f09d34" providerId="ADAL" clId="{38CD609D-3519-4617-81DE-121D7B80AFA5}" dt="2020-06-14T17:17:11.769" v="10638" actId="1076"/>
          <ac:spMkLst>
            <pc:docMk/>
            <pc:sldMk cId="2209659340" sldId="1817"/>
            <ac:spMk id="62" creationId="{1F45CFC5-CED0-4FEF-A1A0-CDFDF048B5F7}"/>
          </ac:spMkLst>
        </pc:spChg>
        <pc:spChg chg="add del mod">
          <ac:chgData name="Chen Zhang" userId="f4af6573-3f25-41cf-9cb1-ae14a6f09d34" providerId="ADAL" clId="{38CD609D-3519-4617-81DE-121D7B80AFA5}" dt="2020-06-14T17:12:52.990" v="10520" actId="478"/>
          <ac:spMkLst>
            <pc:docMk/>
            <pc:sldMk cId="2209659340" sldId="1817"/>
            <ac:spMk id="64" creationId="{8879637A-DEBA-4F67-A610-D84BB180EACD}"/>
          </ac:spMkLst>
        </pc:spChg>
        <pc:spChg chg="add del mod">
          <ac:chgData name="Chen Zhang" userId="f4af6573-3f25-41cf-9cb1-ae14a6f09d34" providerId="ADAL" clId="{38CD609D-3519-4617-81DE-121D7B80AFA5}" dt="2020-06-14T17:12:43.895" v="10516" actId="478"/>
          <ac:spMkLst>
            <pc:docMk/>
            <pc:sldMk cId="2209659340" sldId="1817"/>
            <ac:spMk id="66" creationId="{5FC8AFF3-8BED-4733-9D7C-AC1377D518B1}"/>
          </ac:spMkLst>
        </pc:spChg>
        <pc:spChg chg="add del mod">
          <ac:chgData name="Chen Zhang" userId="f4af6573-3f25-41cf-9cb1-ae14a6f09d34" providerId="ADAL" clId="{38CD609D-3519-4617-81DE-121D7B80AFA5}" dt="2020-06-14T17:12:54.526" v="10521" actId="478"/>
          <ac:spMkLst>
            <pc:docMk/>
            <pc:sldMk cId="2209659340" sldId="1817"/>
            <ac:spMk id="68" creationId="{7971C28C-F80F-4390-97E8-2403249B4A86}"/>
          </ac:spMkLst>
        </pc:spChg>
        <pc:spChg chg="add mod">
          <ac:chgData name="Chen Zhang" userId="f4af6573-3f25-41cf-9cb1-ae14a6f09d34" providerId="ADAL" clId="{38CD609D-3519-4617-81DE-121D7B80AFA5}" dt="2020-06-14T17:17:11.769" v="10638" actId="1076"/>
          <ac:spMkLst>
            <pc:docMk/>
            <pc:sldMk cId="2209659340" sldId="1817"/>
            <ac:spMk id="70" creationId="{C3A56239-A4F7-4341-8849-D219EDBB1C26}"/>
          </ac:spMkLst>
        </pc:spChg>
        <pc:spChg chg="add del mod">
          <ac:chgData name="Chen Zhang" userId="f4af6573-3f25-41cf-9cb1-ae14a6f09d34" providerId="ADAL" clId="{38CD609D-3519-4617-81DE-121D7B80AFA5}" dt="2020-06-14T17:13:46.494" v="10531" actId="478"/>
          <ac:spMkLst>
            <pc:docMk/>
            <pc:sldMk cId="2209659340" sldId="1817"/>
            <ac:spMk id="82" creationId="{3424FDB4-2EE6-4FDA-87EB-312DAC278AAD}"/>
          </ac:spMkLst>
        </pc:spChg>
        <pc:spChg chg="add del mod">
          <ac:chgData name="Chen Zhang" userId="f4af6573-3f25-41cf-9cb1-ae14a6f09d34" providerId="ADAL" clId="{38CD609D-3519-4617-81DE-121D7B80AFA5}" dt="2020-06-14T17:13:47.920" v="10532" actId="478"/>
          <ac:spMkLst>
            <pc:docMk/>
            <pc:sldMk cId="2209659340" sldId="1817"/>
            <ac:spMk id="84" creationId="{77435976-68F4-4D93-9009-2A3A376FB80E}"/>
          </ac:spMkLst>
        </pc:spChg>
        <pc:spChg chg="add mod">
          <ac:chgData name="Chen Zhang" userId="f4af6573-3f25-41cf-9cb1-ae14a6f09d34" providerId="ADAL" clId="{38CD609D-3519-4617-81DE-121D7B80AFA5}" dt="2020-06-14T17:17:11.769" v="10638" actId="1076"/>
          <ac:spMkLst>
            <pc:docMk/>
            <pc:sldMk cId="2209659340" sldId="1817"/>
            <ac:spMk id="86" creationId="{7DADEEB8-B357-4925-BBCE-42E575EF66CF}"/>
          </ac:spMkLst>
        </pc:spChg>
        <pc:spChg chg="add mod">
          <ac:chgData name="Chen Zhang" userId="f4af6573-3f25-41cf-9cb1-ae14a6f09d34" providerId="ADAL" clId="{38CD609D-3519-4617-81DE-121D7B80AFA5}" dt="2020-06-14T17:17:50.590" v="10652" actId="20577"/>
          <ac:spMkLst>
            <pc:docMk/>
            <pc:sldMk cId="2209659340" sldId="1817"/>
            <ac:spMk id="103" creationId="{63850812-94CC-48E1-83D5-64A489859583}"/>
          </ac:spMkLst>
        </pc:spChg>
        <pc:spChg chg="add mod">
          <ac:chgData name="Chen Zhang" userId="f4af6573-3f25-41cf-9cb1-ae14a6f09d34" providerId="ADAL" clId="{38CD609D-3519-4617-81DE-121D7B80AFA5}" dt="2020-06-14T17:17:32.064" v="10642" actId="207"/>
          <ac:spMkLst>
            <pc:docMk/>
            <pc:sldMk cId="2209659340" sldId="1817"/>
            <ac:spMk id="105" creationId="{7A99848D-BC68-4F35-BF87-E8DD2639A1D9}"/>
          </ac:spMkLst>
        </pc:spChg>
        <pc:spChg chg="add mod">
          <ac:chgData name="Chen Zhang" userId="f4af6573-3f25-41cf-9cb1-ae14a6f09d34" providerId="ADAL" clId="{38CD609D-3519-4617-81DE-121D7B80AFA5}" dt="2020-06-14T17:17:45.862" v="10648" actId="20577"/>
          <ac:spMkLst>
            <pc:docMk/>
            <pc:sldMk cId="2209659340" sldId="1817"/>
            <ac:spMk id="107" creationId="{CCCA7C93-7DCD-4BFA-9C66-1F09B4C6D1C2}"/>
          </ac:spMkLst>
        </pc:spChg>
        <pc:spChg chg="add mod">
          <ac:chgData name="Chen Zhang" userId="f4af6573-3f25-41cf-9cb1-ae14a6f09d34" providerId="ADAL" clId="{38CD609D-3519-4617-81DE-121D7B80AFA5}" dt="2020-06-14T17:18:09.341" v="10671" actId="1076"/>
          <ac:spMkLst>
            <pc:docMk/>
            <pc:sldMk cId="2209659340" sldId="1817"/>
            <ac:spMk id="109" creationId="{6D3C032D-5CBE-4B53-9F71-E99D2872ED0F}"/>
          </ac:spMkLst>
        </pc:spChg>
        <pc:spChg chg="add mod">
          <ac:chgData name="Chen Zhang" userId="f4af6573-3f25-41cf-9cb1-ae14a6f09d34" providerId="ADAL" clId="{38CD609D-3519-4617-81DE-121D7B80AFA5}" dt="2020-06-14T17:17:54.288" v="10656" actId="20577"/>
          <ac:spMkLst>
            <pc:docMk/>
            <pc:sldMk cId="2209659340" sldId="1817"/>
            <ac:spMk id="111" creationId="{E39F0D99-87EF-4328-8D88-193480CECECB}"/>
          </ac:spMkLst>
        </pc:spChg>
        <pc:spChg chg="add del mod">
          <ac:chgData name="Chen Zhang" userId="f4af6573-3f25-41cf-9cb1-ae14a6f09d34" providerId="ADAL" clId="{38CD609D-3519-4617-81DE-121D7B80AFA5}" dt="2020-06-14T17:17:39.693" v="10643" actId="478"/>
          <ac:spMkLst>
            <pc:docMk/>
            <pc:sldMk cId="2209659340" sldId="1817"/>
            <ac:spMk id="119" creationId="{02BD57F6-9C19-48E8-8B84-71AB5369899A}"/>
          </ac:spMkLst>
        </pc:spChg>
        <pc:spChg chg="add mod">
          <ac:chgData name="Chen Zhang" userId="f4af6573-3f25-41cf-9cb1-ae14a6f09d34" providerId="ADAL" clId="{38CD609D-3519-4617-81DE-121D7B80AFA5}" dt="2020-06-14T17:18:33.292" v="10674" actId="17032"/>
          <ac:spMkLst>
            <pc:docMk/>
            <pc:sldMk cId="2209659340" sldId="1817"/>
            <ac:spMk id="122" creationId="{5ABB462F-2C6E-40FC-8B97-261DE86B7E5C}"/>
          </ac:spMkLst>
        </pc:spChg>
        <pc:spChg chg="add mod">
          <ac:chgData name="Chen Zhang" userId="f4af6573-3f25-41cf-9cb1-ae14a6f09d34" providerId="ADAL" clId="{38CD609D-3519-4617-81DE-121D7B80AFA5}" dt="2020-06-14T17:18:54.748" v="10684" actId="207"/>
          <ac:spMkLst>
            <pc:docMk/>
            <pc:sldMk cId="2209659340" sldId="1817"/>
            <ac:spMk id="123" creationId="{CE49E528-5522-4DF1-BB68-24B8196DC15E}"/>
          </ac:spMkLst>
        </pc:spChg>
        <pc:cxnChg chg="add del mod">
          <ac:chgData name="Chen Zhang" userId="f4af6573-3f25-41cf-9cb1-ae14a6f09d34" providerId="ADAL" clId="{38CD609D-3519-4617-81DE-121D7B80AFA5}" dt="2020-06-14T17:15:52.769" v="10593" actId="21"/>
          <ac:cxnSpMkLst>
            <pc:docMk/>
            <pc:sldMk cId="2209659340" sldId="1817"/>
            <ac:cxnSpMk id="19" creationId="{2DDE43FC-BEF4-4A1B-8674-1DD24A758AF9}"/>
          </ac:cxnSpMkLst>
        </pc:cxnChg>
        <pc:cxnChg chg="add del mod">
          <ac:chgData name="Chen Zhang" userId="f4af6573-3f25-41cf-9cb1-ae14a6f09d34" providerId="ADAL" clId="{38CD609D-3519-4617-81DE-121D7B80AFA5}" dt="2020-06-14T17:15:52.769" v="10593" actId="21"/>
          <ac:cxnSpMkLst>
            <pc:docMk/>
            <pc:sldMk cId="2209659340" sldId="1817"/>
            <ac:cxnSpMk id="21" creationId="{5CEFCC26-D1FB-4CAA-8B99-848261BF520D}"/>
          </ac:cxnSpMkLst>
        </pc:cxnChg>
        <pc:cxnChg chg="add del mod">
          <ac:chgData name="Chen Zhang" userId="f4af6573-3f25-41cf-9cb1-ae14a6f09d34" providerId="ADAL" clId="{38CD609D-3519-4617-81DE-121D7B80AFA5}" dt="2020-06-14T17:15:52.769" v="10593" actId="21"/>
          <ac:cxnSpMkLst>
            <pc:docMk/>
            <pc:sldMk cId="2209659340" sldId="1817"/>
            <ac:cxnSpMk id="26" creationId="{12C2145E-4A1B-431C-9186-E871137E7033}"/>
          </ac:cxnSpMkLst>
        </pc:cxnChg>
        <pc:cxnChg chg="add del mod">
          <ac:chgData name="Chen Zhang" userId="f4af6573-3f25-41cf-9cb1-ae14a6f09d34" providerId="ADAL" clId="{38CD609D-3519-4617-81DE-121D7B80AFA5}" dt="2020-06-14T17:15:52.769" v="10593" actId="21"/>
          <ac:cxnSpMkLst>
            <pc:docMk/>
            <pc:sldMk cId="2209659340" sldId="1817"/>
            <ac:cxnSpMk id="31" creationId="{28A5914E-1A75-452C-96DF-E3215821C6FA}"/>
          </ac:cxnSpMkLst>
        </pc:cxnChg>
        <pc:cxnChg chg="add del mod">
          <ac:chgData name="Chen Zhang" userId="f4af6573-3f25-41cf-9cb1-ae14a6f09d34" providerId="ADAL" clId="{38CD609D-3519-4617-81DE-121D7B80AFA5}" dt="2020-06-14T17:15:52.769" v="10593" actId="21"/>
          <ac:cxnSpMkLst>
            <pc:docMk/>
            <pc:sldMk cId="2209659340" sldId="1817"/>
            <ac:cxnSpMk id="36" creationId="{BCD25C30-1855-4B79-8D7E-BDD61A52CE8B}"/>
          </ac:cxnSpMkLst>
        </pc:cxnChg>
        <pc:cxnChg chg="add mod">
          <ac:chgData name="Chen Zhang" userId="f4af6573-3f25-41cf-9cb1-ae14a6f09d34" providerId="ADAL" clId="{38CD609D-3519-4617-81DE-121D7B80AFA5}" dt="2020-06-14T17:17:11.769" v="10638" actId="1076"/>
          <ac:cxnSpMkLst>
            <pc:docMk/>
            <pc:sldMk cId="2209659340" sldId="1817"/>
            <ac:cxnSpMk id="72" creationId="{CE2E26EE-738A-40D9-A8E9-85A40A6A4746}"/>
          </ac:cxnSpMkLst>
        </pc:cxnChg>
        <pc:cxnChg chg="add del mod">
          <ac:chgData name="Chen Zhang" userId="f4af6573-3f25-41cf-9cb1-ae14a6f09d34" providerId="ADAL" clId="{38CD609D-3519-4617-81DE-121D7B80AFA5}" dt="2020-06-14T17:12:47.273" v="10518" actId="478"/>
          <ac:cxnSpMkLst>
            <pc:docMk/>
            <pc:sldMk cId="2209659340" sldId="1817"/>
            <ac:cxnSpMk id="74" creationId="{4ABEA09B-71D8-4018-B6CF-C5124814364F}"/>
          </ac:cxnSpMkLst>
        </pc:cxnChg>
        <pc:cxnChg chg="add mod">
          <ac:chgData name="Chen Zhang" userId="f4af6573-3f25-41cf-9cb1-ae14a6f09d34" providerId="ADAL" clId="{38CD609D-3519-4617-81DE-121D7B80AFA5}" dt="2020-06-14T17:17:11.769" v="10638" actId="1076"/>
          <ac:cxnSpMkLst>
            <pc:docMk/>
            <pc:sldMk cId="2209659340" sldId="1817"/>
            <ac:cxnSpMk id="76" creationId="{91F087F1-C669-443B-816E-4EBA65906BA5}"/>
          </ac:cxnSpMkLst>
        </pc:cxnChg>
        <pc:cxnChg chg="add del mod">
          <ac:chgData name="Chen Zhang" userId="f4af6573-3f25-41cf-9cb1-ae14a6f09d34" providerId="ADAL" clId="{38CD609D-3519-4617-81DE-121D7B80AFA5}" dt="2020-06-14T17:12:46.117" v="10517" actId="478"/>
          <ac:cxnSpMkLst>
            <pc:docMk/>
            <pc:sldMk cId="2209659340" sldId="1817"/>
            <ac:cxnSpMk id="78" creationId="{EB2A820B-8AD0-45A0-BDF7-F3A97124D65F}"/>
          </ac:cxnSpMkLst>
        </pc:cxnChg>
        <pc:cxnChg chg="add mod">
          <ac:chgData name="Chen Zhang" userId="f4af6573-3f25-41cf-9cb1-ae14a6f09d34" providerId="ADAL" clId="{38CD609D-3519-4617-81DE-121D7B80AFA5}" dt="2020-06-14T17:17:11.769" v="10638" actId="1076"/>
          <ac:cxnSpMkLst>
            <pc:docMk/>
            <pc:sldMk cId="2209659340" sldId="1817"/>
            <ac:cxnSpMk id="80" creationId="{F6044633-B678-42E3-956B-B9EAEE000EF8}"/>
          </ac:cxnSpMkLst>
        </pc:cxnChg>
        <pc:cxnChg chg="add del">
          <ac:chgData name="Chen Zhang" userId="f4af6573-3f25-41cf-9cb1-ae14a6f09d34" providerId="ADAL" clId="{38CD609D-3519-4617-81DE-121D7B80AFA5}" dt="2020-06-14T17:15:52.769" v="10593" actId="21"/>
          <ac:cxnSpMkLst>
            <pc:docMk/>
            <pc:sldMk cId="2209659340" sldId="1817"/>
            <ac:cxnSpMk id="90" creationId="{38EB6D76-D990-4DF4-89B3-5D97A1F4C433}"/>
          </ac:cxnSpMkLst>
        </pc:cxnChg>
        <pc:cxnChg chg="add mod">
          <ac:chgData name="Chen Zhang" userId="f4af6573-3f25-41cf-9cb1-ae14a6f09d34" providerId="ADAL" clId="{38CD609D-3519-4617-81DE-121D7B80AFA5}" dt="2020-06-14T17:17:19.183" v="10640" actId="1076"/>
          <ac:cxnSpMkLst>
            <pc:docMk/>
            <pc:sldMk cId="2209659340" sldId="1817"/>
            <ac:cxnSpMk id="113" creationId="{CC5DA8D6-0B9E-4AD4-9242-2F55281DC833}"/>
          </ac:cxnSpMkLst>
        </pc:cxnChg>
        <pc:cxnChg chg="add mod">
          <ac:chgData name="Chen Zhang" userId="f4af6573-3f25-41cf-9cb1-ae14a6f09d34" providerId="ADAL" clId="{38CD609D-3519-4617-81DE-121D7B80AFA5}" dt="2020-06-14T17:17:19.183" v="10640" actId="1076"/>
          <ac:cxnSpMkLst>
            <pc:docMk/>
            <pc:sldMk cId="2209659340" sldId="1817"/>
            <ac:cxnSpMk id="115" creationId="{CE4F7638-72DB-4B9C-873E-AB21965796C0}"/>
          </ac:cxnSpMkLst>
        </pc:cxnChg>
        <pc:cxnChg chg="add mod">
          <ac:chgData name="Chen Zhang" userId="f4af6573-3f25-41cf-9cb1-ae14a6f09d34" providerId="ADAL" clId="{38CD609D-3519-4617-81DE-121D7B80AFA5}" dt="2020-06-14T17:17:19.183" v="10640" actId="1076"/>
          <ac:cxnSpMkLst>
            <pc:docMk/>
            <pc:sldMk cId="2209659340" sldId="1817"/>
            <ac:cxnSpMk id="117" creationId="{78B8568A-3D89-4B65-86D9-45C82DE46D3F}"/>
          </ac:cxnSpMkLst>
        </pc:cxnChg>
        <pc:cxnChg chg="add">
          <ac:chgData name="Chen Zhang" userId="f4af6573-3f25-41cf-9cb1-ae14a6f09d34" providerId="ADAL" clId="{38CD609D-3519-4617-81DE-121D7B80AFA5}" dt="2020-06-14T17:18:17.410" v="10672" actId="11529"/>
          <ac:cxnSpMkLst>
            <pc:docMk/>
            <pc:sldMk cId="2209659340" sldId="1817"/>
            <ac:cxnSpMk id="121" creationId="{624F8376-77D2-4F15-8261-7D278642A801}"/>
          </ac:cxnSpMkLst>
        </pc:cxnChg>
      </pc:sldChg>
      <pc:sldChg chg="addSp delSp modSp new mod">
        <pc:chgData name="Chen Zhang" userId="f4af6573-3f25-41cf-9cb1-ae14a6f09d34" providerId="ADAL" clId="{38CD609D-3519-4617-81DE-121D7B80AFA5}" dt="2020-06-14T17:16:32.564" v="10623"/>
        <pc:sldMkLst>
          <pc:docMk/>
          <pc:sldMk cId="1257690346" sldId="1818"/>
        </pc:sldMkLst>
        <pc:spChg chg="mod">
          <ac:chgData name="Chen Zhang" userId="f4af6573-3f25-41cf-9cb1-ae14a6f09d34" providerId="ADAL" clId="{38CD609D-3519-4617-81DE-121D7B80AFA5}" dt="2020-06-14T17:16:32.564" v="10623"/>
          <ac:spMkLst>
            <pc:docMk/>
            <pc:sldMk cId="1257690346" sldId="1818"/>
            <ac:spMk id="2" creationId="{2C2DF0AF-A16A-4D97-9CE3-AC8476260FB4}"/>
          </ac:spMkLst>
        </pc:spChg>
        <pc:spChg chg="del">
          <ac:chgData name="Chen Zhang" userId="f4af6573-3f25-41cf-9cb1-ae14a6f09d34" providerId="ADAL" clId="{38CD609D-3519-4617-81DE-121D7B80AFA5}" dt="2020-06-14T17:15:56.063" v="10594" actId="478"/>
          <ac:spMkLst>
            <pc:docMk/>
            <pc:sldMk cId="1257690346" sldId="1818"/>
            <ac:spMk id="3" creationId="{CFA0AFFA-0C91-4BCD-9E34-F32446A211DF}"/>
          </ac:spMkLst>
        </pc:spChg>
        <pc:spChg chg="add mod">
          <ac:chgData name="Chen Zhang" userId="f4af6573-3f25-41cf-9cb1-ae14a6f09d34" providerId="ADAL" clId="{38CD609D-3519-4617-81DE-121D7B80AFA5}" dt="2020-06-14T17:16:08.701" v="10598" actId="1076"/>
          <ac:spMkLst>
            <pc:docMk/>
            <pc:sldMk cId="1257690346" sldId="1818"/>
            <ac:spMk id="5" creationId="{5542F134-1938-4D63-B280-2CC86978CD60}"/>
          </ac:spMkLst>
        </pc:spChg>
        <pc:spChg chg="add mod">
          <ac:chgData name="Chen Zhang" userId="f4af6573-3f25-41cf-9cb1-ae14a6f09d34" providerId="ADAL" clId="{38CD609D-3519-4617-81DE-121D7B80AFA5}" dt="2020-06-14T17:16:08.701" v="10598" actId="1076"/>
          <ac:spMkLst>
            <pc:docMk/>
            <pc:sldMk cId="1257690346" sldId="1818"/>
            <ac:spMk id="7" creationId="{AE8BC9FF-DAD8-47DD-9379-CD993C85ACE6}"/>
          </ac:spMkLst>
        </pc:spChg>
        <pc:spChg chg="add mod">
          <ac:chgData name="Chen Zhang" userId="f4af6573-3f25-41cf-9cb1-ae14a6f09d34" providerId="ADAL" clId="{38CD609D-3519-4617-81DE-121D7B80AFA5}" dt="2020-06-14T17:16:03.115" v="10597" actId="1076"/>
          <ac:spMkLst>
            <pc:docMk/>
            <pc:sldMk cId="1257690346" sldId="1818"/>
            <ac:spMk id="9" creationId="{66C80151-7A28-4865-9ECA-2101B6949773}"/>
          </ac:spMkLst>
        </pc:spChg>
        <pc:spChg chg="add mod">
          <ac:chgData name="Chen Zhang" userId="f4af6573-3f25-41cf-9cb1-ae14a6f09d34" providerId="ADAL" clId="{38CD609D-3519-4617-81DE-121D7B80AFA5}" dt="2020-06-14T17:16:14.217" v="10599" actId="1076"/>
          <ac:spMkLst>
            <pc:docMk/>
            <pc:sldMk cId="1257690346" sldId="1818"/>
            <ac:spMk id="11" creationId="{5840B022-03BA-4BA8-8048-72C54C378F4D}"/>
          </ac:spMkLst>
        </pc:spChg>
        <pc:spChg chg="add mod">
          <ac:chgData name="Chen Zhang" userId="f4af6573-3f25-41cf-9cb1-ae14a6f09d34" providerId="ADAL" clId="{38CD609D-3519-4617-81DE-121D7B80AFA5}" dt="2020-06-14T17:16:03.115" v="10597" actId="1076"/>
          <ac:spMkLst>
            <pc:docMk/>
            <pc:sldMk cId="1257690346" sldId="1818"/>
            <ac:spMk id="13" creationId="{85FF435D-2DFF-48C9-AE0D-EA45171E465B}"/>
          </ac:spMkLst>
        </pc:spChg>
        <pc:spChg chg="add mod">
          <ac:chgData name="Chen Zhang" userId="f4af6573-3f25-41cf-9cb1-ae14a6f09d34" providerId="ADAL" clId="{38CD609D-3519-4617-81DE-121D7B80AFA5}" dt="2020-06-14T17:16:08.701" v="10598" actId="1076"/>
          <ac:spMkLst>
            <pc:docMk/>
            <pc:sldMk cId="1257690346" sldId="1818"/>
            <ac:spMk id="15" creationId="{D85700AC-9C7F-4D3B-B1ED-699DFC0940A0}"/>
          </ac:spMkLst>
        </pc:spChg>
        <pc:spChg chg="add mod">
          <ac:chgData name="Chen Zhang" userId="f4af6573-3f25-41cf-9cb1-ae14a6f09d34" providerId="ADAL" clId="{38CD609D-3519-4617-81DE-121D7B80AFA5}" dt="2020-06-14T17:16:14.217" v="10599" actId="1076"/>
          <ac:spMkLst>
            <pc:docMk/>
            <pc:sldMk cId="1257690346" sldId="1818"/>
            <ac:spMk id="17" creationId="{C0251CCB-88C6-432E-BD09-54E12B52A292}"/>
          </ac:spMkLst>
        </pc:spChg>
        <pc:spChg chg="add mod">
          <ac:chgData name="Chen Zhang" userId="f4af6573-3f25-41cf-9cb1-ae14a6f09d34" providerId="ADAL" clId="{38CD609D-3519-4617-81DE-121D7B80AFA5}" dt="2020-06-14T17:16:14.217" v="10599" actId="1076"/>
          <ac:spMkLst>
            <pc:docMk/>
            <pc:sldMk cId="1257690346" sldId="1818"/>
            <ac:spMk id="19" creationId="{3C3DFAE4-4B8A-4639-9CED-13DE8E8E7C7C}"/>
          </ac:spMkLst>
        </pc:spChg>
        <pc:spChg chg="add mod">
          <ac:chgData name="Chen Zhang" userId="f4af6573-3f25-41cf-9cb1-ae14a6f09d34" providerId="ADAL" clId="{38CD609D-3519-4617-81DE-121D7B80AFA5}" dt="2020-06-14T17:16:03.115" v="10597" actId="1076"/>
          <ac:spMkLst>
            <pc:docMk/>
            <pc:sldMk cId="1257690346" sldId="1818"/>
            <ac:spMk id="21" creationId="{C10EC8D8-2E0C-4BA4-80C8-FF31D127209D}"/>
          </ac:spMkLst>
        </pc:spChg>
        <pc:spChg chg="add mod">
          <ac:chgData name="Chen Zhang" userId="f4af6573-3f25-41cf-9cb1-ae14a6f09d34" providerId="ADAL" clId="{38CD609D-3519-4617-81DE-121D7B80AFA5}" dt="2020-06-14T17:16:08.701" v="10598" actId="1076"/>
          <ac:spMkLst>
            <pc:docMk/>
            <pc:sldMk cId="1257690346" sldId="1818"/>
            <ac:spMk id="33" creationId="{B51E3A20-4096-48BF-983A-A610C9EC3E7C}"/>
          </ac:spMkLst>
        </pc:spChg>
        <pc:spChg chg="add mod">
          <ac:chgData name="Chen Zhang" userId="f4af6573-3f25-41cf-9cb1-ae14a6f09d34" providerId="ADAL" clId="{38CD609D-3519-4617-81DE-121D7B80AFA5}" dt="2020-06-14T17:16:14.217" v="10599" actId="1076"/>
          <ac:spMkLst>
            <pc:docMk/>
            <pc:sldMk cId="1257690346" sldId="1818"/>
            <ac:spMk id="35" creationId="{F6D0C04A-8682-4CFC-B25D-09721C21E70B}"/>
          </ac:spMkLst>
        </pc:spChg>
        <pc:spChg chg="add mod">
          <ac:chgData name="Chen Zhang" userId="f4af6573-3f25-41cf-9cb1-ae14a6f09d34" providerId="ADAL" clId="{38CD609D-3519-4617-81DE-121D7B80AFA5}" dt="2020-06-14T17:16:03.115" v="10597" actId="1076"/>
          <ac:spMkLst>
            <pc:docMk/>
            <pc:sldMk cId="1257690346" sldId="1818"/>
            <ac:spMk id="37" creationId="{12BFFAA6-03FE-40C4-A09A-9E70B646E143}"/>
          </ac:spMkLst>
        </pc:spChg>
        <pc:cxnChg chg="add mod">
          <ac:chgData name="Chen Zhang" userId="f4af6573-3f25-41cf-9cb1-ae14a6f09d34" providerId="ADAL" clId="{38CD609D-3519-4617-81DE-121D7B80AFA5}" dt="2020-06-14T17:16:08.701" v="10598" actId="1076"/>
          <ac:cxnSpMkLst>
            <pc:docMk/>
            <pc:sldMk cId="1257690346" sldId="1818"/>
            <ac:cxnSpMk id="23" creationId="{0F62EED7-87BF-4F72-9E38-51A6984EE07F}"/>
          </ac:cxnSpMkLst>
        </pc:cxnChg>
        <pc:cxnChg chg="add mod">
          <ac:chgData name="Chen Zhang" userId="f4af6573-3f25-41cf-9cb1-ae14a6f09d34" providerId="ADAL" clId="{38CD609D-3519-4617-81DE-121D7B80AFA5}" dt="2020-06-14T17:16:08.701" v="10598" actId="1076"/>
          <ac:cxnSpMkLst>
            <pc:docMk/>
            <pc:sldMk cId="1257690346" sldId="1818"/>
            <ac:cxnSpMk id="25" creationId="{719CA4A1-36BF-4802-9F5B-4919AFE4BC5D}"/>
          </ac:cxnSpMkLst>
        </pc:cxnChg>
        <pc:cxnChg chg="add mod">
          <ac:chgData name="Chen Zhang" userId="f4af6573-3f25-41cf-9cb1-ae14a6f09d34" providerId="ADAL" clId="{38CD609D-3519-4617-81DE-121D7B80AFA5}" dt="2020-06-14T17:16:14.217" v="10599" actId="1076"/>
          <ac:cxnSpMkLst>
            <pc:docMk/>
            <pc:sldMk cId="1257690346" sldId="1818"/>
            <ac:cxnSpMk id="27" creationId="{1FE3CD90-03EC-4281-A999-EDA8ECEEE8FA}"/>
          </ac:cxnSpMkLst>
        </pc:cxnChg>
        <pc:cxnChg chg="add mod">
          <ac:chgData name="Chen Zhang" userId="f4af6573-3f25-41cf-9cb1-ae14a6f09d34" providerId="ADAL" clId="{38CD609D-3519-4617-81DE-121D7B80AFA5}" dt="2020-06-14T17:16:14.217" v="10599" actId="1076"/>
          <ac:cxnSpMkLst>
            <pc:docMk/>
            <pc:sldMk cId="1257690346" sldId="1818"/>
            <ac:cxnSpMk id="29" creationId="{BF4BE0C1-267D-46CA-96D2-328CE6E74131}"/>
          </ac:cxnSpMkLst>
        </pc:cxnChg>
        <pc:cxnChg chg="add mod">
          <ac:chgData name="Chen Zhang" userId="f4af6573-3f25-41cf-9cb1-ae14a6f09d34" providerId="ADAL" clId="{38CD609D-3519-4617-81DE-121D7B80AFA5}" dt="2020-06-14T17:16:03.115" v="10597" actId="1076"/>
          <ac:cxnSpMkLst>
            <pc:docMk/>
            <pc:sldMk cId="1257690346" sldId="1818"/>
            <ac:cxnSpMk id="31" creationId="{76B2791E-9721-4ED4-930C-7D3981AB7635}"/>
          </ac:cxnSpMkLst>
        </pc:cxnChg>
        <pc:cxnChg chg="add del mod">
          <ac:chgData name="Chen Zhang" userId="f4af6573-3f25-41cf-9cb1-ae14a6f09d34" providerId="ADAL" clId="{38CD609D-3519-4617-81DE-121D7B80AFA5}" dt="2020-06-14T17:15:59.757" v="10596" actId="478"/>
          <ac:cxnSpMkLst>
            <pc:docMk/>
            <pc:sldMk cId="1257690346" sldId="1818"/>
            <ac:cxnSpMk id="39" creationId="{07FE4D8C-C911-4446-AB94-CD2D57448225}"/>
          </ac:cxnSpMkLst>
        </pc:cxnChg>
      </pc:sldChg>
      <pc:sldChg chg="new del">
        <pc:chgData name="Chen Zhang" userId="f4af6573-3f25-41cf-9cb1-ae14a6f09d34" providerId="ADAL" clId="{38CD609D-3519-4617-81DE-121D7B80AFA5}" dt="2020-06-13T15:43:03.830" v="4614" actId="47"/>
        <pc:sldMkLst>
          <pc:docMk/>
          <pc:sldMk cId="3962938443" sldId="1818"/>
        </pc:sldMkLst>
      </pc:sldChg>
      <pc:sldChg chg="new del">
        <pc:chgData name="Chen Zhang" userId="f4af6573-3f25-41cf-9cb1-ae14a6f09d34" providerId="ADAL" clId="{38CD609D-3519-4617-81DE-121D7B80AFA5}" dt="2020-06-13T15:43:03.830" v="4614" actId="47"/>
        <pc:sldMkLst>
          <pc:docMk/>
          <pc:sldMk cId="237864427" sldId="1819"/>
        </pc:sldMkLst>
      </pc:sldChg>
      <pc:sldChg chg="new del">
        <pc:chgData name="Chen Zhang" userId="f4af6573-3f25-41cf-9cb1-ae14a6f09d34" providerId="ADAL" clId="{38CD609D-3519-4617-81DE-121D7B80AFA5}" dt="2020-06-15T03:00:10.921" v="11308" actId="47"/>
        <pc:sldMkLst>
          <pc:docMk/>
          <pc:sldMk cId="1559282940" sldId="1819"/>
        </pc:sldMkLst>
      </pc:sldChg>
      <pc:sldChg chg="add">
        <pc:chgData name="Chen Zhang" userId="f4af6573-3f25-41cf-9cb1-ae14a6f09d34" providerId="ADAL" clId="{38CD609D-3519-4617-81DE-121D7B80AFA5}" dt="2020-06-15T03:06:09.190" v="11310" actId="22"/>
        <pc:sldMkLst>
          <pc:docMk/>
          <pc:sldMk cId="2139341026" sldId="1819"/>
        </pc:sldMkLst>
      </pc:sldChg>
      <pc:sldChg chg="new del">
        <pc:chgData name="Chen Zhang" userId="f4af6573-3f25-41cf-9cb1-ae14a6f09d34" providerId="ADAL" clId="{38CD609D-3519-4617-81DE-121D7B80AFA5}" dt="2020-06-13T15:43:03.830" v="4614" actId="47"/>
        <pc:sldMkLst>
          <pc:docMk/>
          <pc:sldMk cId="1211232483" sldId="1820"/>
        </pc:sldMkLst>
      </pc:sldChg>
      <pc:sldChg chg="add">
        <pc:chgData name="Chen Zhang" userId="f4af6573-3f25-41cf-9cb1-ae14a6f09d34" providerId="ADAL" clId="{38CD609D-3519-4617-81DE-121D7B80AFA5}" dt="2020-06-15T03:06:09.190" v="11310" actId="22"/>
        <pc:sldMkLst>
          <pc:docMk/>
          <pc:sldMk cId="1254619600" sldId="1820"/>
        </pc:sldMkLst>
      </pc:sldChg>
      <pc:sldChg chg="new del">
        <pc:chgData name="Chen Zhang" userId="f4af6573-3f25-41cf-9cb1-ae14a6f09d34" providerId="ADAL" clId="{38CD609D-3519-4617-81DE-121D7B80AFA5}" dt="2020-06-13T15:43:03.830" v="4614" actId="47"/>
        <pc:sldMkLst>
          <pc:docMk/>
          <pc:sldMk cId="3028162459" sldId="1821"/>
        </pc:sldMkLst>
      </pc:sldChg>
      <pc:sldChg chg="add">
        <pc:chgData name="Chen Zhang" userId="f4af6573-3f25-41cf-9cb1-ae14a6f09d34" providerId="ADAL" clId="{38CD609D-3519-4617-81DE-121D7B80AFA5}" dt="2020-06-15T03:06:09.190" v="11310" actId="22"/>
        <pc:sldMkLst>
          <pc:docMk/>
          <pc:sldMk cId="3380536382" sldId="1821"/>
        </pc:sldMkLst>
      </pc:sldChg>
      <pc:sldChg chg="new del">
        <pc:chgData name="Chen Zhang" userId="f4af6573-3f25-41cf-9cb1-ae14a6f09d34" providerId="ADAL" clId="{38CD609D-3519-4617-81DE-121D7B80AFA5}" dt="2020-06-13T15:43:03.830" v="4614" actId="47"/>
        <pc:sldMkLst>
          <pc:docMk/>
          <pc:sldMk cId="1206671441" sldId="1822"/>
        </pc:sldMkLst>
      </pc:sldChg>
      <pc:sldChg chg="add">
        <pc:chgData name="Chen Zhang" userId="f4af6573-3f25-41cf-9cb1-ae14a6f09d34" providerId="ADAL" clId="{38CD609D-3519-4617-81DE-121D7B80AFA5}" dt="2020-06-15T03:06:09.190" v="11310" actId="22"/>
        <pc:sldMkLst>
          <pc:docMk/>
          <pc:sldMk cId="1859513600" sldId="1822"/>
        </pc:sldMkLst>
      </pc:sldChg>
      <pc:sldChg chg="new del">
        <pc:chgData name="Chen Zhang" userId="f4af6573-3f25-41cf-9cb1-ae14a6f09d34" providerId="ADAL" clId="{38CD609D-3519-4617-81DE-121D7B80AFA5}" dt="2020-06-13T15:43:03.830" v="4614" actId="47"/>
        <pc:sldMkLst>
          <pc:docMk/>
          <pc:sldMk cId="1013964088" sldId="1823"/>
        </pc:sldMkLst>
      </pc:sldChg>
      <pc:sldChg chg="modSp new mod">
        <pc:chgData name="Chen Zhang" userId="f4af6573-3f25-41cf-9cb1-ae14a6f09d34" providerId="ADAL" clId="{38CD609D-3519-4617-81DE-121D7B80AFA5}" dt="2020-06-15T03:06:16.798" v="11319" actId="20577"/>
        <pc:sldMkLst>
          <pc:docMk/>
          <pc:sldMk cId="2343860086" sldId="1823"/>
        </pc:sldMkLst>
        <pc:spChg chg="mod">
          <ac:chgData name="Chen Zhang" userId="f4af6573-3f25-41cf-9cb1-ae14a6f09d34" providerId="ADAL" clId="{38CD609D-3519-4617-81DE-121D7B80AFA5}" dt="2020-06-15T03:06:16.798" v="11319" actId="20577"/>
          <ac:spMkLst>
            <pc:docMk/>
            <pc:sldMk cId="2343860086" sldId="1823"/>
            <ac:spMk id="2" creationId="{5D913E0C-2809-4CD2-BAD9-BEBC86CD71EB}"/>
          </ac:spMkLst>
        </pc:spChg>
      </pc:sldChg>
      <pc:sldChg chg="new del">
        <pc:chgData name="Chen Zhang" userId="f4af6573-3f25-41cf-9cb1-ae14a6f09d34" providerId="ADAL" clId="{38CD609D-3519-4617-81DE-121D7B80AFA5}" dt="2020-06-13T15:43:03.830" v="4614" actId="47"/>
        <pc:sldMkLst>
          <pc:docMk/>
          <pc:sldMk cId="636325856" sldId="1824"/>
        </pc:sldMkLst>
      </pc:sldChg>
      <pc:sldChg chg="addSp delSp modSp add mod">
        <pc:chgData name="Chen Zhang" userId="f4af6573-3f25-41cf-9cb1-ae14a6f09d34" providerId="ADAL" clId="{38CD609D-3519-4617-81DE-121D7B80AFA5}" dt="2020-06-15T03:21:35.489" v="11579"/>
        <pc:sldMkLst>
          <pc:docMk/>
          <pc:sldMk cId="2682774564" sldId="1824"/>
        </pc:sldMkLst>
        <pc:spChg chg="mod">
          <ac:chgData name="Chen Zhang" userId="f4af6573-3f25-41cf-9cb1-ae14a6f09d34" providerId="ADAL" clId="{38CD609D-3519-4617-81DE-121D7B80AFA5}" dt="2020-06-15T03:21:35.489" v="11579"/>
          <ac:spMkLst>
            <pc:docMk/>
            <pc:sldMk cId="2682774564" sldId="1824"/>
            <ac:spMk id="2" creationId="{D3EBA347-7761-4350-9128-1D7CF5BFD7D0}"/>
          </ac:spMkLst>
        </pc:spChg>
        <pc:spChg chg="add mod">
          <ac:chgData name="Chen Zhang" userId="f4af6573-3f25-41cf-9cb1-ae14a6f09d34" providerId="ADAL" clId="{38CD609D-3519-4617-81DE-121D7B80AFA5}" dt="2020-06-15T03:18:17.709" v="11565" actId="1076"/>
          <ac:spMkLst>
            <pc:docMk/>
            <pc:sldMk cId="2682774564" sldId="1824"/>
            <ac:spMk id="3" creationId="{761088EB-598A-4CF7-B31A-2B933FFE0769}"/>
          </ac:spMkLst>
        </pc:spChg>
        <pc:spChg chg="del">
          <ac:chgData name="Chen Zhang" userId="f4af6573-3f25-41cf-9cb1-ae14a6f09d34" providerId="ADAL" clId="{38CD609D-3519-4617-81DE-121D7B80AFA5}" dt="2020-06-15T03:12:20.515" v="11418" actId="478"/>
          <ac:spMkLst>
            <pc:docMk/>
            <pc:sldMk cId="2682774564" sldId="1824"/>
            <ac:spMk id="33" creationId="{DC57A0BA-13F4-4314-A2AA-4629B77E8527}"/>
          </ac:spMkLst>
        </pc:spChg>
        <pc:spChg chg="del">
          <ac:chgData name="Chen Zhang" userId="f4af6573-3f25-41cf-9cb1-ae14a6f09d34" providerId="ADAL" clId="{38CD609D-3519-4617-81DE-121D7B80AFA5}" dt="2020-06-15T03:12:20.515" v="11418" actId="478"/>
          <ac:spMkLst>
            <pc:docMk/>
            <pc:sldMk cId="2682774564" sldId="1824"/>
            <ac:spMk id="34" creationId="{F1EA272F-0470-4D75-9C67-9AD317057159}"/>
          </ac:spMkLst>
        </pc:spChg>
        <pc:spChg chg="del">
          <ac:chgData name="Chen Zhang" userId="f4af6573-3f25-41cf-9cb1-ae14a6f09d34" providerId="ADAL" clId="{38CD609D-3519-4617-81DE-121D7B80AFA5}" dt="2020-06-15T03:12:20.515" v="11418" actId="478"/>
          <ac:spMkLst>
            <pc:docMk/>
            <pc:sldMk cId="2682774564" sldId="1824"/>
            <ac:spMk id="35" creationId="{79297ED9-6950-4104-BD31-478442E5AF3C}"/>
          </ac:spMkLst>
        </pc:spChg>
        <pc:spChg chg="del mod">
          <ac:chgData name="Chen Zhang" userId="f4af6573-3f25-41cf-9cb1-ae14a6f09d34" providerId="ADAL" clId="{38CD609D-3519-4617-81DE-121D7B80AFA5}" dt="2020-06-15T03:14:05.477" v="11443" actId="478"/>
          <ac:spMkLst>
            <pc:docMk/>
            <pc:sldMk cId="2682774564" sldId="1824"/>
            <ac:spMk id="41" creationId="{E30F3881-08CC-4043-9357-0EC4B3FF631F}"/>
          </ac:spMkLst>
        </pc:spChg>
        <pc:spChg chg="del">
          <ac:chgData name="Chen Zhang" userId="f4af6573-3f25-41cf-9cb1-ae14a6f09d34" providerId="ADAL" clId="{38CD609D-3519-4617-81DE-121D7B80AFA5}" dt="2020-06-15T03:11:41.016" v="11413" actId="478"/>
          <ac:spMkLst>
            <pc:docMk/>
            <pc:sldMk cId="2682774564" sldId="1824"/>
            <ac:spMk id="42" creationId="{7E49321C-16DB-4663-8178-0D5642C3CCFE}"/>
          </ac:spMkLst>
        </pc:spChg>
        <pc:spChg chg="del mod">
          <ac:chgData name="Chen Zhang" userId="f4af6573-3f25-41cf-9cb1-ae14a6f09d34" providerId="ADAL" clId="{38CD609D-3519-4617-81DE-121D7B80AFA5}" dt="2020-06-15T03:13:18.250" v="11429" actId="478"/>
          <ac:spMkLst>
            <pc:docMk/>
            <pc:sldMk cId="2682774564" sldId="1824"/>
            <ac:spMk id="43" creationId="{3F9D63D8-5771-493F-9220-5E4CB80920BF}"/>
          </ac:spMkLst>
        </pc:spChg>
        <pc:spChg chg="add mod">
          <ac:chgData name="Chen Zhang" userId="f4af6573-3f25-41cf-9cb1-ae14a6f09d34" providerId="ADAL" clId="{38CD609D-3519-4617-81DE-121D7B80AFA5}" dt="2020-06-15T03:18:17.709" v="11565" actId="1076"/>
          <ac:spMkLst>
            <pc:docMk/>
            <pc:sldMk cId="2682774564" sldId="1824"/>
            <ac:spMk id="45" creationId="{5F9328E9-51F5-4BA8-A7BA-DE5A0B40B134}"/>
          </ac:spMkLst>
        </pc:spChg>
        <pc:spChg chg="add mod">
          <ac:chgData name="Chen Zhang" userId="f4af6573-3f25-41cf-9cb1-ae14a6f09d34" providerId="ADAL" clId="{38CD609D-3519-4617-81DE-121D7B80AFA5}" dt="2020-06-15T03:18:17.709" v="11565" actId="1076"/>
          <ac:spMkLst>
            <pc:docMk/>
            <pc:sldMk cId="2682774564" sldId="1824"/>
            <ac:spMk id="47" creationId="{1171CB72-7C17-42BE-94B7-C4B0C73C22ED}"/>
          </ac:spMkLst>
        </pc:spChg>
        <pc:spChg chg="add mod">
          <ac:chgData name="Chen Zhang" userId="f4af6573-3f25-41cf-9cb1-ae14a6f09d34" providerId="ADAL" clId="{38CD609D-3519-4617-81DE-121D7B80AFA5}" dt="2020-06-15T03:18:17.709" v="11565" actId="1076"/>
          <ac:spMkLst>
            <pc:docMk/>
            <pc:sldMk cId="2682774564" sldId="1824"/>
            <ac:spMk id="49" creationId="{7F244D1A-D13A-4B13-BDC1-ECDA4062592F}"/>
          </ac:spMkLst>
        </pc:spChg>
        <pc:spChg chg="add mod">
          <ac:chgData name="Chen Zhang" userId="f4af6573-3f25-41cf-9cb1-ae14a6f09d34" providerId="ADAL" clId="{38CD609D-3519-4617-81DE-121D7B80AFA5}" dt="2020-06-15T03:18:17.709" v="11565" actId="1076"/>
          <ac:spMkLst>
            <pc:docMk/>
            <pc:sldMk cId="2682774564" sldId="1824"/>
            <ac:spMk id="51" creationId="{226616C7-66AD-4305-A1F2-99A0CD96FF32}"/>
          </ac:spMkLst>
        </pc:spChg>
        <pc:spChg chg="add mod">
          <ac:chgData name="Chen Zhang" userId="f4af6573-3f25-41cf-9cb1-ae14a6f09d34" providerId="ADAL" clId="{38CD609D-3519-4617-81DE-121D7B80AFA5}" dt="2020-06-15T03:18:17.709" v="11565" actId="1076"/>
          <ac:spMkLst>
            <pc:docMk/>
            <pc:sldMk cId="2682774564" sldId="1824"/>
            <ac:spMk id="62" creationId="{EFECEC30-23D3-457E-8798-0D8805A80622}"/>
          </ac:spMkLst>
        </pc:spChg>
        <pc:spChg chg="add mod">
          <ac:chgData name="Chen Zhang" userId="f4af6573-3f25-41cf-9cb1-ae14a6f09d34" providerId="ADAL" clId="{38CD609D-3519-4617-81DE-121D7B80AFA5}" dt="2020-06-15T03:18:17.709" v="11565" actId="1076"/>
          <ac:spMkLst>
            <pc:docMk/>
            <pc:sldMk cId="2682774564" sldId="1824"/>
            <ac:spMk id="64" creationId="{FB1F5B3C-2EA9-41A3-98C4-FB046DF3577F}"/>
          </ac:spMkLst>
        </pc:spChg>
        <pc:spChg chg="add mod">
          <ac:chgData name="Chen Zhang" userId="f4af6573-3f25-41cf-9cb1-ae14a6f09d34" providerId="ADAL" clId="{38CD609D-3519-4617-81DE-121D7B80AFA5}" dt="2020-06-15T03:18:17.709" v="11565" actId="1076"/>
          <ac:spMkLst>
            <pc:docMk/>
            <pc:sldMk cId="2682774564" sldId="1824"/>
            <ac:spMk id="66" creationId="{6DD7BF50-BB78-4A00-86F2-938975B536D9}"/>
          </ac:spMkLst>
        </pc:spChg>
        <pc:spChg chg="add mod">
          <ac:chgData name="Chen Zhang" userId="f4af6573-3f25-41cf-9cb1-ae14a6f09d34" providerId="ADAL" clId="{38CD609D-3519-4617-81DE-121D7B80AFA5}" dt="2020-06-15T03:18:17.709" v="11565" actId="1076"/>
          <ac:spMkLst>
            <pc:docMk/>
            <pc:sldMk cId="2682774564" sldId="1824"/>
            <ac:spMk id="69" creationId="{D872499E-DF36-455C-96C4-224D07F4126B}"/>
          </ac:spMkLst>
        </pc:spChg>
        <pc:spChg chg="add mod">
          <ac:chgData name="Chen Zhang" userId="f4af6573-3f25-41cf-9cb1-ae14a6f09d34" providerId="ADAL" clId="{38CD609D-3519-4617-81DE-121D7B80AFA5}" dt="2020-06-15T03:18:17.709" v="11565" actId="1076"/>
          <ac:spMkLst>
            <pc:docMk/>
            <pc:sldMk cId="2682774564" sldId="1824"/>
            <ac:spMk id="71" creationId="{3B9CEA5C-ADAA-496B-B13A-62535A42F716}"/>
          </ac:spMkLst>
        </pc:spChg>
        <pc:spChg chg="add mod">
          <ac:chgData name="Chen Zhang" userId="f4af6573-3f25-41cf-9cb1-ae14a6f09d34" providerId="ADAL" clId="{38CD609D-3519-4617-81DE-121D7B80AFA5}" dt="2020-06-15T03:18:17.709" v="11565" actId="1076"/>
          <ac:spMkLst>
            <pc:docMk/>
            <pc:sldMk cId="2682774564" sldId="1824"/>
            <ac:spMk id="72" creationId="{E382F203-961C-4F36-85DA-2508FF7DD535}"/>
          </ac:spMkLst>
        </pc:spChg>
        <pc:grpChg chg="mod">
          <ac:chgData name="Chen Zhang" userId="f4af6573-3f25-41cf-9cb1-ae14a6f09d34" providerId="ADAL" clId="{38CD609D-3519-4617-81DE-121D7B80AFA5}" dt="2020-06-15T03:18:17.709" v="11565" actId="1076"/>
          <ac:grpSpMkLst>
            <pc:docMk/>
            <pc:sldMk cId="2682774564" sldId="1824"/>
            <ac:grpSpMk id="5" creationId="{96A4B7B3-5F40-459A-85EE-95C88ABB3B59}"/>
          </ac:grpSpMkLst>
        </pc:grpChg>
        <pc:grpChg chg="del">
          <ac:chgData name="Chen Zhang" userId="f4af6573-3f25-41cf-9cb1-ae14a6f09d34" providerId="ADAL" clId="{38CD609D-3519-4617-81DE-121D7B80AFA5}" dt="2020-06-15T03:12:05.569" v="11415" actId="21"/>
          <ac:grpSpMkLst>
            <pc:docMk/>
            <pc:sldMk cId="2682774564" sldId="1824"/>
            <ac:grpSpMk id="36" creationId="{86A76F3A-1DF0-429E-8A2B-136A5CD86234}"/>
          </ac:grpSpMkLst>
        </pc:grpChg>
        <pc:picChg chg="mod">
          <ac:chgData name="Chen Zhang" userId="f4af6573-3f25-41cf-9cb1-ae14a6f09d34" providerId="ADAL" clId="{38CD609D-3519-4617-81DE-121D7B80AFA5}" dt="2020-06-15T03:18:17.709" v="11565" actId="1076"/>
          <ac:picMkLst>
            <pc:docMk/>
            <pc:sldMk cId="2682774564" sldId="1824"/>
            <ac:picMk id="4" creationId="{3F569D3A-1D53-445E-A603-F904A8EB4A5F}"/>
          </ac:picMkLst>
        </pc:picChg>
        <pc:cxnChg chg="del">
          <ac:chgData name="Chen Zhang" userId="f4af6573-3f25-41cf-9cb1-ae14a6f09d34" providerId="ADAL" clId="{38CD609D-3519-4617-81DE-121D7B80AFA5}" dt="2020-06-15T03:12:20.515" v="11418" actId="478"/>
          <ac:cxnSpMkLst>
            <pc:docMk/>
            <pc:sldMk cId="2682774564" sldId="1824"/>
            <ac:cxnSpMk id="40" creationId="{48E8030C-2657-4AB6-B4A7-8B170E3ECF24}"/>
          </ac:cxnSpMkLst>
        </pc:cxnChg>
        <pc:cxnChg chg="add mod">
          <ac:chgData name="Chen Zhang" userId="f4af6573-3f25-41cf-9cb1-ae14a6f09d34" providerId="ADAL" clId="{38CD609D-3519-4617-81DE-121D7B80AFA5}" dt="2020-06-15T03:18:17.709" v="11565" actId="1076"/>
          <ac:cxnSpMkLst>
            <pc:docMk/>
            <pc:sldMk cId="2682774564" sldId="1824"/>
            <ac:cxnSpMk id="53" creationId="{9ACD3369-5908-4929-9870-6D0A8E953E53}"/>
          </ac:cxnSpMkLst>
        </pc:cxnChg>
        <pc:cxnChg chg="add mod">
          <ac:chgData name="Chen Zhang" userId="f4af6573-3f25-41cf-9cb1-ae14a6f09d34" providerId="ADAL" clId="{38CD609D-3519-4617-81DE-121D7B80AFA5}" dt="2020-06-15T03:18:17.709" v="11565" actId="1076"/>
          <ac:cxnSpMkLst>
            <pc:docMk/>
            <pc:sldMk cId="2682774564" sldId="1824"/>
            <ac:cxnSpMk id="56" creationId="{62849788-E17C-4513-9B64-B0928FBFABF1}"/>
          </ac:cxnSpMkLst>
        </pc:cxnChg>
        <pc:cxnChg chg="add mod">
          <ac:chgData name="Chen Zhang" userId="f4af6573-3f25-41cf-9cb1-ae14a6f09d34" providerId="ADAL" clId="{38CD609D-3519-4617-81DE-121D7B80AFA5}" dt="2020-06-15T03:18:17.709" v="11565" actId="1076"/>
          <ac:cxnSpMkLst>
            <pc:docMk/>
            <pc:sldMk cId="2682774564" sldId="1824"/>
            <ac:cxnSpMk id="58" creationId="{4054032C-8203-4503-9700-DDB1BE4BF3E8}"/>
          </ac:cxnSpMkLst>
        </pc:cxnChg>
        <pc:cxnChg chg="add mod">
          <ac:chgData name="Chen Zhang" userId="f4af6573-3f25-41cf-9cb1-ae14a6f09d34" providerId="ADAL" clId="{38CD609D-3519-4617-81DE-121D7B80AFA5}" dt="2020-06-15T03:18:17.709" v="11565" actId="1076"/>
          <ac:cxnSpMkLst>
            <pc:docMk/>
            <pc:sldMk cId="2682774564" sldId="1824"/>
            <ac:cxnSpMk id="61" creationId="{3E31E2DC-BE19-4264-9D8A-9ACABFD03D87}"/>
          </ac:cxnSpMkLst>
        </pc:cxnChg>
        <pc:cxnChg chg="add mod">
          <ac:chgData name="Chen Zhang" userId="f4af6573-3f25-41cf-9cb1-ae14a6f09d34" providerId="ADAL" clId="{38CD609D-3519-4617-81DE-121D7B80AFA5}" dt="2020-06-15T03:18:17.709" v="11565" actId="1076"/>
          <ac:cxnSpMkLst>
            <pc:docMk/>
            <pc:sldMk cId="2682774564" sldId="1824"/>
            <ac:cxnSpMk id="68" creationId="{6B2E4589-10B4-4903-80BB-B4BEC02E5D5F}"/>
          </ac:cxnSpMkLst>
        </pc:cxnChg>
      </pc:sldChg>
      <pc:sldChg chg="modSp add mod">
        <pc:chgData name="Chen Zhang" userId="f4af6573-3f25-41cf-9cb1-ae14a6f09d34" providerId="ADAL" clId="{38CD609D-3519-4617-81DE-121D7B80AFA5}" dt="2020-06-15T03:55:15.573" v="12082"/>
        <pc:sldMkLst>
          <pc:docMk/>
          <pc:sldMk cId="393708212" sldId="1825"/>
        </pc:sldMkLst>
        <pc:spChg chg="mod">
          <ac:chgData name="Chen Zhang" userId="f4af6573-3f25-41cf-9cb1-ae14a6f09d34" providerId="ADAL" clId="{38CD609D-3519-4617-81DE-121D7B80AFA5}" dt="2020-06-15T03:55:15.573" v="12082"/>
          <ac:spMkLst>
            <pc:docMk/>
            <pc:sldMk cId="393708212" sldId="1825"/>
            <ac:spMk id="5" creationId="{291F565F-B23A-4B29-8D9C-40512C744B8D}"/>
          </ac:spMkLst>
        </pc:spChg>
      </pc:sldChg>
      <pc:sldChg chg="new del">
        <pc:chgData name="Chen Zhang" userId="f4af6573-3f25-41cf-9cb1-ae14a6f09d34" providerId="ADAL" clId="{38CD609D-3519-4617-81DE-121D7B80AFA5}" dt="2020-06-13T15:43:03.830" v="4614" actId="47"/>
        <pc:sldMkLst>
          <pc:docMk/>
          <pc:sldMk cId="3961045636" sldId="1825"/>
        </pc:sldMkLst>
      </pc:sldChg>
      <pc:sldChg chg="new del">
        <pc:chgData name="Chen Zhang" userId="f4af6573-3f25-41cf-9cb1-ae14a6f09d34" providerId="ADAL" clId="{38CD609D-3519-4617-81DE-121D7B80AFA5}" dt="2020-06-13T15:43:03.830" v="4614" actId="47"/>
        <pc:sldMkLst>
          <pc:docMk/>
          <pc:sldMk cId="649177935" sldId="1826"/>
        </pc:sldMkLst>
      </pc:sldChg>
      <pc:sldChg chg="new del">
        <pc:chgData name="Chen Zhang" userId="f4af6573-3f25-41cf-9cb1-ae14a6f09d34" providerId="ADAL" clId="{38CD609D-3519-4617-81DE-121D7B80AFA5}" dt="2020-06-15T03:36:00.488" v="11630" actId="47"/>
        <pc:sldMkLst>
          <pc:docMk/>
          <pc:sldMk cId="1454447427" sldId="1826"/>
        </pc:sldMkLst>
      </pc:sldChg>
      <pc:sldChg chg="addSp delSp modSp new add del mod">
        <pc:chgData name="Chen Zhang" userId="f4af6573-3f25-41cf-9cb1-ae14a6f09d34" providerId="ADAL" clId="{38CD609D-3519-4617-81DE-121D7B80AFA5}" dt="2020-06-15T04:04:48.751" v="12237" actId="478"/>
        <pc:sldMkLst>
          <pc:docMk/>
          <pc:sldMk cId="2895991394" sldId="1826"/>
        </pc:sldMkLst>
        <pc:spChg chg="mod">
          <ac:chgData name="Chen Zhang" userId="f4af6573-3f25-41cf-9cb1-ae14a6f09d34" providerId="ADAL" clId="{38CD609D-3519-4617-81DE-121D7B80AFA5}" dt="2020-06-15T03:51:48.176" v="11997"/>
          <ac:spMkLst>
            <pc:docMk/>
            <pc:sldMk cId="2895991394" sldId="1826"/>
            <ac:spMk id="2" creationId="{1E15314D-D358-4653-856A-BD89C48B4E36}"/>
          </ac:spMkLst>
        </pc:spChg>
        <pc:spChg chg="del">
          <ac:chgData name="Chen Zhang" userId="f4af6573-3f25-41cf-9cb1-ae14a6f09d34" providerId="ADAL" clId="{38CD609D-3519-4617-81DE-121D7B80AFA5}" dt="2020-06-15T03:36:43.828" v="11662" actId="478"/>
          <ac:spMkLst>
            <pc:docMk/>
            <pc:sldMk cId="2895991394" sldId="1826"/>
            <ac:spMk id="3" creationId="{0DF30086-7027-4354-8AB7-2030F73CA42F}"/>
          </ac:spMkLst>
        </pc:spChg>
        <pc:spChg chg="add mod">
          <ac:chgData name="Chen Zhang" userId="f4af6573-3f25-41cf-9cb1-ae14a6f09d34" providerId="ADAL" clId="{38CD609D-3519-4617-81DE-121D7B80AFA5}" dt="2020-06-15T03:41:41.790" v="11770" actId="1076"/>
          <ac:spMkLst>
            <pc:docMk/>
            <pc:sldMk cId="2895991394" sldId="1826"/>
            <ac:spMk id="3" creationId="{6862C881-6BE2-41E6-97A6-C94A01496654}"/>
          </ac:spMkLst>
        </pc:spChg>
        <pc:spChg chg="mod topLvl">
          <ac:chgData name="Chen Zhang" userId="f4af6573-3f25-41cf-9cb1-ae14a6f09d34" providerId="ADAL" clId="{38CD609D-3519-4617-81DE-121D7B80AFA5}" dt="2020-06-15T03:46:28.298" v="11872" actId="1076"/>
          <ac:spMkLst>
            <pc:docMk/>
            <pc:sldMk cId="2895991394" sldId="1826"/>
            <ac:spMk id="7" creationId="{6863A63C-11AE-4BB7-B985-0637C10F8DB2}"/>
          </ac:spMkLst>
        </pc:spChg>
        <pc:spChg chg="mod topLvl">
          <ac:chgData name="Chen Zhang" userId="f4af6573-3f25-41cf-9cb1-ae14a6f09d34" providerId="ADAL" clId="{38CD609D-3519-4617-81DE-121D7B80AFA5}" dt="2020-06-15T03:46:28.298" v="11872" actId="1076"/>
          <ac:spMkLst>
            <pc:docMk/>
            <pc:sldMk cId="2895991394" sldId="1826"/>
            <ac:spMk id="8" creationId="{1C0FA1BA-DDEC-44E4-A9DC-DD97EC6B25CE}"/>
          </ac:spMkLst>
        </pc:spChg>
        <pc:spChg chg="mod topLvl">
          <ac:chgData name="Chen Zhang" userId="f4af6573-3f25-41cf-9cb1-ae14a6f09d34" providerId="ADAL" clId="{38CD609D-3519-4617-81DE-121D7B80AFA5}" dt="2020-06-15T03:46:28.298" v="11872" actId="1076"/>
          <ac:spMkLst>
            <pc:docMk/>
            <pc:sldMk cId="2895991394" sldId="1826"/>
            <ac:spMk id="9" creationId="{E1A6E5AE-3085-4780-A057-5A52ABE6FB5D}"/>
          </ac:spMkLst>
        </pc:spChg>
        <pc:spChg chg="del mod topLvl">
          <ac:chgData name="Chen Zhang" userId="f4af6573-3f25-41cf-9cb1-ae14a6f09d34" providerId="ADAL" clId="{38CD609D-3519-4617-81DE-121D7B80AFA5}" dt="2020-06-15T03:43:55.696" v="11788" actId="478"/>
          <ac:spMkLst>
            <pc:docMk/>
            <pc:sldMk cId="2895991394" sldId="1826"/>
            <ac:spMk id="10" creationId="{0A2D6297-B269-42A4-B2A6-EAE97A6F9694}"/>
          </ac:spMkLst>
        </pc:spChg>
        <pc:spChg chg="del mod topLvl">
          <ac:chgData name="Chen Zhang" userId="f4af6573-3f25-41cf-9cb1-ae14a6f09d34" providerId="ADAL" clId="{38CD609D-3519-4617-81DE-121D7B80AFA5}" dt="2020-06-15T03:43:55.696" v="11788" actId="478"/>
          <ac:spMkLst>
            <pc:docMk/>
            <pc:sldMk cId="2895991394" sldId="1826"/>
            <ac:spMk id="11" creationId="{D5C931F8-BB6D-4CA6-85DF-1C4BDEFA0FBC}"/>
          </ac:spMkLst>
        </pc:spChg>
        <pc:spChg chg="del mod topLvl">
          <ac:chgData name="Chen Zhang" userId="f4af6573-3f25-41cf-9cb1-ae14a6f09d34" providerId="ADAL" clId="{38CD609D-3519-4617-81DE-121D7B80AFA5}" dt="2020-06-15T03:43:55.696" v="11788" actId="478"/>
          <ac:spMkLst>
            <pc:docMk/>
            <pc:sldMk cId="2895991394" sldId="1826"/>
            <ac:spMk id="12" creationId="{4B1F25AB-6AB1-4AAA-83E3-1D5DCF112EB3}"/>
          </ac:spMkLst>
        </pc:spChg>
        <pc:spChg chg="mod topLvl">
          <ac:chgData name="Chen Zhang" userId="f4af6573-3f25-41cf-9cb1-ae14a6f09d34" providerId="ADAL" clId="{38CD609D-3519-4617-81DE-121D7B80AFA5}" dt="2020-06-15T03:46:28.298" v="11872" actId="1076"/>
          <ac:spMkLst>
            <pc:docMk/>
            <pc:sldMk cId="2895991394" sldId="1826"/>
            <ac:spMk id="29" creationId="{A1E3F536-A9B2-411B-AA6E-7E4C25ADC82A}"/>
          </ac:spMkLst>
        </pc:spChg>
        <pc:spChg chg="del mod topLvl">
          <ac:chgData name="Chen Zhang" userId="f4af6573-3f25-41cf-9cb1-ae14a6f09d34" providerId="ADAL" clId="{38CD609D-3519-4617-81DE-121D7B80AFA5}" dt="2020-06-15T03:43:59.245" v="11789" actId="478"/>
          <ac:spMkLst>
            <pc:docMk/>
            <pc:sldMk cId="2895991394" sldId="1826"/>
            <ac:spMk id="30" creationId="{97B3D7DE-15D6-4E32-B6DE-CA9EB2DDCD84}"/>
          </ac:spMkLst>
        </pc:spChg>
        <pc:spChg chg="del mod topLvl">
          <ac:chgData name="Chen Zhang" userId="f4af6573-3f25-41cf-9cb1-ae14a6f09d34" providerId="ADAL" clId="{38CD609D-3519-4617-81DE-121D7B80AFA5}" dt="2020-06-15T03:43:59.245" v="11789" actId="478"/>
          <ac:spMkLst>
            <pc:docMk/>
            <pc:sldMk cId="2895991394" sldId="1826"/>
            <ac:spMk id="31" creationId="{1528A8C0-F191-4EAB-A44B-5466C4D994C5}"/>
          </ac:spMkLst>
        </pc:spChg>
        <pc:spChg chg="del mod topLvl">
          <ac:chgData name="Chen Zhang" userId="f4af6573-3f25-41cf-9cb1-ae14a6f09d34" providerId="ADAL" clId="{38CD609D-3519-4617-81DE-121D7B80AFA5}" dt="2020-06-15T03:43:59.245" v="11789" actId="478"/>
          <ac:spMkLst>
            <pc:docMk/>
            <pc:sldMk cId="2895991394" sldId="1826"/>
            <ac:spMk id="32" creationId="{EFB9F643-D271-4D8C-8330-9E5C1846AA1D}"/>
          </ac:spMkLst>
        </pc:spChg>
        <pc:spChg chg="del mod topLvl">
          <ac:chgData name="Chen Zhang" userId="f4af6573-3f25-41cf-9cb1-ae14a6f09d34" providerId="ADAL" clId="{38CD609D-3519-4617-81DE-121D7B80AFA5}" dt="2020-06-15T03:43:59.245" v="11789" actId="478"/>
          <ac:spMkLst>
            <pc:docMk/>
            <pc:sldMk cId="2895991394" sldId="1826"/>
            <ac:spMk id="33" creationId="{D586833D-9686-40D9-B58B-75D5A8FA3618}"/>
          </ac:spMkLst>
        </pc:spChg>
        <pc:spChg chg="add mod">
          <ac:chgData name="Chen Zhang" userId="f4af6573-3f25-41cf-9cb1-ae14a6f09d34" providerId="ADAL" clId="{38CD609D-3519-4617-81DE-121D7B80AFA5}" dt="2020-06-15T03:46:28.298" v="11872" actId="1076"/>
          <ac:spMkLst>
            <pc:docMk/>
            <pc:sldMk cId="2895991394" sldId="1826"/>
            <ac:spMk id="49" creationId="{1C500ADE-6838-41B8-BAAE-4A6A7C35A9C1}"/>
          </ac:spMkLst>
        </pc:spChg>
        <pc:spChg chg="add mod">
          <ac:chgData name="Chen Zhang" userId="f4af6573-3f25-41cf-9cb1-ae14a6f09d34" providerId="ADAL" clId="{38CD609D-3519-4617-81DE-121D7B80AFA5}" dt="2020-06-15T03:46:28.298" v="11872" actId="1076"/>
          <ac:spMkLst>
            <pc:docMk/>
            <pc:sldMk cId="2895991394" sldId="1826"/>
            <ac:spMk id="54" creationId="{C4EDD5DB-86B1-49EF-90A0-468919595709}"/>
          </ac:spMkLst>
        </pc:spChg>
        <pc:spChg chg="add del mod">
          <ac:chgData name="Chen Zhang" userId="f4af6573-3f25-41cf-9cb1-ae14a6f09d34" providerId="ADAL" clId="{38CD609D-3519-4617-81DE-121D7B80AFA5}" dt="2020-06-15T04:04:47.871" v="12236" actId="478"/>
          <ac:spMkLst>
            <pc:docMk/>
            <pc:sldMk cId="2895991394" sldId="1826"/>
            <ac:spMk id="1030" creationId="{EB9BA565-D18B-43D3-B1F5-06682A9F3A93}"/>
          </ac:spMkLst>
        </pc:spChg>
        <pc:spChg chg="add del mod">
          <ac:chgData name="Chen Zhang" userId="f4af6573-3f25-41cf-9cb1-ae14a6f09d34" providerId="ADAL" clId="{38CD609D-3519-4617-81DE-121D7B80AFA5}" dt="2020-06-15T03:46:15.280" v="11871"/>
          <ac:spMkLst>
            <pc:docMk/>
            <pc:sldMk cId="2895991394" sldId="1826"/>
            <ac:spMk id="1031" creationId="{7051774C-30F7-499F-B0F3-CD612B261F8D}"/>
          </ac:spMkLst>
        </pc:spChg>
        <pc:spChg chg="add mod">
          <ac:chgData name="Chen Zhang" userId="f4af6573-3f25-41cf-9cb1-ae14a6f09d34" providerId="ADAL" clId="{38CD609D-3519-4617-81DE-121D7B80AFA5}" dt="2020-06-15T03:46:28.298" v="11872" actId="1076"/>
          <ac:spMkLst>
            <pc:docMk/>
            <pc:sldMk cId="2895991394" sldId="1826"/>
            <ac:spMk id="1032" creationId="{C2B8F02F-63F8-4F69-ACD4-62891AA2369A}"/>
          </ac:spMkLst>
        </pc:spChg>
        <pc:spChg chg="add mod">
          <ac:chgData name="Chen Zhang" userId="f4af6573-3f25-41cf-9cb1-ae14a6f09d34" providerId="ADAL" clId="{38CD609D-3519-4617-81DE-121D7B80AFA5}" dt="2020-06-15T03:48:43.652" v="11904" actId="1076"/>
          <ac:spMkLst>
            <pc:docMk/>
            <pc:sldMk cId="2895991394" sldId="1826"/>
            <ac:spMk id="1034" creationId="{168C72CC-4979-4E87-BFFF-7E61D1199A49}"/>
          </ac:spMkLst>
        </pc:spChg>
        <pc:spChg chg="add mod">
          <ac:chgData name="Chen Zhang" userId="f4af6573-3f25-41cf-9cb1-ae14a6f09d34" providerId="ADAL" clId="{38CD609D-3519-4617-81DE-121D7B80AFA5}" dt="2020-06-15T03:48:43.652" v="11904" actId="1076"/>
          <ac:spMkLst>
            <pc:docMk/>
            <pc:sldMk cId="2895991394" sldId="1826"/>
            <ac:spMk id="1035" creationId="{B8863EE0-A504-4469-95BE-9B214AE08758}"/>
          </ac:spMkLst>
        </pc:spChg>
        <pc:spChg chg="add mod">
          <ac:chgData name="Chen Zhang" userId="f4af6573-3f25-41cf-9cb1-ae14a6f09d34" providerId="ADAL" clId="{38CD609D-3519-4617-81DE-121D7B80AFA5}" dt="2020-06-15T03:48:43.652" v="11904" actId="1076"/>
          <ac:spMkLst>
            <pc:docMk/>
            <pc:sldMk cId="2895991394" sldId="1826"/>
            <ac:spMk id="1036" creationId="{3F2E6F05-BBCC-45F7-BCF4-48F62417A136}"/>
          </ac:spMkLst>
        </pc:spChg>
        <pc:spChg chg="add mod">
          <ac:chgData name="Chen Zhang" userId="f4af6573-3f25-41cf-9cb1-ae14a6f09d34" providerId="ADAL" clId="{38CD609D-3519-4617-81DE-121D7B80AFA5}" dt="2020-06-15T03:50:16.791" v="11942" actId="1076"/>
          <ac:spMkLst>
            <pc:docMk/>
            <pc:sldMk cId="2895991394" sldId="1826"/>
            <ac:spMk id="1037" creationId="{CFD0BDF1-4172-4128-8421-FA5328D2B56E}"/>
          </ac:spMkLst>
        </pc:spChg>
        <pc:spChg chg="add mod">
          <ac:chgData name="Chen Zhang" userId="f4af6573-3f25-41cf-9cb1-ae14a6f09d34" providerId="ADAL" clId="{38CD609D-3519-4617-81DE-121D7B80AFA5}" dt="2020-06-15T03:48:43.652" v="11904" actId="1076"/>
          <ac:spMkLst>
            <pc:docMk/>
            <pc:sldMk cId="2895991394" sldId="1826"/>
            <ac:spMk id="1041" creationId="{F3B3F6A8-C60C-4ABD-9EDC-EA70C04227A5}"/>
          </ac:spMkLst>
        </pc:spChg>
        <pc:spChg chg="add mod">
          <ac:chgData name="Chen Zhang" userId="f4af6573-3f25-41cf-9cb1-ae14a6f09d34" providerId="ADAL" clId="{38CD609D-3519-4617-81DE-121D7B80AFA5}" dt="2020-06-15T03:48:43.652" v="11904" actId="1076"/>
          <ac:spMkLst>
            <pc:docMk/>
            <pc:sldMk cId="2895991394" sldId="1826"/>
            <ac:spMk id="1042" creationId="{C6425960-6BD1-4D4E-B2FC-22EEF5299729}"/>
          </ac:spMkLst>
        </pc:spChg>
        <pc:spChg chg="add del mod">
          <ac:chgData name="Chen Zhang" userId="f4af6573-3f25-41cf-9cb1-ae14a6f09d34" providerId="ADAL" clId="{38CD609D-3519-4617-81DE-121D7B80AFA5}" dt="2020-06-15T04:04:48.751" v="12237" actId="478"/>
          <ac:spMkLst>
            <pc:docMk/>
            <pc:sldMk cId="2895991394" sldId="1826"/>
            <ac:spMk id="1045" creationId="{317C9DAD-F745-4914-B4F0-A301DED33993}"/>
          </ac:spMkLst>
        </pc:spChg>
        <pc:spChg chg="add del mod">
          <ac:chgData name="Chen Zhang" userId="f4af6573-3f25-41cf-9cb1-ae14a6f09d34" providerId="ADAL" clId="{38CD609D-3519-4617-81DE-121D7B80AFA5}" dt="2020-06-15T03:52:21.754" v="12015" actId="1076"/>
          <ac:spMkLst>
            <pc:docMk/>
            <pc:sldMk cId="2895991394" sldId="1826"/>
            <ac:spMk id="1046" creationId="{321AD88B-37A7-4739-AFF8-014B647E7C67}"/>
          </ac:spMkLst>
        </pc:spChg>
        <pc:spChg chg="add mod">
          <ac:chgData name="Chen Zhang" userId="f4af6573-3f25-41cf-9cb1-ae14a6f09d34" providerId="ADAL" clId="{38CD609D-3519-4617-81DE-121D7B80AFA5}" dt="2020-06-15T03:50:58.015" v="11956" actId="14100"/>
          <ac:spMkLst>
            <pc:docMk/>
            <pc:sldMk cId="2895991394" sldId="1826"/>
            <ac:spMk id="1047" creationId="{77EB98E5-46F9-49B2-8223-F8C07692FBF2}"/>
          </ac:spMkLst>
        </pc:spChg>
        <pc:spChg chg="add mod">
          <ac:chgData name="Chen Zhang" userId="f4af6573-3f25-41cf-9cb1-ae14a6f09d34" providerId="ADAL" clId="{38CD609D-3519-4617-81DE-121D7B80AFA5}" dt="2020-06-15T03:51:01.109" v="11957" actId="14100"/>
          <ac:spMkLst>
            <pc:docMk/>
            <pc:sldMk cId="2895991394" sldId="1826"/>
            <ac:spMk id="1048" creationId="{C6933601-DE65-44D9-8174-0A6922E62F0D}"/>
          </ac:spMkLst>
        </pc:spChg>
        <pc:spChg chg="add mod">
          <ac:chgData name="Chen Zhang" userId="f4af6573-3f25-41cf-9cb1-ae14a6f09d34" providerId="ADAL" clId="{38CD609D-3519-4617-81DE-121D7B80AFA5}" dt="2020-06-15T03:48:18.555" v="11900" actId="1076"/>
          <ac:spMkLst>
            <pc:docMk/>
            <pc:sldMk cId="2895991394" sldId="1826"/>
            <ac:spMk id="1049" creationId="{AD2D7994-FB1F-4A1F-8E24-F418624478F5}"/>
          </ac:spMkLst>
        </pc:spChg>
        <pc:spChg chg="add mod">
          <ac:chgData name="Chen Zhang" userId="f4af6573-3f25-41cf-9cb1-ae14a6f09d34" providerId="ADAL" clId="{38CD609D-3519-4617-81DE-121D7B80AFA5}" dt="2020-06-15T03:48:15.821" v="11899" actId="1076"/>
          <ac:spMkLst>
            <pc:docMk/>
            <pc:sldMk cId="2895991394" sldId="1826"/>
            <ac:spMk id="1050" creationId="{8ACC7444-2A43-4895-892C-2B6C9A35066C}"/>
          </ac:spMkLst>
        </pc:spChg>
        <pc:spChg chg="add mod">
          <ac:chgData name="Chen Zhang" userId="f4af6573-3f25-41cf-9cb1-ae14a6f09d34" providerId="ADAL" clId="{38CD609D-3519-4617-81DE-121D7B80AFA5}" dt="2020-06-15T03:50:23.155" v="11943" actId="1076"/>
          <ac:spMkLst>
            <pc:docMk/>
            <pc:sldMk cId="2895991394" sldId="1826"/>
            <ac:spMk id="1051" creationId="{89EA1483-AEDF-4ACF-AC57-CEFA6342D52C}"/>
          </ac:spMkLst>
        </pc:spChg>
        <pc:spChg chg="add mod">
          <ac:chgData name="Chen Zhang" userId="f4af6573-3f25-41cf-9cb1-ae14a6f09d34" providerId="ADAL" clId="{38CD609D-3519-4617-81DE-121D7B80AFA5}" dt="2020-06-15T03:50:25.343" v="11944" actId="1076"/>
          <ac:spMkLst>
            <pc:docMk/>
            <pc:sldMk cId="2895991394" sldId="1826"/>
            <ac:spMk id="1052" creationId="{6412CD3E-352C-4F47-BB99-C79FAFACCFF7}"/>
          </ac:spMkLst>
        </pc:spChg>
        <pc:spChg chg="add mod">
          <ac:chgData name="Chen Zhang" userId="f4af6573-3f25-41cf-9cb1-ae14a6f09d34" providerId="ADAL" clId="{38CD609D-3519-4617-81DE-121D7B80AFA5}" dt="2020-06-15T03:50:27.275" v="11945" actId="1076"/>
          <ac:spMkLst>
            <pc:docMk/>
            <pc:sldMk cId="2895991394" sldId="1826"/>
            <ac:spMk id="1053" creationId="{E23BBF3C-EA7E-407F-820A-E5B43658D422}"/>
          </ac:spMkLst>
        </pc:spChg>
        <pc:spChg chg="add mod">
          <ac:chgData name="Chen Zhang" userId="f4af6573-3f25-41cf-9cb1-ae14a6f09d34" providerId="ADAL" clId="{38CD609D-3519-4617-81DE-121D7B80AFA5}" dt="2020-06-15T03:50:29.038" v="11946" actId="1076"/>
          <ac:spMkLst>
            <pc:docMk/>
            <pc:sldMk cId="2895991394" sldId="1826"/>
            <ac:spMk id="1054" creationId="{F58D10FE-7038-42BB-A41D-9A1A211B5E07}"/>
          </ac:spMkLst>
        </pc:spChg>
        <pc:spChg chg="add mod">
          <ac:chgData name="Chen Zhang" userId="f4af6573-3f25-41cf-9cb1-ae14a6f09d34" providerId="ADAL" clId="{38CD609D-3519-4617-81DE-121D7B80AFA5}" dt="2020-06-15T03:50:39.275" v="11948" actId="1076"/>
          <ac:spMkLst>
            <pc:docMk/>
            <pc:sldMk cId="2895991394" sldId="1826"/>
            <ac:spMk id="1055" creationId="{BCC47D74-81A2-4D5B-BFCD-5074F039BFC1}"/>
          </ac:spMkLst>
        </pc:spChg>
        <pc:spChg chg="add mod">
          <ac:chgData name="Chen Zhang" userId="f4af6573-3f25-41cf-9cb1-ae14a6f09d34" providerId="ADAL" clId="{38CD609D-3519-4617-81DE-121D7B80AFA5}" dt="2020-06-15T03:51:18.895" v="11979" actId="1076"/>
          <ac:spMkLst>
            <pc:docMk/>
            <pc:sldMk cId="2895991394" sldId="1826"/>
            <ac:spMk id="1063" creationId="{35788450-22C8-4248-BCC1-6BDAFA86CF59}"/>
          </ac:spMkLst>
        </pc:spChg>
        <pc:spChg chg="add mod">
          <ac:chgData name="Chen Zhang" userId="f4af6573-3f25-41cf-9cb1-ae14a6f09d34" providerId="ADAL" clId="{38CD609D-3519-4617-81DE-121D7B80AFA5}" dt="2020-06-15T03:51:26.058" v="11986"/>
          <ac:spMkLst>
            <pc:docMk/>
            <pc:sldMk cId="2895991394" sldId="1826"/>
            <ac:spMk id="1065" creationId="{7E59D447-4058-47EB-9939-AEDAFF1D0073}"/>
          </ac:spMkLst>
        </pc:spChg>
        <pc:spChg chg="add mod">
          <ac:chgData name="Chen Zhang" userId="f4af6573-3f25-41cf-9cb1-ae14a6f09d34" providerId="ADAL" clId="{38CD609D-3519-4617-81DE-121D7B80AFA5}" dt="2020-06-15T03:52:00.271" v="12012" actId="20577"/>
          <ac:spMkLst>
            <pc:docMk/>
            <pc:sldMk cId="2895991394" sldId="1826"/>
            <ac:spMk id="1066" creationId="{FAA546CF-F4BC-439F-8645-E23C2B51A3DE}"/>
          </ac:spMkLst>
        </pc:spChg>
        <pc:spChg chg="add mod">
          <ac:chgData name="Chen Zhang" userId="f4af6573-3f25-41cf-9cb1-ae14a6f09d34" providerId="ADAL" clId="{38CD609D-3519-4617-81DE-121D7B80AFA5}" dt="2020-06-15T03:53:02.110" v="12023" actId="1076"/>
          <ac:spMkLst>
            <pc:docMk/>
            <pc:sldMk cId="2895991394" sldId="1826"/>
            <ac:spMk id="1067" creationId="{04764CA9-AAD1-4EDF-A93B-0D15995EAD4F}"/>
          </ac:spMkLst>
        </pc:spChg>
        <pc:spChg chg="add mod">
          <ac:chgData name="Chen Zhang" userId="f4af6573-3f25-41cf-9cb1-ae14a6f09d34" providerId="ADAL" clId="{38CD609D-3519-4617-81DE-121D7B80AFA5}" dt="2020-06-15T03:53:06.519" v="12025" actId="1076"/>
          <ac:spMkLst>
            <pc:docMk/>
            <pc:sldMk cId="2895991394" sldId="1826"/>
            <ac:spMk id="1068" creationId="{ED4FF25A-264E-4643-9F17-9F0A95EFCC00}"/>
          </ac:spMkLst>
        </pc:spChg>
        <pc:grpChg chg="add del mod">
          <ac:chgData name="Chen Zhang" userId="f4af6573-3f25-41cf-9cb1-ae14a6f09d34" providerId="ADAL" clId="{38CD609D-3519-4617-81DE-121D7B80AFA5}" dt="2020-06-15T03:43:38.411" v="11784" actId="165"/>
          <ac:grpSpMkLst>
            <pc:docMk/>
            <pc:sldMk cId="2895991394" sldId="1826"/>
            <ac:grpSpMk id="6" creationId="{B7BD462A-B1F2-4DD3-BF2E-8A9C480FBEB3}"/>
          </ac:grpSpMkLst>
        </pc:grpChg>
        <pc:grpChg chg="del mod topLvl">
          <ac:chgData name="Chen Zhang" userId="f4af6573-3f25-41cf-9cb1-ae14a6f09d34" providerId="ADAL" clId="{38CD609D-3519-4617-81DE-121D7B80AFA5}" dt="2020-06-15T03:43:49.454" v="11786" actId="165"/>
          <ac:grpSpMkLst>
            <pc:docMk/>
            <pc:sldMk cId="2895991394" sldId="1826"/>
            <ac:grpSpMk id="13" creationId="{6A4F86F6-FB45-4E4D-8AEA-656577365326}"/>
          </ac:grpSpMkLst>
        </pc:grpChg>
        <pc:grpChg chg="add del mod">
          <ac:chgData name="Chen Zhang" userId="f4af6573-3f25-41cf-9cb1-ae14a6f09d34" providerId="ADAL" clId="{38CD609D-3519-4617-81DE-121D7B80AFA5}" dt="2020-06-15T03:43:43.214" v="11785" actId="165"/>
          <ac:grpSpMkLst>
            <pc:docMk/>
            <pc:sldMk cId="2895991394" sldId="1826"/>
            <ac:grpSpMk id="34" creationId="{77E900A2-FC5C-4312-9623-A0727B6DF918}"/>
          </ac:grpSpMkLst>
        </pc:grpChg>
        <pc:picChg chg="mod">
          <ac:chgData name="Chen Zhang" userId="f4af6573-3f25-41cf-9cb1-ae14a6f09d34" providerId="ADAL" clId="{38CD609D-3519-4617-81DE-121D7B80AFA5}" dt="2020-06-15T03:41:50.125" v="11772" actId="1076"/>
          <ac:picMkLst>
            <pc:docMk/>
            <pc:sldMk cId="2895991394" sldId="1826"/>
            <ac:picMk id="1026" creationId="{E31E1730-91E2-4347-B65F-03AEF9BC80F9}"/>
          </ac:picMkLst>
        </pc:picChg>
        <pc:picChg chg="add mod">
          <ac:chgData name="Chen Zhang" userId="f4af6573-3f25-41cf-9cb1-ae14a6f09d34" providerId="ADAL" clId="{38CD609D-3519-4617-81DE-121D7B80AFA5}" dt="2020-06-15T03:46:31.700" v="11874" actId="1076"/>
          <ac:picMkLst>
            <pc:docMk/>
            <pc:sldMk cId="2895991394" sldId="1826"/>
            <ac:picMk id="1033" creationId="{CAC0C2D1-A703-43F2-918F-F650BD6A1C88}"/>
          </ac:picMkLst>
        </pc:picChg>
        <pc:picChg chg="mod">
          <ac:chgData name="Chen Zhang" userId="f4af6573-3f25-41cf-9cb1-ae14a6f09d34" providerId="ADAL" clId="{38CD609D-3519-4617-81DE-121D7B80AFA5}" dt="2020-06-15T03:46:28.298" v="11872" actId="1076"/>
          <ac:picMkLst>
            <pc:docMk/>
            <pc:sldMk cId="2895991394" sldId="1826"/>
            <ac:picMk id="2050" creationId="{BD486FCB-2A69-4E79-8F4D-99215563993A}"/>
          </ac:picMkLst>
        </pc:picChg>
        <pc:cxnChg chg="mod topLvl">
          <ac:chgData name="Chen Zhang" userId="f4af6573-3f25-41cf-9cb1-ae14a6f09d34" providerId="ADAL" clId="{38CD609D-3519-4617-81DE-121D7B80AFA5}" dt="2020-06-15T03:46:28.298" v="11872" actId="1076"/>
          <ac:cxnSpMkLst>
            <pc:docMk/>
            <pc:sldMk cId="2895991394" sldId="1826"/>
            <ac:cxnSpMk id="14" creationId="{BADF45A2-86BE-4CC1-A0AE-254297174C7C}"/>
          </ac:cxnSpMkLst>
        </pc:cxnChg>
        <pc:cxnChg chg="del mod topLvl">
          <ac:chgData name="Chen Zhang" userId="f4af6573-3f25-41cf-9cb1-ae14a6f09d34" providerId="ADAL" clId="{38CD609D-3519-4617-81DE-121D7B80AFA5}" dt="2020-06-15T03:44:00.762" v="11791" actId="478"/>
          <ac:cxnSpMkLst>
            <pc:docMk/>
            <pc:sldMk cId="2895991394" sldId="1826"/>
            <ac:cxnSpMk id="15" creationId="{65D16BE1-9410-484A-BA0A-3AD3AB937778}"/>
          </ac:cxnSpMkLst>
        </pc:cxnChg>
        <pc:cxnChg chg="del mod topLvl">
          <ac:chgData name="Chen Zhang" userId="f4af6573-3f25-41cf-9cb1-ae14a6f09d34" providerId="ADAL" clId="{38CD609D-3519-4617-81DE-121D7B80AFA5}" dt="2020-06-15T03:44:01.981" v="11792" actId="478"/>
          <ac:cxnSpMkLst>
            <pc:docMk/>
            <pc:sldMk cId="2895991394" sldId="1826"/>
            <ac:cxnSpMk id="16" creationId="{5E9BDCF8-E438-432F-A214-F8137D1DD586}"/>
          </ac:cxnSpMkLst>
        </pc:cxnChg>
        <pc:cxnChg chg="del mod topLvl">
          <ac:chgData name="Chen Zhang" userId="f4af6573-3f25-41cf-9cb1-ae14a6f09d34" providerId="ADAL" clId="{38CD609D-3519-4617-81DE-121D7B80AFA5}" dt="2020-06-15T03:44:03.095" v="11793" actId="478"/>
          <ac:cxnSpMkLst>
            <pc:docMk/>
            <pc:sldMk cId="2895991394" sldId="1826"/>
            <ac:cxnSpMk id="17" creationId="{43B257B4-03F3-4941-A771-AB00E12FA28D}"/>
          </ac:cxnSpMkLst>
        </pc:cxnChg>
        <pc:cxnChg chg="del mod topLvl">
          <ac:chgData name="Chen Zhang" userId="f4af6573-3f25-41cf-9cb1-ae14a6f09d34" providerId="ADAL" clId="{38CD609D-3519-4617-81DE-121D7B80AFA5}" dt="2020-06-15T03:44:07.320" v="11798" actId="478"/>
          <ac:cxnSpMkLst>
            <pc:docMk/>
            <pc:sldMk cId="2895991394" sldId="1826"/>
            <ac:cxnSpMk id="18" creationId="{F2FD3094-F750-47E0-A14A-3A7C5DE3D7CA}"/>
          </ac:cxnSpMkLst>
        </pc:cxnChg>
        <pc:cxnChg chg="del mod topLvl">
          <ac:chgData name="Chen Zhang" userId="f4af6573-3f25-41cf-9cb1-ae14a6f09d34" providerId="ADAL" clId="{38CD609D-3519-4617-81DE-121D7B80AFA5}" dt="2020-06-15T03:44:06.077" v="11796" actId="478"/>
          <ac:cxnSpMkLst>
            <pc:docMk/>
            <pc:sldMk cId="2895991394" sldId="1826"/>
            <ac:cxnSpMk id="19" creationId="{5944D0AB-4914-4715-8E0A-E10802AB5BA3}"/>
          </ac:cxnSpMkLst>
        </pc:cxnChg>
        <pc:cxnChg chg="del mod topLvl">
          <ac:chgData name="Chen Zhang" userId="f4af6573-3f25-41cf-9cb1-ae14a6f09d34" providerId="ADAL" clId="{38CD609D-3519-4617-81DE-121D7B80AFA5}" dt="2020-06-15T03:44:03.901" v="11794" actId="478"/>
          <ac:cxnSpMkLst>
            <pc:docMk/>
            <pc:sldMk cId="2895991394" sldId="1826"/>
            <ac:cxnSpMk id="20" creationId="{1855B9FA-0C9C-4B28-9BDD-1D591082931C}"/>
          </ac:cxnSpMkLst>
        </pc:cxnChg>
        <pc:cxnChg chg="del mod topLvl">
          <ac:chgData name="Chen Zhang" userId="f4af6573-3f25-41cf-9cb1-ae14a6f09d34" providerId="ADAL" clId="{38CD609D-3519-4617-81DE-121D7B80AFA5}" dt="2020-06-15T03:43:55.696" v="11788" actId="478"/>
          <ac:cxnSpMkLst>
            <pc:docMk/>
            <pc:sldMk cId="2895991394" sldId="1826"/>
            <ac:cxnSpMk id="21" creationId="{E058A8E6-665E-49DF-97B1-561A76E7F3C6}"/>
          </ac:cxnSpMkLst>
        </pc:cxnChg>
        <pc:cxnChg chg="del mod topLvl">
          <ac:chgData name="Chen Zhang" userId="f4af6573-3f25-41cf-9cb1-ae14a6f09d34" providerId="ADAL" clId="{38CD609D-3519-4617-81DE-121D7B80AFA5}" dt="2020-06-15T03:43:55.696" v="11788" actId="478"/>
          <ac:cxnSpMkLst>
            <pc:docMk/>
            <pc:sldMk cId="2895991394" sldId="1826"/>
            <ac:cxnSpMk id="22" creationId="{8EF528B8-7A8B-4BC8-8A9B-D8D9DA1C9BF5}"/>
          </ac:cxnSpMkLst>
        </pc:cxnChg>
        <pc:cxnChg chg="del mod topLvl">
          <ac:chgData name="Chen Zhang" userId="f4af6573-3f25-41cf-9cb1-ae14a6f09d34" providerId="ADAL" clId="{38CD609D-3519-4617-81DE-121D7B80AFA5}" dt="2020-06-15T03:43:55.696" v="11788" actId="478"/>
          <ac:cxnSpMkLst>
            <pc:docMk/>
            <pc:sldMk cId="2895991394" sldId="1826"/>
            <ac:cxnSpMk id="23" creationId="{DEFD8B48-7E91-48C3-958C-F7F5B7F268DB}"/>
          </ac:cxnSpMkLst>
        </pc:cxnChg>
        <pc:cxnChg chg="del mod topLvl">
          <ac:chgData name="Chen Zhang" userId="f4af6573-3f25-41cf-9cb1-ae14a6f09d34" providerId="ADAL" clId="{38CD609D-3519-4617-81DE-121D7B80AFA5}" dt="2020-06-15T03:43:55.696" v="11788" actId="478"/>
          <ac:cxnSpMkLst>
            <pc:docMk/>
            <pc:sldMk cId="2895991394" sldId="1826"/>
            <ac:cxnSpMk id="24" creationId="{9C13BA3F-4CF6-45A2-9558-192B4655D8C8}"/>
          </ac:cxnSpMkLst>
        </pc:cxnChg>
        <pc:cxnChg chg="del mod topLvl">
          <ac:chgData name="Chen Zhang" userId="f4af6573-3f25-41cf-9cb1-ae14a6f09d34" providerId="ADAL" clId="{38CD609D-3519-4617-81DE-121D7B80AFA5}" dt="2020-06-15T03:43:55.696" v="11788" actId="478"/>
          <ac:cxnSpMkLst>
            <pc:docMk/>
            <pc:sldMk cId="2895991394" sldId="1826"/>
            <ac:cxnSpMk id="25" creationId="{5D155158-394E-4356-A1C6-6561233C9C5D}"/>
          </ac:cxnSpMkLst>
        </pc:cxnChg>
        <pc:cxnChg chg="del mod topLvl">
          <ac:chgData name="Chen Zhang" userId="f4af6573-3f25-41cf-9cb1-ae14a6f09d34" providerId="ADAL" clId="{38CD609D-3519-4617-81DE-121D7B80AFA5}" dt="2020-06-15T03:43:55.696" v="11788" actId="478"/>
          <ac:cxnSpMkLst>
            <pc:docMk/>
            <pc:sldMk cId="2895991394" sldId="1826"/>
            <ac:cxnSpMk id="26" creationId="{89CB62B6-FC52-4F79-802D-A2A452309A5D}"/>
          </ac:cxnSpMkLst>
        </pc:cxnChg>
        <pc:cxnChg chg="del mod topLvl">
          <ac:chgData name="Chen Zhang" userId="f4af6573-3f25-41cf-9cb1-ae14a6f09d34" providerId="ADAL" clId="{38CD609D-3519-4617-81DE-121D7B80AFA5}" dt="2020-06-15T03:43:55.696" v="11788" actId="478"/>
          <ac:cxnSpMkLst>
            <pc:docMk/>
            <pc:sldMk cId="2895991394" sldId="1826"/>
            <ac:cxnSpMk id="27" creationId="{6B918867-B6D3-4C50-839F-27F3E3F5EFC2}"/>
          </ac:cxnSpMkLst>
        </pc:cxnChg>
        <pc:cxnChg chg="del mod topLvl">
          <ac:chgData name="Chen Zhang" userId="f4af6573-3f25-41cf-9cb1-ae14a6f09d34" providerId="ADAL" clId="{38CD609D-3519-4617-81DE-121D7B80AFA5}" dt="2020-06-15T03:43:55.696" v="11788" actId="478"/>
          <ac:cxnSpMkLst>
            <pc:docMk/>
            <pc:sldMk cId="2895991394" sldId="1826"/>
            <ac:cxnSpMk id="28" creationId="{ECA99E1B-6C05-4EB8-A237-7963E5A9EC25}"/>
          </ac:cxnSpMkLst>
        </pc:cxnChg>
        <pc:cxnChg chg="del mod topLvl">
          <ac:chgData name="Chen Zhang" userId="f4af6573-3f25-41cf-9cb1-ae14a6f09d34" providerId="ADAL" clId="{38CD609D-3519-4617-81DE-121D7B80AFA5}" dt="2020-06-15T03:44:06.662" v="11797" actId="478"/>
          <ac:cxnSpMkLst>
            <pc:docMk/>
            <pc:sldMk cId="2895991394" sldId="1826"/>
            <ac:cxnSpMk id="35" creationId="{EB638F76-108A-4404-977A-D87792FC74EF}"/>
          </ac:cxnSpMkLst>
        </pc:cxnChg>
        <pc:cxnChg chg="mod topLvl">
          <ac:chgData name="Chen Zhang" userId="f4af6573-3f25-41cf-9cb1-ae14a6f09d34" providerId="ADAL" clId="{38CD609D-3519-4617-81DE-121D7B80AFA5}" dt="2020-06-15T03:46:28.298" v="11872" actId="1076"/>
          <ac:cxnSpMkLst>
            <pc:docMk/>
            <pc:sldMk cId="2895991394" sldId="1826"/>
            <ac:cxnSpMk id="36" creationId="{049481A3-F14E-4ECE-A978-D919A6DCBA17}"/>
          </ac:cxnSpMkLst>
        </pc:cxnChg>
        <pc:cxnChg chg="del mod topLvl">
          <ac:chgData name="Chen Zhang" userId="f4af6573-3f25-41cf-9cb1-ae14a6f09d34" providerId="ADAL" clId="{38CD609D-3519-4617-81DE-121D7B80AFA5}" dt="2020-06-15T03:44:00.012" v="11790" actId="478"/>
          <ac:cxnSpMkLst>
            <pc:docMk/>
            <pc:sldMk cId="2895991394" sldId="1826"/>
            <ac:cxnSpMk id="37" creationId="{F5F40758-9802-437B-9B46-3CADE3F8EAFC}"/>
          </ac:cxnSpMkLst>
        </pc:cxnChg>
        <pc:cxnChg chg="del mod topLvl">
          <ac:chgData name="Chen Zhang" userId="f4af6573-3f25-41cf-9cb1-ae14a6f09d34" providerId="ADAL" clId="{38CD609D-3519-4617-81DE-121D7B80AFA5}" dt="2020-06-15T03:44:04.526" v="11795" actId="478"/>
          <ac:cxnSpMkLst>
            <pc:docMk/>
            <pc:sldMk cId="2895991394" sldId="1826"/>
            <ac:cxnSpMk id="38" creationId="{DF135CA1-A3D8-424A-8522-19373E62BDA7}"/>
          </ac:cxnSpMkLst>
        </pc:cxnChg>
        <pc:cxnChg chg="del mod topLvl">
          <ac:chgData name="Chen Zhang" userId="f4af6573-3f25-41cf-9cb1-ae14a6f09d34" providerId="ADAL" clId="{38CD609D-3519-4617-81DE-121D7B80AFA5}" dt="2020-06-15T03:44:08.471" v="11799" actId="478"/>
          <ac:cxnSpMkLst>
            <pc:docMk/>
            <pc:sldMk cId="2895991394" sldId="1826"/>
            <ac:cxnSpMk id="39" creationId="{8507D936-58B6-4841-95CB-D68EED33658A}"/>
          </ac:cxnSpMkLst>
        </pc:cxnChg>
        <pc:cxnChg chg="mod topLvl">
          <ac:chgData name="Chen Zhang" userId="f4af6573-3f25-41cf-9cb1-ae14a6f09d34" providerId="ADAL" clId="{38CD609D-3519-4617-81DE-121D7B80AFA5}" dt="2020-06-15T03:46:28.298" v="11872" actId="1076"/>
          <ac:cxnSpMkLst>
            <pc:docMk/>
            <pc:sldMk cId="2895991394" sldId="1826"/>
            <ac:cxnSpMk id="40" creationId="{8D504801-7622-4B08-954D-6A5C547A7204}"/>
          </ac:cxnSpMkLst>
        </pc:cxnChg>
        <pc:cxnChg chg="del mod topLvl">
          <ac:chgData name="Chen Zhang" userId="f4af6573-3f25-41cf-9cb1-ae14a6f09d34" providerId="ADAL" clId="{38CD609D-3519-4617-81DE-121D7B80AFA5}" dt="2020-06-15T03:43:55.696" v="11788" actId="478"/>
          <ac:cxnSpMkLst>
            <pc:docMk/>
            <pc:sldMk cId="2895991394" sldId="1826"/>
            <ac:cxnSpMk id="41" creationId="{47B358E3-AFB2-499B-A7B8-735A272982CE}"/>
          </ac:cxnSpMkLst>
        </pc:cxnChg>
        <pc:cxnChg chg="del mod topLvl">
          <ac:chgData name="Chen Zhang" userId="f4af6573-3f25-41cf-9cb1-ae14a6f09d34" providerId="ADAL" clId="{38CD609D-3519-4617-81DE-121D7B80AFA5}" dt="2020-06-15T03:43:55.696" v="11788" actId="478"/>
          <ac:cxnSpMkLst>
            <pc:docMk/>
            <pc:sldMk cId="2895991394" sldId="1826"/>
            <ac:cxnSpMk id="42" creationId="{1C5444F0-7515-480D-B553-4506B032AD04}"/>
          </ac:cxnSpMkLst>
        </pc:cxnChg>
        <pc:cxnChg chg="del mod topLvl">
          <ac:chgData name="Chen Zhang" userId="f4af6573-3f25-41cf-9cb1-ae14a6f09d34" providerId="ADAL" clId="{38CD609D-3519-4617-81DE-121D7B80AFA5}" dt="2020-06-15T03:43:55.696" v="11788" actId="478"/>
          <ac:cxnSpMkLst>
            <pc:docMk/>
            <pc:sldMk cId="2895991394" sldId="1826"/>
            <ac:cxnSpMk id="43" creationId="{2A06FA73-CD2F-4C8A-811B-5A58EBCB1A64}"/>
          </ac:cxnSpMkLst>
        </pc:cxnChg>
        <pc:cxnChg chg="del mod topLvl">
          <ac:chgData name="Chen Zhang" userId="f4af6573-3f25-41cf-9cb1-ae14a6f09d34" providerId="ADAL" clId="{38CD609D-3519-4617-81DE-121D7B80AFA5}" dt="2020-06-15T03:43:55.696" v="11788" actId="478"/>
          <ac:cxnSpMkLst>
            <pc:docMk/>
            <pc:sldMk cId="2895991394" sldId="1826"/>
            <ac:cxnSpMk id="44" creationId="{AD2E0E29-1660-4E64-AD34-6347B51E38E5}"/>
          </ac:cxnSpMkLst>
        </pc:cxnChg>
        <pc:cxnChg chg="del mod topLvl">
          <ac:chgData name="Chen Zhang" userId="f4af6573-3f25-41cf-9cb1-ae14a6f09d34" providerId="ADAL" clId="{38CD609D-3519-4617-81DE-121D7B80AFA5}" dt="2020-06-15T03:43:55.696" v="11788" actId="478"/>
          <ac:cxnSpMkLst>
            <pc:docMk/>
            <pc:sldMk cId="2895991394" sldId="1826"/>
            <ac:cxnSpMk id="45" creationId="{A0A878C8-9226-43BE-A00B-485FBF9E8144}"/>
          </ac:cxnSpMkLst>
        </pc:cxnChg>
        <pc:cxnChg chg="del mod topLvl">
          <ac:chgData name="Chen Zhang" userId="f4af6573-3f25-41cf-9cb1-ae14a6f09d34" providerId="ADAL" clId="{38CD609D-3519-4617-81DE-121D7B80AFA5}" dt="2020-06-15T03:43:55.696" v="11788" actId="478"/>
          <ac:cxnSpMkLst>
            <pc:docMk/>
            <pc:sldMk cId="2895991394" sldId="1826"/>
            <ac:cxnSpMk id="46" creationId="{78721277-E947-48CA-8EAF-A94D1D061CD3}"/>
          </ac:cxnSpMkLst>
        </pc:cxnChg>
        <pc:cxnChg chg="del mod topLvl">
          <ac:chgData name="Chen Zhang" userId="f4af6573-3f25-41cf-9cb1-ae14a6f09d34" providerId="ADAL" clId="{38CD609D-3519-4617-81DE-121D7B80AFA5}" dt="2020-06-15T03:43:55.696" v="11788" actId="478"/>
          <ac:cxnSpMkLst>
            <pc:docMk/>
            <pc:sldMk cId="2895991394" sldId="1826"/>
            <ac:cxnSpMk id="47" creationId="{81B4FBD4-3CBD-4BBB-BCDF-33AC0ECC2A0D}"/>
          </ac:cxnSpMkLst>
        </pc:cxnChg>
        <pc:cxnChg chg="add mod">
          <ac:chgData name="Chen Zhang" userId="f4af6573-3f25-41cf-9cb1-ae14a6f09d34" providerId="ADAL" clId="{38CD609D-3519-4617-81DE-121D7B80AFA5}" dt="2020-06-15T03:46:28.298" v="11872" actId="1076"/>
          <ac:cxnSpMkLst>
            <pc:docMk/>
            <pc:sldMk cId="2895991394" sldId="1826"/>
            <ac:cxnSpMk id="55" creationId="{2DF0E51E-77EA-4DBD-8CA5-5C3A7C08E1C0}"/>
          </ac:cxnSpMkLst>
        </pc:cxnChg>
        <pc:cxnChg chg="add mod">
          <ac:chgData name="Chen Zhang" userId="f4af6573-3f25-41cf-9cb1-ae14a6f09d34" providerId="ADAL" clId="{38CD609D-3519-4617-81DE-121D7B80AFA5}" dt="2020-06-15T03:46:28.298" v="11872" actId="1076"/>
          <ac:cxnSpMkLst>
            <pc:docMk/>
            <pc:sldMk cId="2895991394" sldId="1826"/>
            <ac:cxnSpMk id="60" creationId="{EF13A5B8-C162-4FC4-9198-01AE7A5BF08F}"/>
          </ac:cxnSpMkLst>
        </pc:cxnChg>
        <pc:cxnChg chg="add mod">
          <ac:chgData name="Chen Zhang" userId="f4af6573-3f25-41cf-9cb1-ae14a6f09d34" providerId="ADAL" clId="{38CD609D-3519-4617-81DE-121D7B80AFA5}" dt="2020-06-15T03:50:16.791" v="11942" actId="1076"/>
          <ac:cxnSpMkLst>
            <pc:docMk/>
            <pc:sldMk cId="2895991394" sldId="1826"/>
            <ac:cxnSpMk id="1038" creationId="{77ECD4C9-C5BE-4AA6-B5CA-5002CD960C58}"/>
          </ac:cxnSpMkLst>
        </pc:cxnChg>
        <pc:cxnChg chg="add mod">
          <ac:chgData name="Chen Zhang" userId="f4af6573-3f25-41cf-9cb1-ae14a6f09d34" providerId="ADAL" clId="{38CD609D-3519-4617-81DE-121D7B80AFA5}" dt="2020-06-15T03:50:16.791" v="11942" actId="1076"/>
          <ac:cxnSpMkLst>
            <pc:docMk/>
            <pc:sldMk cId="2895991394" sldId="1826"/>
            <ac:cxnSpMk id="1039" creationId="{3FFAE81A-CB11-4656-BA91-FD6C96CA87E2}"/>
          </ac:cxnSpMkLst>
        </pc:cxnChg>
        <pc:cxnChg chg="add mod">
          <ac:chgData name="Chen Zhang" userId="f4af6573-3f25-41cf-9cb1-ae14a6f09d34" providerId="ADAL" clId="{38CD609D-3519-4617-81DE-121D7B80AFA5}" dt="2020-06-15T03:50:16.791" v="11942" actId="1076"/>
          <ac:cxnSpMkLst>
            <pc:docMk/>
            <pc:sldMk cId="2895991394" sldId="1826"/>
            <ac:cxnSpMk id="1040" creationId="{C5909F32-E97C-43C5-A6BF-454F343DA0CD}"/>
          </ac:cxnSpMkLst>
        </pc:cxnChg>
        <pc:cxnChg chg="add mod">
          <ac:chgData name="Chen Zhang" userId="f4af6573-3f25-41cf-9cb1-ae14a6f09d34" providerId="ADAL" clId="{38CD609D-3519-4617-81DE-121D7B80AFA5}" dt="2020-06-15T03:50:16.791" v="11942" actId="1076"/>
          <ac:cxnSpMkLst>
            <pc:docMk/>
            <pc:sldMk cId="2895991394" sldId="1826"/>
            <ac:cxnSpMk id="1043" creationId="{DD8C7B81-28EC-4600-9B84-0265FCEC24D7}"/>
          </ac:cxnSpMkLst>
        </pc:cxnChg>
        <pc:cxnChg chg="add mod">
          <ac:chgData name="Chen Zhang" userId="f4af6573-3f25-41cf-9cb1-ae14a6f09d34" providerId="ADAL" clId="{38CD609D-3519-4617-81DE-121D7B80AFA5}" dt="2020-06-15T03:50:16.791" v="11942" actId="1076"/>
          <ac:cxnSpMkLst>
            <pc:docMk/>
            <pc:sldMk cId="2895991394" sldId="1826"/>
            <ac:cxnSpMk id="1044" creationId="{8FD04B55-F3E1-47CC-A906-20FDF1544A16}"/>
          </ac:cxnSpMkLst>
        </pc:cxnChg>
        <pc:cxnChg chg="add mod">
          <ac:chgData name="Chen Zhang" userId="f4af6573-3f25-41cf-9cb1-ae14a6f09d34" providerId="ADAL" clId="{38CD609D-3519-4617-81DE-121D7B80AFA5}" dt="2020-06-15T03:51:18.895" v="11979" actId="1076"/>
          <ac:cxnSpMkLst>
            <pc:docMk/>
            <pc:sldMk cId="2895991394" sldId="1826"/>
            <ac:cxnSpMk id="1061" creationId="{1AA569D1-237F-4EB4-86C3-C364A8ADF935}"/>
          </ac:cxnSpMkLst>
        </pc:cxnChg>
        <pc:cxnChg chg="add mod">
          <ac:chgData name="Chen Zhang" userId="f4af6573-3f25-41cf-9cb1-ae14a6f09d34" providerId="ADAL" clId="{38CD609D-3519-4617-81DE-121D7B80AFA5}" dt="2020-06-15T03:51:33.509" v="11987" actId="108"/>
          <ac:cxnSpMkLst>
            <pc:docMk/>
            <pc:sldMk cId="2895991394" sldId="1826"/>
            <ac:cxnSpMk id="1064" creationId="{E2969304-E7CD-4C13-B681-B1D49F8E6126}"/>
          </ac:cxnSpMkLst>
        </pc:cxnChg>
      </pc:sldChg>
      <pc:sldChg chg="addSp">
        <pc:chgData name="Chen Zhang" userId="f4af6573-3f25-41cf-9cb1-ae14a6f09d34" providerId="ADAL" clId="{38CD609D-3519-4617-81DE-121D7B80AFA5}" dt="2020-06-15T03:40:04.638" v="11712"/>
        <pc:sldMkLst>
          <pc:docMk/>
          <pc:sldMk cId="2939128485" sldId="1826"/>
        </pc:sldMkLst>
        <pc:picChg chg="add">
          <ac:chgData name="Chen Zhang" userId="f4af6573-3f25-41cf-9cb1-ae14a6f09d34" providerId="ADAL" clId="{38CD609D-3519-4617-81DE-121D7B80AFA5}" dt="2020-06-15T03:40:04.638" v="11712"/>
          <ac:picMkLst>
            <pc:docMk/>
            <pc:sldMk cId="2939128485" sldId="1826"/>
            <ac:picMk id="1026" creationId="{E31E1730-91E2-4347-B65F-03AEF9BC80F9}"/>
          </ac:picMkLst>
        </pc:picChg>
      </pc:sldChg>
      <pc:sldChg chg="addSp">
        <pc:chgData name="Chen Zhang" userId="f4af6573-3f25-41cf-9cb1-ae14a6f09d34" providerId="ADAL" clId="{38CD609D-3519-4617-81DE-121D7B80AFA5}" dt="2020-06-15T03:42:30.210" v="11773"/>
        <pc:sldMkLst>
          <pc:docMk/>
          <pc:sldMk cId="3106253905" sldId="1826"/>
        </pc:sldMkLst>
        <pc:picChg chg="add">
          <ac:chgData name="Chen Zhang" userId="f4af6573-3f25-41cf-9cb1-ae14a6f09d34" providerId="ADAL" clId="{38CD609D-3519-4617-81DE-121D7B80AFA5}" dt="2020-06-15T03:42:30.210" v="11773"/>
          <ac:picMkLst>
            <pc:docMk/>
            <pc:sldMk cId="3106253905" sldId="1826"/>
            <ac:picMk id="2050" creationId="{BD486FCB-2A69-4E79-8F4D-99215563993A}"/>
          </ac:picMkLst>
        </pc:picChg>
      </pc:sldChg>
      <pc:sldChg chg="new del">
        <pc:chgData name="Chen Zhang" userId="f4af6573-3f25-41cf-9cb1-ae14a6f09d34" providerId="ADAL" clId="{38CD609D-3519-4617-81DE-121D7B80AFA5}" dt="2020-06-13T15:43:03.830" v="4614" actId="47"/>
        <pc:sldMkLst>
          <pc:docMk/>
          <pc:sldMk cId="2335817718" sldId="1827"/>
        </pc:sldMkLst>
      </pc:sldChg>
      <pc:sldChg chg="modSp add mod">
        <pc:chgData name="Chen Zhang" userId="f4af6573-3f25-41cf-9cb1-ae14a6f09d34" providerId="ADAL" clId="{38CD609D-3519-4617-81DE-121D7B80AFA5}" dt="2020-06-15T03:36:55.472" v="11674"/>
        <pc:sldMkLst>
          <pc:docMk/>
          <pc:sldMk cId="2670829875" sldId="1827"/>
        </pc:sldMkLst>
        <pc:spChg chg="mod">
          <ac:chgData name="Chen Zhang" userId="f4af6573-3f25-41cf-9cb1-ae14a6f09d34" providerId="ADAL" clId="{38CD609D-3519-4617-81DE-121D7B80AFA5}" dt="2020-06-15T03:36:55.472" v="11674"/>
          <ac:spMkLst>
            <pc:docMk/>
            <pc:sldMk cId="2670829875" sldId="1827"/>
            <ac:spMk id="5" creationId="{291F565F-B23A-4B29-8D9C-40512C744B8D}"/>
          </ac:spMkLst>
        </pc:spChg>
      </pc:sldChg>
      <pc:sldChg chg="new del">
        <pc:chgData name="Chen Zhang" userId="f4af6573-3f25-41cf-9cb1-ae14a6f09d34" providerId="ADAL" clId="{38CD609D-3519-4617-81DE-121D7B80AFA5}" dt="2020-06-13T15:43:03.830" v="4614" actId="47"/>
        <pc:sldMkLst>
          <pc:docMk/>
          <pc:sldMk cId="720303092" sldId="1828"/>
        </pc:sldMkLst>
      </pc:sldChg>
      <pc:sldChg chg="addSp modSp add mod">
        <pc:chgData name="Chen Zhang" userId="f4af6573-3f25-41cf-9cb1-ae14a6f09d34" providerId="ADAL" clId="{38CD609D-3519-4617-81DE-121D7B80AFA5}" dt="2020-06-15T03:55:26.817" v="12083" actId="1076"/>
        <pc:sldMkLst>
          <pc:docMk/>
          <pc:sldMk cId="2234985426" sldId="1828"/>
        </pc:sldMkLst>
        <pc:spChg chg="mod">
          <ac:chgData name="Chen Zhang" userId="f4af6573-3f25-41cf-9cb1-ae14a6f09d34" providerId="ADAL" clId="{38CD609D-3519-4617-81DE-121D7B80AFA5}" dt="2020-06-15T03:37:31.204" v="11706"/>
          <ac:spMkLst>
            <pc:docMk/>
            <pc:sldMk cId="2234985426" sldId="1828"/>
            <ac:spMk id="5" creationId="{291F565F-B23A-4B29-8D9C-40512C744B8D}"/>
          </ac:spMkLst>
        </pc:spChg>
        <pc:picChg chg="add mod">
          <ac:chgData name="Chen Zhang" userId="f4af6573-3f25-41cf-9cb1-ae14a6f09d34" providerId="ADAL" clId="{38CD609D-3519-4617-81DE-121D7B80AFA5}" dt="2020-06-15T03:55:26.817" v="12083" actId="1076"/>
          <ac:picMkLst>
            <pc:docMk/>
            <pc:sldMk cId="2234985426" sldId="1828"/>
            <ac:picMk id="3" creationId="{7D690057-3D47-4DD7-A07B-149DC3E780F9}"/>
          </ac:picMkLst>
        </pc:picChg>
      </pc:sldChg>
      <pc:sldChg chg="new del">
        <pc:chgData name="Chen Zhang" userId="f4af6573-3f25-41cf-9cb1-ae14a6f09d34" providerId="ADAL" clId="{38CD609D-3519-4617-81DE-121D7B80AFA5}" dt="2020-06-13T15:43:03.830" v="4614" actId="47"/>
        <pc:sldMkLst>
          <pc:docMk/>
          <pc:sldMk cId="3122149802" sldId="1829"/>
        </pc:sldMkLst>
      </pc:sldChg>
      <pc:sldChg chg="new del">
        <pc:chgData name="Chen Zhang" userId="f4af6573-3f25-41cf-9cb1-ae14a6f09d34" providerId="ADAL" clId="{38CD609D-3519-4617-81DE-121D7B80AFA5}" dt="2020-06-13T15:43:03.830" v="4614" actId="47"/>
        <pc:sldMkLst>
          <pc:docMk/>
          <pc:sldMk cId="3719362548" sldId="1830"/>
        </pc:sldMkLst>
      </pc:sldChg>
      <pc:sldChg chg="new del">
        <pc:chgData name="Chen Zhang" userId="f4af6573-3f25-41cf-9cb1-ae14a6f09d34" providerId="ADAL" clId="{38CD609D-3519-4617-81DE-121D7B80AFA5}" dt="2020-06-13T15:43:03.830" v="4614" actId="47"/>
        <pc:sldMkLst>
          <pc:docMk/>
          <pc:sldMk cId="991799768" sldId="1831"/>
        </pc:sldMkLst>
      </pc:sldChg>
      <pc:sldChg chg="new del">
        <pc:chgData name="Chen Zhang" userId="f4af6573-3f25-41cf-9cb1-ae14a6f09d34" providerId="ADAL" clId="{38CD609D-3519-4617-81DE-121D7B80AFA5}" dt="2020-06-13T15:43:03.830" v="4614" actId="47"/>
        <pc:sldMkLst>
          <pc:docMk/>
          <pc:sldMk cId="2303710179" sldId="1832"/>
        </pc:sldMkLst>
      </pc:sldChg>
      <pc:sldChg chg="new del">
        <pc:chgData name="Chen Zhang" userId="f4af6573-3f25-41cf-9cb1-ae14a6f09d34" providerId="ADAL" clId="{38CD609D-3519-4617-81DE-121D7B80AFA5}" dt="2020-06-13T15:43:03.830" v="4614" actId="47"/>
        <pc:sldMkLst>
          <pc:docMk/>
          <pc:sldMk cId="638118603" sldId="1833"/>
        </pc:sldMkLst>
      </pc:sldChg>
      <pc:sldChg chg="new del">
        <pc:chgData name="Chen Zhang" userId="f4af6573-3f25-41cf-9cb1-ae14a6f09d34" providerId="ADAL" clId="{38CD609D-3519-4617-81DE-121D7B80AFA5}" dt="2020-06-13T15:43:03.830" v="4614" actId="47"/>
        <pc:sldMkLst>
          <pc:docMk/>
          <pc:sldMk cId="334885767" sldId="1834"/>
        </pc:sldMkLst>
      </pc:sldChg>
      <pc:sldChg chg="new del">
        <pc:chgData name="Chen Zhang" userId="f4af6573-3f25-41cf-9cb1-ae14a6f09d34" providerId="ADAL" clId="{38CD609D-3519-4617-81DE-121D7B80AFA5}" dt="2020-06-13T15:43:03.830" v="4614" actId="47"/>
        <pc:sldMkLst>
          <pc:docMk/>
          <pc:sldMk cId="1519386428" sldId="1835"/>
        </pc:sldMkLst>
      </pc:sldChg>
      <pc:sldChg chg="new del">
        <pc:chgData name="Chen Zhang" userId="f4af6573-3f25-41cf-9cb1-ae14a6f09d34" providerId="ADAL" clId="{38CD609D-3519-4617-81DE-121D7B80AFA5}" dt="2020-06-13T15:43:03.830" v="4614" actId="47"/>
        <pc:sldMkLst>
          <pc:docMk/>
          <pc:sldMk cId="4082824949" sldId="1836"/>
        </pc:sldMkLst>
      </pc:sldChg>
      <pc:sldChg chg="new del">
        <pc:chgData name="Chen Zhang" userId="f4af6573-3f25-41cf-9cb1-ae14a6f09d34" providerId="ADAL" clId="{38CD609D-3519-4617-81DE-121D7B80AFA5}" dt="2020-06-13T15:43:03.830" v="4614" actId="47"/>
        <pc:sldMkLst>
          <pc:docMk/>
          <pc:sldMk cId="4123885913" sldId="1837"/>
        </pc:sldMkLst>
      </pc:sldChg>
      <pc:sldChg chg="new del">
        <pc:chgData name="Chen Zhang" userId="f4af6573-3f25-41cf-9cb1-ae14a6f09d34" providerId="ADAL" clId="{38CD609D-3519-4617-81DE-121D7B80AFA5}" dt="2020-06-13T15:43:03.830" v="4614" actId="47"/>
        <pc:sldMkLst>
          <pc:docMk/>
          <pc:sldMk cId="3867114920" sldId="1838"/>
        </pc:sldMkLst>
      </pc:sldChg>
      <pc:sldChg chg="new del">
        <pc:chgData name="Chen Zhang" userId="f4af6573-3f25-41cf-9cb1-ae14a6f09d34" providerId="ADAL" clId="{38CD609D-3519-4617-81DE-121D7B80AFA5}" dt="2020-06-13T15:43:03.830" v="4614" actId="47"/>
        <pc:sldMkLst>
          <pc:docMk/>
          <pc:sldMk cId="100781447" sldId="1839"/>
        </pc:sldMkLst>
      </pc:sldChg>
      <pc:sldChg chg="new del">
        <pc:chgData name="Chen Zhang" userId="f4af6573-3f25-41cf-9cb1-ae14a6f09d34" providerId="ADAL" clId="{38CD609D-3519-4617-81DE-121D7B80AFA5}" dt="2020-06-13T15:43:03.830" v="4614" actId="47"/>
        <pc:sldMkLst>
          <pc:docMk/>
          <pc:sldMk cId="1120600602" sldId="1840"/>
        </pc:sldMkLst>
      </pc:sldChg>
      <pc:sldChg chg="new del">
        <pc:chgData name="Chen Zhang" userId="f4af6573-3f25-41cf-9cb1-ae14a6f09d34" providerId="ADAL" clId="{38CD609D-3519-4617-81DE-121D7B80AFA5}" dt="2020-06-13T15:43:03.830" v="4614" actId="47"/>
        <pc:sldMkLst>
          <pc:docMk/>
          <pc:sldMk cId="3097034871" sldId="1841"/>
        </pc:sldMkLst>
      </pc:sldChg>
      <pc:sldChg chg="new del">
        <pc:chgData name="Chen Zhang" userId="f4af6573-3f25-41cf-9cb1-ae14a6f09d34" providerId="ADAL" clId="{38CD609D-3519-4617-81DE-121D7B80AFA5}" dt="2020-06-13T15:43:03.830" v="4614" actId="47"/>
        <pc:sldMkLst>
          <pc:docMk/>
          <pc:sldMk cId="965238112" sldId="1842"/>
        </pc:sldMkLst>
      </pc:sldChg>
      <pc:sldChg chg="new del">
        <pc:chgData name="Chen Zhang" userId="f4af6573-3f25-41cf-9cb1-ae14a6f09d34" providerId="ADAL" clId="{38CD609D-3519-4617-81DE-121D7B80AFA5}" dt="2020-06-13T15:43:03.830" v="4614" actId="47"/>
        <pc:sldMkLst>
          <pc:docMk/>
          <pc:sldMk cId="3674031210" sldId="1843"/>
        </pc:sldMkLst>
      </pc:sldChg>
      <pc:sldChg chg="new del">
        <pc:chgData name="Chen Zhang" userId="f4af6573-3f25-41cf-9cb1-ae14a6f09d34" providerId="ADAL" clId="{38CD609D-3519-4617-81DE-121D7B80AFA5}" dt="2020-06-13T15:43:03.830" v="4614" actId="47"/>
        <pc:sldMkLst>
          <pc:docMk/>
          <pc:sldMk cId="675933016" sldId="1844"/>
        </pc:sldMkLst>
      </pc:sldChg>
      <pc:sldChg chg="new del">
        <pc:chgData name="Chen Zhang" userId="f4af6573-3f25-41cf-9cb1-ae14a6f09d34" providerId="ADAL" clId="{38CD609D-3519-4617-81DE-121D7B80AFA5}" dt="2020-06-13T15:43:03.830" v="4614" actId="47"/>
        <pc:sldMkLst>
          <pc:docMk/>
          <pc:sldMk cId="2089108326" sldId="1845"/>
        </pc:sldMkLst>
      </pc:sldChg>
      <pc:sldChg chg="new del">
        <pc:chgData name="Chen Zhang" userId="f4af6573-3f25-41cf-9cb1-ae14a6f09d34" providerId="ADAL" clId="{38CD609D-3519-4617-81DE-121D7B80AFA5}" dt="2020-06-13T15:43:03.830" v="4614" actId="47"/>
        <pc:sldMkLst>
          <pc:docMk/>
          <pc:sldMk cId="2437579915" sldId="1846"/>
        </pc:sldMkLst>
      </pc:sldChg>
      <pc:sldChg chg="new del">
        <pc:chgData name="Chen Zhang" userId="f4af6573-3f25-41cf-9cb1-ae14a6f09d34" providerId="ADAL" clId="{38CD609D-3519-4617-81DE-121D7B80AFA5}" dt="2020-06-13T15:43:03.830" v="4614" actId="47"/>
        <pc:sldMkLst>
          <pc:docMk/>
          <pc:sldMk cId="1093882456" sldId="1847"/>
        </pc:sldMkLst>
      </pc:sldChg>
      <pc:sldChg chg="new del">
        <pc:chgData name="Chen Zhang" userId="f4af6573-3f25-41cf-9cb1-ae14a6f09d34" providerId="ADAL" clId="{38CD609D-3519-4617-81DE-121D7B80AFA5}" dt="2020-06-13T15:43:03.830" v="4614" actId="47"/>
        <pc:sldMkLst>
          <pc:docMk/>
          <pc:sldMk cId="3566695117" sldId="1848"/>
        </pc:sldMkLst>
      </pc:sldChg>
      <pc:sldChg chg="new del">
        <pc:chgData name="Chen Zhang" userId="f4af6573-3f25-41cf-9cb1-ae14a6f09d34" providerId="ADAL" clId="{38CD609D-3519-4617-81DE-121D7B80AFA5}" dt="2020-06-13T15:43:03.830" v="4614" actId="47"/>
        <pc:sldMkLst>
          <pc:docMk/>
          <pc:sldMk cId="3802835538" sldId="1849"/>
        </pc:sldMkLst>
      </pc:sldChg>
      <pc:sldChg chg="new del">
        <pc:chgData name="Chen Zhang" userId="f4af6573-3f25-41cf-9cb1-ae14a6f09d34" providerId="ADAL" clId="{38CD609D-3519-4617-81DE-121D7B80AFA5}" dt="2020-06-13T15:43:03.830" v="4614" actId="47"/>
        <pc:sldMkLst>
          <pc:docMk/>
          <pc:sldMk cId="1359789726" sldId="1850"/>
        </pc:sldMkLst>
      </pc:sldChg>
      <pc:sldChg chg="new del">
        <pc:chgData name="Chen Zhang" userId="f4af6573-3f25-41cf-9cb1-ae14a6f09d34" providerId="ADAL" clId="{38CD609D-3519-4617-81DE-121D7B80AFA5}" dt="2020-06-13T15:43:03.830" v="4614" actId="47"/>
        <pc:sldMkLst>
          <pc:docMk/>
          <pc:sldMk cId="3475155582" sldId="1851"/>
        </pc:sldMkLst>
      </pc:sldChg>
      <pc:sldChg chg="new del">
        <pc:chgData name="Chen Zhang" userId="f4af6573-3f25-41cf-9cb1-ae14a6f09d34" providerId="ADAL" clId="{38CD609D-3519-4617-81DE-121D7B80AFA5}" dt="2020-06-13T15:43:03.830" v="4614" actId="47"/>
        <pc:sldMkLst>
          <pc:docMk/>
          <pc:sldMk cId="1500058919" sldId="1852"/>
        </pc:sldMkLst>
      </pc:sldChg>
      <pc:sldChg chg="new del">
        <pc:chgData name="Chen Zhang" userId="f4af6573-3f25-41cf-9cb1-ae14a6f09d34" providerId="ADAL" clId="{38CD609D-3519-4617-81DE-121D7B80AFA5}" dt="2020-06-13T15:43:03.830" v="4614" actId="47"/>
        <pc:sldMkLst>
          <pc:docMk/>
          <pc:sldMk cId="4280945256" sldId="1853"/>
        </pc:sldMkLst>
      </pc:sldChg>
      <pc:sldChg chg="new del">
        <pc:chgData name="Chen Zhang" userId="f4af6573-3f25-41cf-9cb1-ae14a6f09d34" providerId="ADAL" clId="{38CD609D-3519-4617-81DE-121D7B80AFA5}" dt="2020-06-13T15:43:03.830" v="4614" actId="47"/>
        <pc:sldMkLst>
          <pc:docMk/>
          <pc:sldMk cId="2499891466" sldId="1854"/>
        </pc:sldMkLst>
      </pc:sldChg>
      <pc:sldChg chg="new del">
        <pc:chgData name="Chen Zhang" userId="f4af6573-3f25-41cf-9cb1-ae14a6f09d34" providerId="ADAL" clId="{38CD609D-3519-4617-81DE-121D7B80AFA5}" dt="2020-06-13T15:43:03.830" v="4614" actId="47"/>
        <pc:sldMkLst>
          <pc:docMk/>
          <pc:sldMk cId="312368611" sldId="1855"/>
        </pc:sldMkLst>
      </pc:sldChg>
      <pc:sldChg chg="new del">
        <pc:chgData name="Chen Zhang" userId="f4af6573-3f25-41cf-9cb1-ae14a6f09d34" providerId="ADAL" clId="{38CD609D-3519-4617-81DE-121D7B80AFA5}" dt="2020-06-13T15:43:03.830" v="4614" actId="47"/>
        <pc:sldMkLst>
          <pc:docMk/>
          <pc:sldMk cId="680959835" sldId="1856"/>
        </pc:sldMkLst>
      </pc:sldChg>
      <pc:sldChg chg="new del">
        <pc:chgData name="Chen Zhang" userId="f4af6573-3f25-41cf-9cb1-ae14a6f09d34" providerId="ADAL" clId="{38CD609D-3519-4617-81DE-121D7B80AFA5}" dt="2020-06-13T15:43:03.830" v="4614" actId="47"/>
        <pc:sldMkLst>
          <pc:docMk/>
          <pc:sldMk cId="3664473460" sldId="1857"/>
        </pc:sldMkLst>
      </pc:sldChg>
      <pc:sldChg chg="new del">
        <pc:chgData name="Chen Zhang" userId="f4af6573-3f25-41cf-9cb1-ae14a6f09d34" providerId="ADAL" clId="{38CD609D-3519-4617-81DE-121D7B80AFA5}" dt="2020-06-13T15:43:03.830" v="4614" actId="47"/>
        <pc:sldMkLst>
          <pc:docMk/>
          <pc:sldMk cId="3561666504" sldId="1858"/>
        </pc:sldMkLst>
      </pc:sldChg>
      <pc:sldChg chg="new del">
        <pc:chgData name="Chen Zhang" userId="f4af6573-3f25-41cf-9cb1-ae14a6f09d34" providerId="ADAL" clId="{38CD609D-3519-4617-81DE-121D7B80AFA5}" dt="2020-06-13T15:43:03.830" v="4614" actId="47"/>
        <pc:sldMkLst>
          <pc:docMk/>
          <pc:sldMk cId="3081250552" sldId="1859"/>
        </pc:sldMkLst>
      </pc:sldChg>
      <pc:sldChg chg="new del">
        <pc:chgData name="Chen Zhang" userId="f4af6573-3f25-41cf-9cb1-ae14a6f09d34" providerId="ADAL" clId="{38CD609D-3519-4617-81DE-121D7B80AFA5}" dt="2020-06-13T15:43:03.830" v="4614" actId="47"/>
        <pc:sldMkLst>
          <pc:docMk/>
          <pc:sldMk cId="3307350854" sldId="1860"/>
        </pc:sldMkLst>
      </pc:sldChg>
      <pc:sldChg chg="new del">
        <pc:chgData name="Chen Zhang" userId="f4af6573-3f25-41cf-9cb1-ae14a6f09d34" providerId="ADAL" clId="{38CD609D-3519-4617-81DE-121D7B80AFA5}" dt="2020-06-13T15:43:03.830" v="4614" actId="47"/>
        <pc:sldMkLst>
          <pc:docMk/>
          <pc:sldMk cId="2921283866" sldId="1861"/>
        </pc:sldMkLst>
      </pc:sldChg>
      <pc:sldChg chg="new del">
        <pc:chgData name="Chen Zhang" userId="f4af6573-3f25-41cf-9cb1-ae14a6f09d34" providerId="ADAL" clId="{38CD609D-3519-4617-81DE-121D7B80AFA5}" dt="2020-06-13T15:43:03.830" v="4614" actId="47"/>
        <pc:sldMkLst>
          <pc:docMk/>
          <pc:sldMk cId="1361004194" sldId="1862"/>
        </pc:sldMkLst>
      </pc:sldChg>
      <pc:sldChg chg="new del">
        <pc:chgData name="Chen Zhang" userId="f4af6573-3f25-41cf-9cb1-ae14a6f09d34" providerId="ADAL" clId="{38CD609D-3519-4617-81DE-121D7B80AFA5}" dt="2020-06-13T15:43:03.830" v="4614" actId="47"/>
        <pc:sldMkLst>
          <pc:docMk/>
          <pc:sldMk cId="400874902" sldId="1863"/>
        </pc:sldMkLst>
      </pc:sldChg>
      <pc:sldChg chg="new del">
        <pc:chgData name="Chen Zhang" userId="f4af6573-3f25-41cf-9cb1-ae14a6f09d34" providerId="ADAL" clId="{38CD609D-3519-4617-81DE-121D7B80AFA5}" dt="2020-06-13T15:43:03.830" v="4614" actId="47"/>
        <pc:sldMkLst>
          <pc:docMk/>
          <pc:sldMk cId="2002305643" sldId="1864"/>
        </pc:sldMkLst>
      </pc:sldChg>
      <pc:sldChg chg="new del">
        <pc:chgData name="Chen Zhang" userId="f4af6573-3f25-41cf-9cb1-ae14a6f09d34" providerId="ADAL" clId="{38CD609D-3519-4617-81DE-121D7B80AFA5}" dt="2020-06-13T15:43:03.830" v="4614" actId="47"/>
        <pc:sldMkLst>
          <pc:docMk/>
          <pc:sldMk cId="757715962" sldId="1865"/>
        </pc:sldMkLst>
      </pc:sldChg>
      <pc:sldChg chg="new del">
        <pc:chgData name="Chen Zhang" userId="f4af6573-3f25-41cf-9cb1-ae14a6f09d34" providerId="ADAL" clId="{38CD609D-3519-4617-81DE-121D7B80AFA5}" dt="2020-06-13T15:43:03.830" v="4614" actId="47"/>
        <pc:sldMkLst>
          <pc:docMk/>
          <pc:sldMk cId="1711183495" sldId="186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zhac_microsoft_com/Documents/Talk/TAB2019/energy-efficiency%20wall.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zhac_microsoft_com/Documents/WeeklyUpdates/quantize_sparse_lib_summary/spars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microsoft-my.sharepoint.com/personal/zhac_microsoft_com/Documents/WeeklyUpdates/quantize_sparse_lib_summary/sparse.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Sheet1!$I$4</c:f>
              <c:strCache>
                <c:ptCount val="1"/>
                <c:pt idx="0">
                  <c:v>GPU</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Sheet1!$H$5:$H$26</c:f>
              <c:numCache>
                <c:formatCode>General</c:formatCode>
                <c:ptCount val="22"/>
                <c:pt idx="0">
                  <c:v>2012</c:v>
                </c:pt>
                <c:pt idx="1">
                  <c:v>2013</c:v>
                </c:pt>
                <c:pt idx="2">
                  <c:v>2014</c:v>
                </c:pt>
                <c:pt idx="3">
                  <c:v>2016</c:v>
                </c:pt>
                <c:pt idx="4">
                  <c:v>2017</c:v>
                </c:pt>
                <c:pt idx="5">
                  <c:v>2015</c:v>
                </c:pt>
                <c:pt idx="6">
                  <c:v>2018</c:v>
                </c:pt>
                <c:pt idx="7">
                  <c:v>1997</c:v>
                </c:pt>
                <c:pt idx="8">
                  <c:v>2000</c:v>
                </c:pt>
                <c:pt idx="9">
                  <c:v>2003</c:v>
                </c:pt>
                <c:pt idx="10">
                  <c:v>2003</c:v>
                </c:pt>
                <c:pt idx="11">
                  <c:v>2006</c:v>
                </c:pt>
                <c:pt idx="12">
                  <c:v>2006</c:v>
                </c:pt>
                <c:pt idx="13">
                  <c:v>2008</c:v>
                </c:pt>
                <c:pt idx="14">
                  <c:v>2008</c:v>
                </c:pt>
                <c:pt idx="15">
                  <c:v>2009</c:v>
                </c:pt>
                <c:pt idx="16">
                  <c:v>2009</c:v>
                </c:pt>
                <c:pt idx="17">
                  <c:v>2011</c:v>
                </c:pt>
                <c:pt idx="18">
                  <c:v>2011</c:v>
                </c:pt>
                <c:pt idx="19">
                  <c:v>2012</c:v>
                </c:pt>
                <c:pt idx="20">
                  <c:v>2015</c:v>
                </c:pt>
                <c:pt idx="21">
                  <c:v>2017</c:v>
                </c:pt>
              </c:numCache>
            </c:numRef>
          </c:xVal>
          <c:yVal>
            <c:numRef>
              <c:f>Sheet1!$I$5:$I$26</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yVal>
          <c:smooth val="0"/>
          <c:extLst>
            <c:ext xmlns:c16="http://schemas.microsoft.com/office/drawing/2014/chart" uri="{C3380CC4-5D6E-409C-BE32-E72D297353CC}">
              <c16:uniqueId val="{00000000-681C-4DCE-A9A7-721763001C7C}"/>
            </c:ext>
          </c:extLst>
        </c:ser>
        <c:ser>
          <c:idx val="1"/>
          <c:order val="1"/>
          <c:tx>
            <c:strRef>
              <c:f>Sheet1!$J$4</c:f>
              <c:strCache>
                <c:ptCount val="1"/>
              </c:strCache>
            </c:strRef>
          </c:tx>
          <c:spPr>
            <a:ln w="19050" cap="rnd">
              <a:noFill/>
              <a:round/>
            </a:ln>
            <a:effectLst/>
          </c:spPr>
          <c:marker>
            <c:symbol val="circle"/>
            <c:size val="5"/>
            <c:spPr>
              <a:solidFill>
                <a:schemeClr val="accent2"/>
              </a:solidFill>
              <a:ln w="9525">
                <a:solidFill>
                  <a:schemeClr val="accent2"/>
                </a:solidFill>
              </a:ln>
              <a:effectLst/>
            </c:spPr>
          </c:marker>
          <c:dPt>
            <c:idx val="0"/>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2-681C-4DCE-A9A7-721763001C7C}"/>
              </c:ext>
            </c:extLst>
          </c:dPt>
          <c:dPt>
            <c:idx val="1"/>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3-681C-4DCE-A9A7-721763001C7C}"/>
              </c:ext>
            </c:extLst>
          </c:dPt>
          <c:dPt>
            <c:idx val="2"/>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4-681C-4DCE-A9A7-721763001C7C}"/>
              </c:ext>
            </c:extLst>
          </c:dPt>
          <c:dPt>
            <c:idx val="3"/>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5-681C-4DCE-A9A7-721763001C7C}"/>
              </c:ext>
            </c:extLst>
          </c:dPt>
          <c:dPt>
            <c:idx val="4"/>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6-681C-4DCE-A9A7-721763001C7C}"/>
              </c:ext>
            </c:extLst>
          </c:dPt>
          <c:dPt>
            <c:idx val="5"/>
            <c:marker>
              <c:symbol val="triangle"/>
              <c:size val="8"/>
              <c:spPr>
                <a:solidFill>
                  <a:srgbClr val="00B050"/>
                </a:solidFill>
                <a:ln w="9525">
                  <a:solidFill>
                    <a:srgbClr val="00B050"/>
                  </a:solidFill>
                </a:ln>
                <a:effectLst/>
              </c:spPr>
            </c:marker>
            <c:bubble3D val="0"/>
            <c:extLst>
              <c:ext xmlns:c16="http://schemas.microsoft.com/office/drawing/2014/chart" uri="{C3380CC4-5D6E-409C-BE32-E72D297353CC}">
                <c16:uniqueId val="{00000007-681C-4DCE-A9A7-721763001C7C}"/>
              </c:ext>
            </c:extLst>
          </c:dPt>
          <c:dPt>
            <c:idx val="6"/>
            <c:marker>
              <c:symbol val="triangle"/>
              <c:size val="8"/>
              <c:spPr>
                <a:solidFill>
                  <a:srgbClr val="00B050"/>
                </a:solidFill>
                <a:ln w="9525">
                  <a:solidFill>
                    <a:srgbClr val="00B050"/>
                  </a:solidFill>
                </a:ln>
                <a:effectLst/>
              </c:spPr>
            </c:marker>
            <c:bubble3D val="0"/>
            <c:extLst>
              <c:ext xmlns:c16="http://schemas.microsoft.com/office/drawing/2014/chart" uri="{C3380CC4-5D6E-409C-BE32-E72D297353CC}">
                <c16:uniqueId val="{00000008-681C-4DCE-A9A7-721763001C7C}"/>
              </c:ext>
            </c:extLst>
          </c:dPt>
          <c:dPt>
            <c:idx val="7"/>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9-681C-4DCE-A9A7-721763001C7C}"/>
              </c:ext>
            </c:extLst>
          </c:dPt>
          <c:dPt>
            <c:idx val="8"/>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A-681C-4DCE-A9A7-721763001C7C}"/>
              </c:ext>
            </c:extLst>
          </c:dPt>
          <c:dPt>
            <c:idx val="9"/>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C-681C-4DCE-A9A7-721763001C7C}"/>
              </c:ext>
            </c:extLst>
          </c:dPt>
          <c:dPt>
            <c:idx val="10"/>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B-681C-4DCE-A9A7-721763001C7C}"/>
              </c:ext>
            </c:extLst>
          </c:dPt>
          <c:dPt>
            <c:idx val="11"/>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D-681C-4DCE-A9A7-721763001C7C}"/>
              </c:ext>
            </c:extLst>
          </c:dPt>
          <c:dPt>
            <c:idx val="12"/>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2-681C-4DCE-A9A7-721763001C7C}"/>
              </c:ext>
            </c:extLst>
          </c:dPt>
          <c:dPt>
            <c:idx val="13"/>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0E-681C-4DCE-A9A7-721763001C7C}"/>
              </c:ext>
            </c:extLst>
          </c:dPt>
          <c:dPt>
            <c:idx val="14"/>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1-681C-4DCE-A9A7-721763001C7C}"/>
              </c:ext>
            </c:extLst>
          </c:dPt>
          <c:dPt>
            <c:idx val="15"/>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0F-681C-4DCE-A9A7-721763001C7C}"/>
              </c:ext>
            </c:extLst>
          </c:dPt>
          <c:dPt>
            <c:idx val="16"/>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0-681C-4DCE-A9A7-721763001C7C}"/>
              </c:ext>
            </c:extLst>
          </c:dPt>
          <c:dPt>
            <c:idx val="17"/>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4-681C-4DCE-A9A7-721763001C7C}"/>
              </c:ext>
            </c:extLst>
          </c:dPt>
          <c:dPt>
            <c:idx val="18"/>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3-681C-4DCE-A9A7-721763001C7C}"/>
              </c:ext>
            </c:extLst>
          </c:dPt>
          <c:dPt>
            <c:idx val="19"/>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5-681C-4DCE-A9A7-721763001C7C}"/>
              </c:ext>
            </c:extLst>
          </c:dPt>
          <c:dPt>
            <c:idx val="20"/>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6-681C-4DCE-A9A7-721763001C7C}"/>
              </c:ext>
            </c:extLst>
          </c:dPt>
          <c:dPt>
            <c:idx val="21"/>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7-681C-4DCE-A9A7-721763001C7C}"/>
              </c:ext>
            </c:extLst>
          </c:dPt>
          <c:xVal>
            <c:numRef>
              <c:f>Sheet1!$H$5:$H$26</c:f>
              <c:numCache>
                <c:formatCode>General</c:formatCode>
                <c:ptCount val="22"/>
                <c:pt idx="0">
                  <c:v>2012</c:v>
                </c:pt>
                <c:pt idx="1">
                  <c:v>2013</c:v>
                </c:pt>
                <c:pt idx="2">
                  <c:v>2014</c:v>
                </c:pt>
                <c:pt idx="3">
                  <c:v>2016</c:v>
                </c:pt>
                <c:pt idx="4">
                  <c:v>2017</c:v>
                </c:pt>
                <c:pt idx="5">
                  <c:v>2015</c:v>
                </c:pt>
                <c:pt idx="6">
                  <c:v>2018</c:v>
                </c:pt>
                <c:pt idx="7">
                  <c:v>1997</c:v>
                </c:pt>
                <c:pt idx="8">
                  <c:v>2000</c:v>
                </c:pt>
                <c:pt idx="9">
                  <c:v>2003</c:v>
                </c:pt>
                <c:pt idx="10">
                  <c:v>2003</c:v>
                </c:pt>
                <c:pt idx="11">
                  <c:v>2006</c:v>
                </c:pt>
                <c:pt idx="12">
                  <c:v>2006</c:v>
                </c:pt>
                <c:pt idx="13">
                  <c:v>2008</c:v>
                </c:pt>
                <c:pt idx="14">
                  <c:v>2008</c:v>
                </c:pt>
                <c:pt idx="15">
                  <c:v>2009</c:v>
                </c:pt>
                <c:pt idx="16">
                  <c:v>2009</c:v>
                </c:pt>
                <c:pt idx="17">
                  <c:v>2011</c:v>
                </c:pt>
                <c:pt idx="18">
                  <c:v>2011</c:v>
                </c:pt>
                <c:pt idx="19">
                  <c:v>2012</c:v>
                </c:pt>
                <c:pt idx="20">
                  <c:v>2015</c:v>
                </c:pt>
                <c:pt idx="21">
                  <c:v>2017</c:v>
                </c:pt>
              </c:numCache>
            </c:numRef>
          </c:xVal>
          <c:yVal>
            <c:numRef>
              <c:f>Sheet1!$J$5:$J$26</c:f>
              <c:numCache>
                <c:formatCode>General</c:formatCode>
                <c:ptCount val="22"/>
                <c:pt idx="0">
                  <c:v>20.34</c:v>
                </c:pt>
                <c:pt idx="1">
                  <c:v>18.25531914893617</c:v>
                </c:pt>
                <c:pt idx="2">
                  <c:v>29.133333333333333</c:v>
                </c:pt>
                <c:pt idx="3">
                  <c:v>37.200000000000003</c:v>
                </c:pt>
                <c:pt idx="4">
                  <c:v>56</c:v>
                </c:pt>
                <c:pt idx="5">
                  <c:v>407.86666666666667</c:v>
                </c:pt>
                <c:pt idx="6">
                  <c:v>407.86666666666667</c:v>
                </c:pt>
                <c:pt idx="7">
                  <c:v>0.2</c:v>
                </c:pt>
                <c:pt idx="8">
                  <c:v>0.4</c:v>
                </c:pt>
                <c:pt idx="9">
                  <c:v>0.9</c:v>
                </c:pt>
                <c:pt idx="10">
                  <c:v>1</c:v>
                </c:pt>
                <c:pt idx="11">
                  <c:v>4</c:v>
                </c:pt>
                <c:pt idx="12">
                  <c:v>0.2</c:v>
                </c:pt>
                <c:pt idx="13">
                  <c:v>3</c:v>
                </c:pt>
                <c:pt idx="14">
                  <c:v>1</c:v>
                </c:pt>
                <c:pt idx="15">
                  <c:v>3</c:v>
                </c:pt>
                <c:pt idx="16">
                  <c:v>1.5</c:v>
                </c:pt>
                <c:pt idx="17">
                  <c:v>5</c:v>
                </c:pt>
                <c:pt idx="18">
                  <c:v>4.5</c:v>
                </c:pt>
                <c:pt idx="19">
                  <c:v>3.3</c:v>
                </c:pt>
                <c:pt idx="20">
                  <c:v>3.6</c:v>
                </c:pt>
                <c:pt idx="21">
                  <c:v>5.4</c:v>
                </c:pt>
              </c:numCache>
            </c:numRef>
          </c:yVal>
          <c:smooth val="0"/>
          <c:extLst>
            <c:ext xmlns:c16="http://schemas.microsoft.com/office/drawing/2014/chart" uri="{C3380CC4-5D6E-409C-BE32-E72D297353CC}">
              <c16:uniqueId val="{00000001-681C-4DCE-A9A7-721763001C7C}"/>
            </c:ext>
          </c:extLst>
        </c:ser>
        <c:dLbls>
          <c:showLegendKey val="0"/>
          <c:showVal val="0"/>
          <c:showCatName val="0"/>
          <c:showSerName val="0"/>
          <c:showPercent val="0"/>
          <c:showBubbleSize val="0"/>
        </c:dLbls>
        <c:axId val="1155986431"/>
        <c:axId val="1125080991"/>
      </c:scatterChart>
      <c:valAx>
        <c:axId val="11559864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125080991"/>
        <c:crossesAt val="0.1"/>
        <c:crossBetween val="midCat"/>
        <c:minorUnit val="0.1"/>
      </c:valAx>
      <c:valAx>
        <c:axId val="112508099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crossAx val="11559864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Sheet1!$A$7</c:f>
              <c:strCache>
                <c:ptCount val="1"/>
                <c:pt idx="0">
                  <c:v>Pruning</c:v>
                </c:pt>
              </c:strCache>
            </c:strRef>
          </c:tx>
          <c:spPr>
            <a:ln w="22225" cap="rnd">
              <a:solidFill>
                <a:schemeClr val="accent1"/>
              </a:solidFill>
              <a:round/>
            </a:ln>
            <a:effectLst/>
          </c:spPr>
          <c:marker>
            <c:symbol val="circle"/>
            <c:size val="9"/>
            <c:spPr>
              <a:solidFill>
                <a:schemeClr val="accent1"/>
              </a:solidFill>
              <a:ln w="9525">
                <a:solidFill>
                  <a:schemeClr val="accent1"/>
                </a:solidFill>
                <a:round/>
              </a:ln>
              <a:effectLst/>
            </c:spPr>
          </c:marker>
          <c:xVal>
            <c:numRef>
              <c:f>Sheet1!$B$6:$K$6</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Sheet1!$B$7:$K$7</c:f>
              <c:numCache>
                <c:formatCode>General</c:formatCode>
                <c:ptCount val="10"/>
                <c:pt idx="0">
                  <c:v>78.8</c:v>
                </c:pt>
                <c:pt idx="1">
                  <c:v>79</c:v>
                </c:pt>
                <c:pt idx="2">
                  <c:v>79.2</c:v>
                </c:pt>
                <c:pt idx="3">
                  <c:v>78.900000000000006</c:v>
                </c:pt>
                <c:pt idx="4">
                  <c:v>79.3</c:v>
                </c:pt>
                <c:pt idx="5">
                  <c:v>80.5</c:v>
                </c:pt>
                <c:pt idx="6">
                  <c:v>83.1</c:v>
                </c:pt>
                <c:pt idx="7">
                  <c:v>88.1</c:v>
                </c:pt>
                <c:pt idx="8">
                  <c:v>99.5</c:v>
                </c:pt>
                <c:pt idx="9">
                  <c:v>110</c:v>
                </c:pt>
              </c:numCache>
            </c:numRef>
          </c:yVal>
          <c:smooth val="1"/>
          <c:extLst>
            <c:ext xmlns:c16="http://schemas.microsoft.com/office/drawing/2014/chart" uri="{C3380CC4-5D6E-409C-BE32-E72D297353CC}">
              <c16:uniqueId val="{00000000-DBCC-4F16-94EC-B391CC3BEEFD}"/>
            </c:ext>
          </c:extLst>
        </c:ser>
        <c:ser>
          <c:idx val="1"/>
          <c:order val="1"/>
          <c:tx>
            <c:strRef>
              <c:f>Sheet1!$A$8</c:f>
              <c:strCache>
                <c:ptCount val="1"/>
                <c:pt idx="0">
                  <c:v>Pruning+Retraining</c:v>
                </c:pt>
              </c:strCache>
            </c:strRef>
          </c:tx>
          <c:spPr>
            <a:ln w="22225" cap="rnd">
              <a:solidFill>
                <a:schemeClr val="accent3"/>
              </a:solidFill>
              <a:round/>
            </a:ln>
            <a:effectLst/>
          </c:spPr>
          <c:marker>
            <c:symbol val="triangle"/>
            <c:size val="9"/>
            <c:spPr>
              <a:solidFill>
                <a:schemeClr val="accent3"/>
              </a:solidFill>
              <a:ln w="9525">
                <a:solidFill>
                  <a:schemeClr val="accent3"/>
                </a:solidFill>
                <a:round/>
              </a:ln>
              <a:effectLst/>
            </c:spPr>
          </c:marker>
          <c:xVal>
            <c:numRef>
              <c:f>Sheet1!$B$6:$K$6</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Sheet1!$B$8:$K$8</c:f>
              <c:numCache>
                <c:formatCode>General</c:formatCode>
                <c:ptCount val="10"/>
                <c:pt idx="0">
                  <c:v>78.8</c:v>
                </c:pt>
                <c:pt idx="1">
                  <c:v>78.900000000000006</c:v>
                </c:pt>
                <c:pt idx="2">
                  <c:v>78.8</c:v>
                </c:pt>
                <c:pt idx="3">
                  <c:v>78.7</c:v>
                </c:pt>
                <c:pt idx="4">
                  <c:v>78.599999999999994</c:v>
                </c:pt>
                <c:pt idx="5">
                  <c:v>78.5</c:v>
                </c:pt>
                <c:pt idx="6">
                  <c:v>78.8</c:v>
                </c:pt>
                <c:pt idx="7">
                  <c:v>79.400000000000006</c:v>
                </c:pt>
                <c:pt idx="8">
                  <c:v>81.5</c:v>
                </c:pt>
                <c:pt idx="9">
                  <c:v>84.5</c:v>
                </c:pt>
              </c:numCache>
            </c:numRef>
          </c:yVal>
          <c:smooth val="1"/>
          <c:extLst>
            <c:ext xmlns:c16="http://schemas.microsoft.com/office/drawing/2014/chart" uri="{C3380CC4-5D6E-409C-BE32-E72D297353CC}">
              <c16:uniqueId val="{00000001-DBCC-4F16-94EC-B391CC3BEEFD}"/>
            </c:ext>
          </c:extLst>
        </c:ser>
        <c:dLbls>
          <c:showLegendKey val="0"/>
          <c:showVal val="0"/>
          <c:showCatName val="0"/>
          <c:showSerName val="0"/>
          <c:showPercent val="0"/>
          <c:showBubbleSize val="0"/>
        </c:dLbls>
        <c:axId val="321890112"/>
        <c:axId val="321887160"/>
      </c:scatterChart>
      <c:valAx>
        <c:axId val="32189011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ea"/>
                <a:sym typeface="+mn-lt"/>
              </a:defRPr>
            </a:pPr>
            <a:endParaRPr lang="en-US"/>
          </a:p>
        </c:txPr>
        <c:crossAx val="321887160"/>
        <c:crosses val="autoZero"/>
        <c:crossBetween val="midCat"/>
      </c:valAx>
      <c:valAx>
        <c:axId val="321887160"/>
        <c:scaling>
          <c:orientation val="minMax"/>
          <c:max val="8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ea"/>
                <a:sym typeface="+mn-lt"/>
              </a:defRPr>
            </a:pPr>
            <a:endParaRPr lang="en-US"/>
          </a:p>
        </c:txPr>
        <c:crossAx val="321890112"/>
        <c:crosses val="autoZero"/>
        <c:crossBetween val="midCat"/>
      </c:valAx>
      <c:spPr>
        <a:solidFill>
          <a:schemeClr val="bg1"/>
        </a:solidFill>
        <a:ln>
          <a:noFill/>
        </a:ln>
        <a:effectLst/>
      </c:spPr>
    </c:plotArea>
    <c:legend>
      <c:legendPos val="t"/>
      <c:layout>
        <c:manualLayout>
          <c:xMode val="edge"/>
          <c:yMode val="edge"/>
          <c:x val="0.35283597773962466"/>
          <c:y val="2.2774325265782651E-2"/>
          <c:w val="0.53117014978390864"/>
          <c:h val="8.5415973648730839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j-lt"/>
              <a:ea typeface="+mn-ea"/>
              <a:cs typeface="+mn-ea"/>
              <a:sym typeface="+mn-lt"/>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mn-lt"/>
          <a:ea typeface="+mn-ea"/>
          <a:cs typeface="+mn-ea"/>
          <a:sym typeface="+mn-lt"/>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Sheet1!$A$38</c:f>
              <c:strCache>
                <c:ptCount val="1"/>
                <c:pt idx="0">
                  <c:v>Original</c:v>
                </c:pt>
              </c:strCache>
            </c:strRef>
          </c:tx>
          <c:spPr>
            <a:ln w="19050" cap="rnd">
              <a:solidFill>
                <a:schemeClr val="tx1"/>
              </a:solidFill>
              <a:prstDash val="sysDash"/>
              <a:round/>
            </a:ln>
            <a:effectLst/>
          </c:spPr>
          <c:marker>
            <c:symbol val="none"/>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Sheet1!$B$38:$K$38</c:f>
              <c:numCache>
                <c:formatCode>General</c:formatCode>
                <c:ptCount val="10"/>
                <c:pt idx="0">
                  <c:v>78.8</c:v>
                </c:pt>
                <c:pt idx="1">
                  <c:v>78.8</c:v>
                </c:pt>
                <c:pt idx="2">
                  <c:v>78.8</c:v>
                </c:pt>
                <c:pt idx="3">
                  <c:v>78.8</c:v>
                </c:pt>
                <c:pt idx="4">
                  <c:v>78.8</c:v>
                </c:pt>
                <c:pt idx="5">
                  <c:v>78.8</c:v>
                </c:pt>
                <c:pt idx="6">
                  <c:v>78.8</c:v>
                </c:pt>
                <c:pt idx="7">
                  <c:v>78.8</c:v>
                </c:pt>
                <c:pt idx="8">
                  <c:v>78.8</c:v>
                </c:pt>
                <c:pt idx="9">
                  <c:v>78.8</c:v>
                </c:pt>
              </c:numCache>
            </c:numRef>
          </c:yVal>
          <c:smooth val="1"/>
          <c:extLst>
            <c:ext xmlns:c16="http://schemas.microsoft.com/office/drawing/2014/chart" uri="{C3380CC4-5D6E-409C-BE32-E72D297353CC}">
              <c16:uniqueId val="{00000000-2883-4C37-9AA0-1A52080B165A}"/>
            </c:ext>
          </c:extLst>
        </c:ser>
        <c:ser>
          <c:idx val="1"/>
          <c:order val="1"/>
          <c:tx>
            <c:strRef>
              <c:f>Sheet1!$A$39</c:f>
              <c:strCache>
                <c:ptCount val="1"/>
                <c:pt idx="0">
                  <c:v>Fine-grained</c:v>
                </c:pt>
              </c:strCache>
            </c:strRef>
          </c:tx>
          <c:spPr>
            <a:ln w="19050" cap="rnd">
              <a:solidFill>
                <a:schemeClr val="accent2"/>
              </a:solidFill>
              <a:round/>
            </a:ln>
            <a:effectLst/>
          </c:spPr>
          <c:marker>
            <c:symbol val="circle"/>
            <c:size val="10"/>
            <c:spPr>
              <a:solidFill>
                <a:schemeClr val="accent2"/>
              </a:solidFill>
              <a:ln w="9525">
                <a:solidFill>
                  <a:schemeClr val="accent2"/>
                </a:solidFill>
              </a:ln>
              <a:effectLst/>
            </c:spPr>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Sheet1!$B$39:$K$39</c:f>
              <c:numCache>
                <c:formatCode>General</c:formatCode>
                <c:ptCount val="10"/>
                <c:pt idx="0">
                  <c:v>78.8</c:v>
                </c:pt>
                <c:pt idx="1">
                  <c:v>78.900000000000006</c:v>
                </c:pt>
                <c:pt idx="2">
                  <c:v>78.900000000000006</c:v>
                </c:pt>
                <c:pt idx="3">
                  <c:v>78.8</c:v>
                </c:pt>
                <c:pt idx="4">
                  <c:v>78.7</c:v>
                </c:pt>
                <c:pt idx="5">
                  <c:v>78.7</c:v>
                </c:pt>
                <c:pt idx="6">
                  <c:v>78.900000000000006</c:v>
                </c:pt>
                <c:pt idx="7">
                  <c:v>79.400000000000006</c:v>
                </c:pt>
                <c:pt idx="8">
                  <c:v>81.5</c:v>
                </c:pt>
                <c:pt idx="9">
                  <c:v>84.5</c:v>
                </c:pt>
              </c:numCache>
            </c:numRef>
          </c:yVal>
          <c:smooth val="1"/>
          <c:extLst>
            <c:ext xmlns:c16="http://schemas.microsoft.com/office/drawing/2014/chart" uri="{C3380CC4-5D6E-409C-BE32-E72D297353CC}">
              <c16:uniqueId val="{00000001-2883-4C37-9AA0-1A52080B165A}"/>
            </c:ext>
          </c:extLst>
        </c:ser>
        <c:ser>
          <c:idx val="2"/>
          <c:order val="2"/>
          <c:tx>
            <c:strRef>
              <c:f>Sheet1!$A$40</c:f>
              <c:strCache>
                <c:ptCount val="1"/>
                <c:pt idx="0">
                  <c:v>Block Size (4*4)</c:v>
                </c:pt>
              </c:strCache>
            </c:strRef>
          </c:tx>
          <c:spPr>
            <a:ln w="19050" cap="rnd">
              <a:solidFill>
                <a:schemeClr val="accent3"/>
              </a:solidFill>
              <a:round/>
            </a:ln>
            <a:effectLst/>
          </c:spPr>
          <c:marker>
            <c:symbol val="triangle"/>
            <c:size val="10"/>
            <c:spPr>
              <a:solidFill>
                <a:schemeClr val="accent3"/>
              </a:solidFill>
              <a:ln w="9525">
                <a:solidFill>
                  <a:schemeClr val="accent3"/>
                </a:solidFill>
              </a:ln>
              <a:effectLst/>
            </c:spPr>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Sheet1!$B$40:$K$40</c:f>
              <c:numCache>
                <c:formatCode>General</c:formatCode>
                <c:ptCount val="10"/>
                <c:pt idx="0">
                  <c:v>78.8</c:v>
                </c:pt>
                <c:pt idx="1">
                  <c:v>78.900000000000006</c:v>
                </c:pt>
                <c:pt idx="2">
                  <c:v>78.900000000000006</c:v>
                </c:pt>
                <c:pt idx="3">
                  <c:v>78.900000000000006</c:v>
                </c:pt>
                <c:pt idx="4">
                  <c:v>79.2</c:v>
                </c:pt>
                <c:pt idx="5">
                  <c:v>80.3</c:v>
                </c:pt>
                <c:pt idx="6">
                  <c:v>83</c:v>
                </c:pt>
                <c:pt idx="7">
                  <c:v>88.1</c:v>
                </c:pt>
              </c:numCache>
            </c:numRef>
          </c:yVal>
          <c:smooth val="1"/>
          <c:extLst>
            <c:ext xmlns:c16="http://schemas.microsoft.com/office/drawing/2014/chart" uri="{C3380CC4-5D6E-409C-BE32-E72D297353CC}">
              <c16:uniqueId val="{00000002-2883-4C37-9AA0-1A52080B165A}"/>
            </c:ext>
          </c:extLst>
        </c:ser>
        <c:ser>
          <c:idx val="3"/>
          <c:order val="3"/>
          <c:tx>
            <c:strRef>
              <c:f>Sheet1!$A$41</c:f>
              <c:strCache>
                <c:ptCount val="1"/>
                <c:pt idx="0">
                  <c:v>Block Size (8*8)</c:v>
                </c:pt>
              </c:strCache>
            </c:strRef>
          </c:tx>
          <c:spPr>
            <a:ln w="19050" cap="rnd">
              <a:solidFill>
                <a:schemeClr val="accent4"/>
              </a:solidFill>
              <a:round/>
            </a:ln>
            <a:effectLst/>
          </c:spPr>
          <c:marker>
            <c:symbol val="triangle"/>
            <c:size val="10"/>
            <c:spPr>
              <a:solidFill>
                <a:schemeClr val="accent4"/>
              </a:solidFill>
              <a:ln w="9525">
                <a:solidFill>
                  <a:schemeClr val="accent4"/>
                </a:solidFill>
              </a:ln>
              <a:effectLst/>
            </c:spPr>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Sheet1!$B$41:$K$41</c:f>
              <c:numCache>
                <c:formatCode>General</c:formatCode>
                <c:ptCount val="10"/>
                <c:pt idx="0">
                  <c:v>78.8</c:v>
                </c:pt>
                <c:pt idx="1">
                  <c:v>78.900000000000006</c:v>
                </c:pt>
                <c:pt idx="2">
                  <c:v>79</c:v>
                </c:pt>
                <c:pt idx="3">
                  <c:v>79.2</c:v>
                </c:pt>
                <c:pt idx="4">
                  <c:v>79.8</c:v>
                </c:pt>
                <c:pt idx="5">
                  <c:v>82.3</c:v>
                </c:pt>
                <c:pt idx="6">
                  <c:v>88</c:v>
                </c:pt>
                <c:pt idx="7">
                  <c:v>95.2</c:v>
                </c:pt>
              </c:numCache>
            </c:numRef>
          </c:yVal>
          <c:smooth val="1"/>
          <c:extLst>
            <c:ext xmlns:c16="http://schemas.microsoft.com/office/drawing/2014/chart" uri="{C3380CC4-5D6E-409C-BE32-E72D297353CC}">
              <c16:uniqueId val="{00000003-2883-4C37-9AA0-1A52080B165A}"/>
            </c:ext>
          </c:extLst>
        </c:ser>
        <c:ser>
          <c:idx val="4"/>
          <c:order val="4"/>
          <c:tx>
            <c:strRef>
              <c:f>Sheet1!$A$42</c:f>
              <c:strCache>
                <c:ptCount val="1"/>
                <c:pt idx="0">
                  <c:v>Block Size (16*16)</c:v>
                </c:pt>
              </c:strCache>
            </c:strRef>
          </c:tx>
          <c:spPr>
            <a:ln w="19050" cap="rnd">
              <a:solidFill>
                <a:schemeClr val="accent5"/>
              </a:solidFill>
              <a:round/>
            </a:ln>
            <a:effectLst/>
          </c:spPr>
          <c:marker>
            <c:symbol val="triangle"/>
            <c:size val="10"/>
            <c:spPr>
              <a:solidFill>
                <a:schemeClr val="accent5"/>
              </a:solidFill>
              <a:ln w="9525">
                <a:solidFill>
                  <a:schemeClr val="accent5"/>
                </a:solidFill>
              </a:ln>
              <a:effectLst/>
            </c:spPr>
          </c:marker>
          <c:xVal>
            <c:numRef>
              <c:f>Sheet1!$B$37:$K$37</c:f>
              <c:numCache>
                <c:formatCode>0%</c:formatCode>
                <c:ptCount val="10"/>
                <c:pt idx="0">
                  <c:v>0.1</c:v>
                </c:pt>
                <c:pt idx="1">
                  <c:v>0.2</c:v>
                </c:pt>
                <c:pt idx="2">
                  <c:v>0.3</c:v>
                </c:pt>
                <c:pt idx="3">
                  <c:v>0.4</c:v>
                </c:pt>
                <c:pt idx="4">
                  <c:v>0.5</c:v>
                </c:pt>
                <c:pt idx="5">
                  <c:v>0.6</c:v>
                </c:pt>
                <c:pt idx="6">
                  <c:v>0.7</c:v>
                </c:pt>
                <c:pt idx="7">
                  <c:v>0.8</c:v>
                </c:pt>
                <c:pt idx="8">
                  <c:v>0.9</c:v>
                </c:pt>
                <c:pt idx="9">
                  <c:v>0.95</c:v>
                </c:pt>
              </c:numCache>
            </c:numRef>
          </c:xVal>
          <c:yVal>
            <c:numRef>
              <c:f>Sheet1!$B$42:$K$42</c:f>
              <c:numCache>
                <c:formatCode>General</c:formatCode>
                <c:ptCount val="10"/>
                <c:pt idx="0">
                  <c:v>78.8</c:v>
                </c:pt>
                <c:pt idx="1">
                  <c:v>79</c:v>
                </c:pt>
                <c:pt idx="2">
                  <c:v>79.400000000000006</c:v>
                </c:pt>
                <c:pt idx="3">
                  <c:v>80</c:v>
                </c:pt>
                <c:pt idx="4">
                  <c:v>81</c:v>
                </c:pt>
                <c:pt idx="5">
                  <c:v>83.5</c:v>
                </c:pt>
                <c:pt idx="6">
                  <c:v>95</c:v>
                </c:pt>
                <c:pt idx="7">
                  <c:v>99.5</c:v>
                </c:pt>
              </c:numCache>
            </c:numRef>
          </c:yVal>
          <c:smooth val="1"/>
          <c:extLst>
            <c:ext xmlns:c16="http://schemas.microsoft.com/office/drawing/2014/chart" uri="{C3380CC4-5D6E-409C-BE32-E72D297353CC}">
              <c16:uniqueId val="{00000004-2883-4C37-9AA0-1A52080B165A}"/>
            </c:ext>
          </c:extLst>
        </c:ser>
        <c:dLbls>
          <c:showLegendKey val="0"/>
          <c:showVal val="0"/>
          <c:showCatName val="0"/>
          <c:showSerName val="0"/>
          <c:showPercent val="0"/>
          <c:showBubbleSize val="0"/>
        </c:dLbls>
        <c:axId val="851543280"/>
        <c:axId val="851540984"/>
      </c:scatterChart>
      <c:valAx>
        <c:axId val="85154328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851540984"/>
        <c:crosses val="autoZero"/>
        <c:crossBetween val="midCat"/>
      </c:valAx>
      <c:valAx>
        <c:axId val="851540984"/>
        <c:scaling>
          <c:orientation val="minMax"/>
          <c:max val="8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851543280"/>
        <c:crosses val="autoZero"/>
        <c:crossBetween val="midCat"/>
      </c:valAx>
      <c:spPr>
        <a:noFill/>
        <a:ln>
          <a:noFill/>
        </a:ln>
        <a:effectLst/>
      </c:spPr>
    </c:plotArea>
    <c:legend>
      <c:legendPos val="b"/>
      <c:layout>
        <c:manualLayout>
          <c:xMode val="edge"/>
          <c:yMode val="edge"/>
          <c:x val="5.7499873033836406E-2"/>
          <c:y val="3.5830493953510047E-2"/>
          <c:w val="0.32997850820101821"/>
          <c:h val="0.50409424494782573"/>
        </c:manualLayout>
      </c:layout>
      <c:overlay val="0"/>
      <c:spPr>
        <a:solidFill>
          <a:schemeClr val="bg1"/>
        </a:solid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6/15/2020 11:05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6/15/2020 11:05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神经网络稀疏化。</a:t>
            </a:r>
            <a:endParaRPr lang="en-US" altLang="zh-CN" dirty="0"/>
          </a:p>
          <a:p>
            <a:r>
              <a:rPr lang="zh-CN" altLang="en-US" dirty="0"/>
              <a:t>和书本教学稍有不同，尽管近年来已经有丰富的研究成果，作为一个新的方向，没有完全成熟的知识体系；许多固有结论不断的被打破和重建。</a:t>
            </a:r>
            <a:endParaRPr lang="en-US" altLang="zh-CN" dirty="0"/>
          </a:p>
          <a:p>
            <a:r>
              <a:rPr lang="zh-CN" altLang="en-US" dirty="0"/>
              <a:t>所以这节课呢，我们的教学目标不是为了让同学们掌握所有的相关知识，而是希望通过讲述问题的起源和现状，为大家揭开这个问题的一角；</a:t>
            </a:r>
            <a:endParaRPr lang="en-US" altLang="zh-CN" dirty="0"/>
          </a:p>
          <a:p>
            <a:endParaRPr lang="en-US" altLang="zh-CN" dirty="0"/>
          </a:p>
          <a:p>
            <a:r>
              <a:rPr lang="zh-CN" altLang="en-US" dirty="0"/>
              <a:t>或许能激发同学们对相关研究的兴趣，或许能成为许多同学硕士、博士研究的起点，又或许能让一些同学对人工智能技术的美妙感到赞叹，应该就算这节课的成功。</a:t>
            </a:r>
            <a:endParaRPr lang="en-US" dirty="0"/>
          </a:p>
          <a:p>
            <a:endParaRPr lang="en-US" dirty="0"/>
          </a:p>
          <a:p>
            <a:endParaRPr lang="en-US" altLang="zh-CN"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6/15/2020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也许有同学会说，计算力的问题，也不是没有办法解决。比如把更多的</a:t>
            </a:r>
            <a:r>
              <a:rPr lang="en-US" altLang="zh-CN" dirty="0"/>
              <a:t>GPU</a:t>
            </a:r>
            <a:r>
              <a:rPr lang="zh-CN" altLang="en-US" dirty="0"/>
              <a:t>连起来。一块</a:t>
            </a:r>
            <a:r>
              <a:rPr lang="en-US" altLang="zh-CN" dirty="0"/>
              <a:t>GPU</a:t>
            </a:r>
            <a:r>
              <a:rPr lang="zh-CN" altLang="en-US" dirty="0"/>
              <a:t>不够训练，一千块总够了吧，一千块不够那我上一万块，一百万块。用超大集群训练。</a:t>
            </a:r>
            <a:endParaRPr lang="en-US" altLang="zh-CN" dirty="0"/>
          </a:p>
          <a:p>
            <a:r>
              <a:rPr lang="zh-CN" altLang="en-US" dirty="0"/>
              <a:t>你看，这就是成本问题了。除了</a:t>
            </a:r>
            <a:r>
              <a:rPr lang="en-US" altLang="zh-CN" dirty="0"/>
              <a:t>GPU</a:t>
            </a:r>
            <a:r>
              <a:rPr lang="zh-CN" altLang="en-US" dirty="0"/>
              <a:t>单价不菲，更主要的问题，是电费不够的。如果多块</a:t>
            </a:r>
            <a:r>
              <a:rPr lang="en-US" altLang="zh-CN" dirty="0"/>
              <a:t>GPU</a:t>
            </a:r>
            <a:r>
              <a:rPr lang="zh-CN" altLang="en-US" dirty="0"/>
              <a:t>直接连起来就能解决问题，谷歌为啥还要 </a:t>
            </a:r>
            <a:r>
              <a:rPr lang="en-US" altLang="zh-CN" dirty="0"/>
              <a:t>TPU</a:t>
            </a:r>
            <a:r>
              <a:rPr lang="zh-CN" altLang="en-US" dirty="0"/>
              <a:t>？如果机器连起来就行，那干脆也别费劲</a:t>
            </a:r>
            <a:r>
              <a:rPr lang="en-US" altLang="zh-CN" dirty="0"/>
              <a:t>GPU</a:t>
            </a:r>
            <a:r>
              <a:rPr lang="zh-CN" altLang="en-US" dirty="0"/>
              <a:t>了，多搞点</a:t>
            </a:r>
            <a:r>
              <a:rPr lang="en-US" altLang="zh-CN" dirty="0"/>
              <a:t>CPU</a:t>
            </a:r>
            <a:r>
              <a:rPr lang="zh-CN" altLang="en-US" dirty="0"/>
              <a:t>能不能解决问题？</a:t>
            </a:r>
            <a:endParaRPr lang="en-US" altLang="zh-CN" dirty="0"/>
          </a:p>
          <a:p>
            <a:endParaRPr lang="en-US" altLang="zh-CN" dirty="0"/>
          </a:p>
          <a:p>
            <a:r>
              <a:rPr lang="zh-CN" altLang="en-US" dirty="0"/>
              <a:t>问题在于我们不能只关注计算力，效率也很重要。</a:t>
            </a:r>
            <a:r>
              <a:rPr lang="en-US" altLang="zh-CN" dirty="0"/>
              <a:t>GPU</a:t>
            </a:r>
            <a:r>
              <a:rPr lang="zh-CN" altLang="en-US" dirty="0"/>
              <a:t>芯片虽然单价比</a:t>
            </a:r>
            <a:r>
              <a:rPr lang="en-US" altLang="zh-CN" dirty="0"/>
              <a:t>CPU</a:t>
            </a:r>
            <a:r>
              <a:rPr lang="zh-CN" altLang="en-US" dirty="0"/>
              <a:t>贵，但如果计算单位芯片面积上，单位电力消耗下，能够获得的性能，</a:t>
            </a:r>
            <a:r>
              <a:rPr lang="en-US" altLang="zh-CN" dirty="0"/>
              <a:t>GPU</a:t>
            </a:r>
            <a:r>
              <a:rPr lang="zh-CN" altLang="en-US" dirty="0"/>
              <a:t>比</a:t>
            </a:r>
            <a:r>
              <a:rPr lang="en-US" altLang="zh-CN" dirty="0"/>
              <a:t>CPU</a:t>
            </a:r>
            <a:r>
              <a:rPr lang="zh-CN" altLang="en-US" dirty="0"/>
              <a:t>要划算的多。</a:t>
            </a:r>
            <a:r>
              <a:rPr lang="en-US" altLang="zh-CN" dirty="0"/>
              <a:t>TPU</a:t>
            </a:r>
            <a:r>
              <a:rPr lang="zh-CN" altLang="en-US" dirty="0"/>
              <a:t>比</a:t>
            </a:r>
            <a:r>
              <a:rPr lang="en-US" altLang="zh-CN" dirty="0"/>
              <a:t>GPU</a:t>
            </a:r>
            <a:r>
              <a:rPr lang="zh-CN" altLang="en-US" dirty="0"/>
              <a:t>的优势也是同理。我们专业名词，叫做功耗效率，</a:t>
            </a:r>
            <a:r>
              <a:rPr lang="en-US" altLang="zh-CN" dirty="0"/>
              <a:t>power-efficiency</a:t>
            </a:r>
            <a:r>
              <a:rPr lang="zh-CN" altLang="en-US" dirty="0"/>
              <a:t>。</a:t>
            </a:r>
            <a:endParaRPr lang="en-US" altLang="zh-CN" dirty="0"/>
          </a:p>
          <a:p>
            <a:endParaRPr lang="en-US" altLang="zh-CN" dirty="0"/>
          </a:p>
          <a:p>
            <a:r>
              <a:rPr lang="zh-CN" altLang="en-US" dirty="0"/>
              <a:t>那</a:t>
            </a:r>
            <a:r>
              <a:rPr lang="en-US" altLang="zh-CN" dirty="0"/>
              <a:t>CPU</a:t>
            </a:r>
            <a:r>
              <a:rPr lang="zh-CN" altLang="en-US" dirty="0"/>
              <a:t>、</a:t>
            </a:r>
            <a:r>
              <a:rPr lang="en-US" altLang="zh-CN" dirty="0"/>
              <a:t>GPU</a:t>
            </a:r>
            <a:r>
              <a:rPr lang="zh-CN" altLang="en-US" dirty="0"/>
              <a:t>、</a:t>
            </a:r>
            <a:r>
              <a:rPr lang="en-US" altLang="zh-CN" dirty="0"/>
              <a:t>TPU</a:t>
            </a:r>
            <a:r>
              <a:rPr lang="zh-CN" altLang="en-US" dirty="0"/>
              <a:t>的</a:t>
            </a:r>
            <a:r>
              <a:rPr lang="en-US" altLang="zh-CN" dirty="0"/>
              <a:t>power-efficiency</a:t>
            </a:r>
            <a:r>
              <a:rPr lang="zh-CN" altLang="en-US" dirty="0"/>
              <a:t>都是什么样的呢？随着工艺的进步，</a:t>
            </a:r>
            <a:r>
              <a:rPr lang="en-US" altLang="zh-CN" dirty="0"/>
              <a:t>CPU</a:t>
            </a:r>
            <a:r>
              <a:rPr lang="zh-CN" altLang="en-US" dirty="0"/>
              <a:t>的 </a:t>
            </a:r>
            <a:r>
              <a:rPr lang="en-US" altLang="zh-CN" dirty="0"/>
              <a:t>power-efficiency </a:t>
            </a:r>
            <a:r>
              <a:rPr lang="zh-CN" altLang="en-US" dirty="0"/>
              <a:t>逐渐增加。这也是为什么现在手机这么好用的原因，不仅是因为性能的提高，它效率还特别高，电池就能够驱动了。因为体系架构上的优势，</a:t>
            </a:r>
            <a:r>
              <a:rPr lang="en-US" altLang="zh-CN" dirty="0"/>
              <a:t>GPU</a:t>
            </a:r>
            <a:r>
              <a:rPr lang="zh-CN" altLang="en-US" dirty="0"/>
              <a:t>的</a:t>
            </a:r>
            <a:r>
              <a:rPr lang="en-US" altLang="zh-CN" dirty="0"/>
              <a:t>efficiency</a:t>
            </a:r>
            <a:r>
              <a:rPr lang="zh-CN" altLang="en-US" dirty="0"/>
              <a:t>起点就比</a:t>
            </a:r>
            <a:r>
              <a:rPr lang="en-US" altLang="zh-CN" dirty="0"/>
              <a:t>CPU</a:t>
            </a:r>
            <a:r>
              <a:rPr lang="zh-CN" altLang="en-US" dirty="0"/>
              <a:t>高。所以英伟达不用担心别人用许多英特尔的处理器搭出集群取代</a:t>
            </a:r>
            <a:r>
              <a:rPr lang="en-US" altLang="zh-CN" dirty="0"/>
              <a:t>GPU</a:t>
            </a:r>
            <a:r>
              <a:rPr lang="zh-CN" altLang="en-US" dirty="0"/>
              <a:t>。同样因为架构上的优势，</a:t>
            </a:r>
            <a:r>
              <a:rPr lang="en-US" altLang="zh-CN" dirty="0"/>
              <a:t>TPU </a:t>
            </a:r>
            <a:r>
              <a:rPr lang="zh-CN" altLang="en-US" dirty="0"/>
              <a:t>比 </a:t>
            </a:r>
            <a:r>
              <a:rPr lang="en-US" altLang="zh-CN" dirty="0"/>
              <a:t>GPU </a:t>
            </a:r>
            <a:r>
              <a:rPr lang="zh-CN" altLang="en-US" dirty="0"/>
              <a:t>高。可是，尽管</a:t>
            </a:r>
            <a:r>
              <a:rPr lang="en-US" altLang="zh-CN" dirty="0"/>
              <a:t>TPU</a:t>
            </a:r>
            <a:r>
              <a:rPr lang="zh-CN" altLang="en-US" dirty="0"/>
              <a:t>每一代的性能都大幅增长，</a:t>
            </a:r>
            <a:r>
              <a:rPr lang="en-US" altLang="zh-CN" dirty="0"/>
              <a:t>power-efficiency</a:t>
            </a:r>
            <a:r>
              <a:rPr lang="zh-CN" altLang="en-US" dirty="0"/>
              <a:t>却几乎是一个常数，不增长了，因为体系结构上对性能的压榨几乎已经到了极限。</a:t>
            </a:r>
            <a:endParaRPr lang="en-US" altLang="zh-CN" dirty="0"/>
          </a:p>
          <a:p>
            <a:endParaRPr lang="en-US" dirty="0"/>
          </a:p>
          <a:p>
            <a:r>
              <a:rPr lang="zh-CN" altLang="en-US" dirty="0"/>
              <a:t>总而言之，尽管这些年</a:t>
            </a:r>
            <a:r>
              <a:rPr lang="en-US" altLang="zh-CN" dirty="0"/>
              <a:t>GPU</a:t>
            </a:r>
            <a:r>
              <a:rPr lang="zh-CN" altLang="en-US" dirty="0"/>
              <a:t>和</a:t>
            </a:r>
            <a:r>
              <a:rPr lang="en-US" altLang="zh-CN" dirty="0"/>
              <a:t>AI</a:t>
            </a:r>
            <a:r>
              <a:rPr lang="zh-CN" altLang="en-US" dirty="0"/>
              <a:t>芯片的发展迅速，但是在可预见的将来，计算力一定会成为制约</a:t>
            </a:r>
            <a:r>
              <a:rPr lang="en-US" altLang="zh-CN" dirty="0"/>
              <a:t>AI</a:t>
            </a:r>
            <a:r>
              <a:rPr lang="zh-CN" altLang="en-US" dirty="0"/>
              <a:t>发展和应用的限制因素之一。其实在</a:t>
            </a:r>
            <a:r>
              <a:rPr lang="en-US" altLang="zh-CN" dirty="0"/>
              <a:t>2020</a:t>
            </a:r>
            <a:r>
              <a:rPr lang="zh-CN" altLang="en-US" dirty="0"/>
              <a:t>年，我们算力在面对一些超大的模型时已经开始捉襟见肘了。我们的研究员不是设计不出好的算法，而是服务器无法支持这些算法的高效运行。</a:t>
            </a:r>
            <a:endParaRPr lang="en-US" dirty="0"/>
          </a:p>
        </p:txBody>
      </p:sp>
      <p:sp>
        <p:nvSpPr>
          <p:cNvPr id="4" name="Slide Number Placeholder 3"/>
          <p:cNvSpPr>
            <a:spLocks noGrp="1"/>
          </p:cNvSpPr>
          <p:nvPr>
            <p:ph type="sldNum" sz="quarter" idx="5"/>
          </p:nvPr>
        </p:nvSpPr>
        <p:spPr/>
        <p:txBody>
          <a:bodyPr/>
          <a:lstStyle/>
          <a:p>
            <a:fld id="{46B020D4-6029-434A-8C0B-FECF40E4C5B9}" type="slidenum">
              <a:rPr lang="en-US" smtClean="0"/>
              <a:t>10</a:t>
            </a:fld>
            <a:endParaRPr lang="en-US"/>
          </a:p>
        </p:txBody>
      </p:sp>
    </p:spTree>
    <p:extLst>
      <p:ext uri="{BB962C8B-B14F-4D97-AF65-F5344CB8AC3E}">
        <p14:creationId xmlns:p14="http://schemas.microsoft.com/office/powerpoint/2010/main" val="3245630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前方的路只剩两条， </a:t>
            </a:r>
            <a:endParaRPr lang="en-US" dirty="0"/>
          </a:p>
        </p:txBody>
      </p:sp>
      <p:sp>
        <p:nvSpPr>
          <p:cNvPr id="4" name="Slide Number Placeholder 3"/>
          <p:cNvSpPr>
            <a:spLocks noGrp="1"/>
          </p:cNvSpPr>
          <p:nvPr>
            <p:ph type="sldNum" sz="quarter" idx="5"/>
          </p:nvPr>
        </p:nvSpPr>
        <p:spPr/>
        <p:txBody>
          <a:bodyPr/>
          <a:lstStyle/>
          <a:p>
            <a:fld id="{46B020D4-6029-434A-8C0B-FECF40E4C5B9}" type="slidenum">
              <a:rPr lang="en-US" smtClean="0"/>
              <a:t>11</a:t>
            </a:fld>
            <a:endParaRPr lang="en-US"/>
          </a:p>
        </p:txBody>
      </p:sp>
    </p:spTree>
    <p:extLst>
      <p:ext uri="{BB962C8B-B14F-4D97-AF65-F5344CB8AC3E}">
        <p14:creationId xmlns:p14="http://schemas.microsoft.com/office/powerpoint/2010/main" val="435610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为什么神经网络实质上一定是稀疏的呢？</a:t>
            </a:r>
            <a:endParaRPr lang="en-US" dirty="0"/>
          </a:p>
        </p:txBody>
      </p:sp>
      <p:sp>
        <p:nvSpPr>
          <p:cNvPr id="4" name="Slide Number Placeholder 3"/>
          <p:cNvSpPr>
            <a:spLocks noGrp="1"/>
          </p:cNvSpPr>
          <p:nvPr>
            <p:ph type="sldNum" sz="quarter" idx="5"/>
          </p:nvPr>
        </p:nvSpPr>
        <p:spPr/>
        <p:txBody>
          <a:bodyPr/>
          <a:lstStyle/>
          <a:p>
            <a:fld id="{46B020D4-6029-434A-8C0B-FECF40E4C5B9}" type="slidenum">
              <a:rPr lang="en-US" smtClean="0"/>
              <a:t>12</a:t>
            </a:fld>
            <a:endParaRPr lang="en-US"/>
          </a:p>
        </p:txBody>
      </p:sp>
    </p:spTree>
    <p:extLst>
      <p:ext uri="{BB962C8B-B14F-4D97-AF65-F5344CB8AC3E}">
        <p14:creationId xmlns:p14="http://schemas.microsoft.com/office/powerpoint/2010/main" val="2226366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Biological study also find that human brain is sparse</a:t>
            </a:r>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13</a:t>
            </a:fld>
            <a:endParaRPr lang="zh-CN" altLang="en-US"/>
          </a:p>
        </p:txBody>
      </p:sp>
    </p:spTree>
    <p:extLst>
      <p:ext uri="{BB962C8B-B14F-4D97-AF65-F5344CB8AC3E}">
        <p14:creationId xmlns:p14="http://schemas.microsoft.com/office/powerpoint/2010/main" val="110243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55630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通过对各层权重进行数值统计，人们发现许多层权重的数值分布很像是正态分布（或者是多正态分布的混合），越接近于</a:t>
            </a:r>
            <a:r>
              <a:rPr lang="en-US" altLang="zh-CN" dirty="0"/>
              <a:t>0</a:t>
            </a:r>
            <a:r>
              <a:rPr lang="zh-CN" altLang="en-US" dirty="0"/>
              <a:t>，权重就越多。把它们扔掉，对精度影响不大。</a:t>
            </a:r>
            <a:endParaRPr lang="en-US" altLang="zh-CN" dirty="0"/>
          </a:p>
          <a:p>
            <a:endParaRPr lang="en-US" altLang="zh-CN" dirty="0"/>
          </a:p>
          <a:p>
            <a:endParaRPr lang="en-US" altLang="zh-C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067364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为了进一步增加稀疏度，人们开始发现，不仅减除接近于</a:t>
            </a:r>
            <a:r>
              <a:rPr lang="en-US" altLang="zh-CN" dirty="0"/>
              <a:t>0</a:t>
            </a:r>
            <a:r>
              <a:rPr lang="zh-CN" altLang="en-US" dirty="0"/>
              <a:t>的权重有效。</a:t>
            </a:r>
            <a:endParaRPr lang="en-US" altLang="zh-CN" dirty="0"/>
          </a:p>
          <a:p>
            <a:r>
              <a:rPr lang="zh-CN" altLang="en-US" dirty="0"/>
              <a:t>即使数值并不接近于</a:t>
            </a:r>
            <a:r>
              <a:rPr lang="en-US" altLang="zh-CN" dirty="0"/>
              <a:t>0</a:t>
            </a:r>
            <a:r>
              <a:rPr lang="zh-CN" altLang="en-US" dirty="0"/>
              <a:t>，但是在权重里相对数值比较小的也可以，比如，权重最大值是正负</a:t>
            </a:r>
            <a:r>
              <a:rPr lang="en-US" altLang="zh-CN" dirty="0"/>
              <a:t>1</a:t>
            </a:r>
            <a:r>
              <a:rPr lang="zh-CN" altLang="en-US" dirty="0"/>
              <a:t>，那就把小于最大值一定比例（比如正负</a:t>
            </a:r>
            <a:r>
              <a:rPr lang="en-US" altLang="zh-CN" dirty="0"/>
              <a:t>0.2</a:t>
            </a:r>
            <a:r>
              <a:rPr lang="zh-CN" altLang="en-US" dirty="0"/>
              <a:t>以内）的权重直接设置为</a:t>
            </a:r>
            <a:r>
              <a:rPr lang="en-US" altLang="zh-CN" dirty="0"/>
              <a:t>0</a:t>
            </a:r>
            <a:r>
              <a:rPr lang="zh-CN" altLang="en-US" dirty="0"/>
              <a:t>，只要在此之后，接着再训练一次，同样可以找回精度。这个过程叫做“</a:t>
            </a:r>
            <a:r>
              <a:rPr lang="en-US" altLang="zh-CN" dirty="0"/>
              <a:t>fine-tuning</a:t>
            </a:r>
            <a:r>
              <a:rPr lang="zh-CN" altLang="en-US" dirty="0"/>
              <a:t>”。</a:t>
            </a:r>
            <a:endParaRPr lang="en-US" altLang="zh-CN"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zh-CN" altLang="en-US" dirty="0"/>
              <a:t>这么做的道理是因为人们把权重数值的大小看做重要性的高低，较大的权重意味着对最终输出的贡献较大，也相对更加重要，反之则相对不重要。不重要的权重删去对精度影响就应该较小。</a:t>
            </a:r>
            <a:r>
              <a:rPr lang="en-US" altLang="zh-CN" dirty="0"/>
              <a:t>20% </a:t>
            </a:r>
            <a:r>
              <a:rPr lang="zh-CN" altLang="en-US" dirty="0"/>
              <a:t>这个阈值是我举的例子，具体数值是由实验决定的。不同层对稀疏度的敏感性不一样，如何找到各层最合适的稀疏度也是一个研究方向。后面会做简要介绍。</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388146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所以一般权重稀疏化的步骤分为三步，第一步是训练，第二步是剪枝（</a:t>
            </a:r>
            <a:r>
              <a:rPr lang="en-US" altLang="zh-CN" dirty="0"/>
              <a:t>pruning</a:t>
            </a:r>
            <a:r>
              <a:rPr lang="zh-CN" altLang="en-US" dirty="0"/>
              <a:t>），第三部是精调（</a:t>
            </a:r>
            <a:r>
              <a:rPr lang="en-US" altLang="zh-CN" dirty="0"/>
              <a:t>fine-tuning</a:t>
            </a:r>
            <a:r>
              <a:rPr lang="zh-CN" altLang="en-US" dirty="0"/>
              <a:t>）。问题是，怎么知道一次剪枝减去多少链接不影响精度呢？目前还没有最优解，实际可行的办法是，先选定一个较小的阈值裁剪，如果精调之后对模型精度影响不大，则增大阈值，通过不断迭代第二步和第三步，决定</a:t>
            </a:r>
            <a:r>
              <a:rPr lang="en-US" altLang="zh-CN" dirty="0"/>
              <a:t>pruning</a:t>
            </a:r>
            <a:r>
              <a:rPr lang="zh-CN" altLang="en-US"/>
              <a:t>阈值，直到对模型精度有影响为止。</a:t>
            </a:r>
            <a:endParaRPr lang="en-US" altLang="zh-CN" dirty="0"/>
          </a:p>
          <a:p>
            <a:endParaRPr lang="en-US" altLang="zh-C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97538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直接裁剪和带有</a:t>
            </a:r>
            <a:r>
              <a:rPr lang="en-US" altLang="zh-CN" dirty="0"/>
              <a:t>fine-tuning</a:t>
            </a:r>
            <a:r>
              <a:rPr lang="zh-CN" altLang="en-US" dirty="0"/>
              <a:t>裁剪精度对比</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97816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刚才提到神经网络的每一层稀疏度都可能会不一样。有一些层裁剪许多链接依然可以保持较高的稀疏度，另一些层则相反，可能裁剪一点点就开始降低精度了。</a:t>
            </a:r>
            <a:endParaRPr lang="en-US" altLang="zh-CN" dirty="0"/>
          </a:p>
          <a:p>
            <a:r>
              <a:rPr lang="zh-CN" altLang="en-US" dirty="0"/>
              <a:t>这张图。</a:t>
            </a:r>
            <a:endParaRPr lang="en-US" altLang="zh-C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89525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6/15/2020 11:05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61440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正则化是机器学习中用来提高模型泛化能力的一种手段。同时也是提高模型稀疏度的重要手段。</a:t>
            </a:r>
            <a:r>
              <a:rPr lang="en-US" altLang="zh-CN" dirty="0"/>
              <a:t>L1</a:t>
            </a:r>
            <a:r>
              <a:rPr lang="zh-CN" altLang="en-US" dirty="0"/>
              <a:t>和</a:t>
            </a:r>
            <a:r>
              <a:rPr lang="en-US" altLang="zh-CN" dirty="0"/>
              <a:t>L2</a:t>
            </a:r>
            <a:r>
              <a:rPr lang="zh-CN" altLang="en-US" dirty="0"/>
              <a:t>是两种常见的正则化方法。</a:t>
            </a:r>
            <a:r>
              <a:rPr lang="en-US" altLang="zh-CN" dirty="0"/>
              <a:t>L1</a:t>
            </a:r>
            <a:r>
              <a:rPr lang="zh-CN" altLang="en-US" dirty="0"/>
              <a:t>是用权重</a:t>
            </a:r>
            <a:r>
              <a:rPr lang="en-US" altLang="zh-CN" dirty="0"/>
              <a:t>weight</a:t>
            </a:r>
            <a:r>
              <a:rPr lang="zh-CN" altLang="en-US" dirty="0"/>
              <a:t>的绝对值作为正则项，</a:t>
            </a:r>
            <a:r>
              <a:rPr lang="en-US" altLang="zh-CN" dirty="0"/>
              <a:t>L2</a:t>
            </a:r>
            <a:r>
              <a:rPr lang="zh-CN" altLang="en-US" dirty="0"/>
              <a:t>是用权重</a:t>
            </a:r>
            <a:r>
              <a:rPr lang="en-US" altLang="zh-CN" dirty="0"/>
              <a:t>weight</a:t>
            </a:r>
            <a:r>
              <a:rPr lang="zh-CN" altLang="en-US" dirty="0"/>
              <a:t>的二次方作为正则项。由于神经网络的优化目标是最小化损失函数，那么无论是绝对值的</a:t>
            </a:r>
            <a:r>
              <a:rPr lang="en-US" altLang="zh-CN" dirty="0"/>
              <a:t>L1</a:t>
            </a:r>
            <a:r>
              <a:rPr lang="zh-CN" altLang="en-US" dirty="0"/>
              <a:t>正则还是二次方的</a:t>
            </a:r>
            <a:r>
              <a:rPr lang="en-US" altLang="zh-CN" dirty="0"/>
              <a:t>L2</a:t>
            </a:r>
            <a:r>
              <a:rPr lang="zh-CN" altLang="en-US" dirty="0"/>
              <a:t>正则，权重数值越大正则项的数值也越大。因此在神经网络求解最小化损失函数过程中，倾向于尽可能压缩权重的数值。因此，接近</a:t>
            </a:r>
            <a:r>
              <a:rPr lang="en-US" altLang="zh-CN" dirty="0"/>
              <a:t>0</a:t>
            </a:r>
            <a:r>
              <a:rPr lang="zh-CN" altLang="en-US" dirty="0"/>
              <a:t>的权重数量也会变多。</a:t>
            </a:r>
            <a:endParaRPr lang="en-US" altLang="zh-CN" dirty="0"/>
          </a:p>
          <a:p>
            <a:endParaRPr lang="en-US" dirty="0"/>
          </a:p>
          <a:p>
            <a:r>
              <a:rPr lang="zh-CN" altLang="en-US" dirty="0"/>
              <a:t>通过更好的正则化函数来增加模型稀疏度也是一个重要的研究课题。</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3607166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64636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也提出了许多的方法。终究解决不了这些矛盾。速度和精度像是跷跷板的两端，总要舍弃其中一个。</a:t>
            </a:r>
            <a:endParaRPr lang="en-US" altLang="zh-CN" dirty="0"/>
          </a:p>
          <a:p>
            <a:endParaRPr lang="en-US" dirty="0"/>
          </a:p>
        </p:txBody>
      </p:sp>
      <p:sp>
        <p:nvSpPr>
          <p:cNvPr id="4" name="Slide Number Placeholder 3"/>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2872833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Here is an experiment result to support the previous slide. </a:t>
            </a:r>
          </a:p>
          <a:p>
            <a:endParaRPr lang="en-US" dirty="0"/>
          </a:p>
          <a:p>
            <a:r>
              <a:rPr lang="en-US" altLang="zh-CN" dirty="0"/>
              <a:t>Fine-grained -&gt; achieve 70% sparsity with no influence to accuracy</a:t>
            </a:r>
          </a:p>
          <a:p>
            <a:endParaRPr lang="en-US" dirty="0"/>
          </a:p>
          <a:p>
            <a:r>
              <a:rPr lang="en-US" altLang="zh-CN" dirty="0"/>
              <a:t>Block sparse -&gt; accuracy drops beyond 20% sparsity, for people who are familiar with GPU, you may notice the block-size is 16x16, which is not big enough to fully utilize GPU’s performance.</a:t>
            </a:r>
          </a:p>
          <a:p>
            <a:endParaRPr lang="en-US" dirty="0"/>
          </a:p>
          <a:p>
            <a:pPr defTabSz="931774">
              <a:defRPr/>
            </a:pPr>
            <a:r>
              <a:rPr lang="en-US" altLang="zh-CN" dirty="0"/>
              <a:t>So here is the message I want to deliver. </a:t>
            </a:r>
          </a:p>
          <a:p>
            <a:pPr defTabSz="931774">
              <a:defRPr/>
            </a:pPr>
            <a:r>
              <a:rPr lang="en-US" altLang="zh-CN" dirty="0"/>
              <a:t>The largest problem of model compression technique is that you can never get both of high performance and high accuracy.</a:t>
            </a:r>
          </a:p>
          <a:p>
            <a:endParaRPr lang="en-US" altLang="zh-CN" dirty="0"/>
          </a:p>
          <a:p>
            <a:r>
              <a:rPr lang="en-US" altLang="zh-CN" dirty="0"/>
              <a:t># So if we follow this direction, we will soon find our self trapped in a dilemma and keeps playing the trick of tuning granularity for sort of tradeoffs.</a:t>
            </a:r>
          </a:p>
          <a:p>
            <a:r>
              <a:rPr lang="en-US" altLang="zh-CN" dirty="0"/>
              <a:t>#fine-grained pruning – low performance;</a:t>
            </a:r>
          </a:p>
          <a:p>
            <a:r>
              <a:rPr lang="en-US" altLang="zh-CN" dirty="0"/>
              <a:t>#Coarse grained pruning – low accuracy;</a:t>
            </a:r>
          </a:p>
          <a:p>
            <a:endParaRPr lang="en-US" altLang="zh-CN" dirty="0"/>
          </a:p>
          <a:p>
            <a:pPr defTabSz="931774">
              <a:defRPr/>
            </a:pPr>
            <a:r>
              <a:rPr lang="en-US" altLang="zh-CN" dirty="0"/>
              <a:t>#So here is the message I want to deliver. Model compression, as a promising technique, at the first glance because of its high compression rate, </a:t>
            </a:r>
          </a:p>
          <a:p>
            <a:pPr defTabSz="931774">
              <a:defRPr/>
            </a:pPr>
            <a:r>
              <a:rPr lang="en-US" altLang="zh-CN" dirty="0"/>
              <a:t>#but if you want to get real speedup on devices, no, it’s not that easy. The irregular pattern kills most devices.</a:t>
            </a:r>
          </a:p>
          <a:p>
            <a:endParaRPr lang="en-US" altLang="zh-CN" dirty="0"/>
          </a:p>
        </p:txBody>
      </p:sp>
      <p:sp>
        <p:nvSpPr>
          <p:cNvPr id="4" name="Slide Number Placeholder 3"/>
          <p:cNvSpPr>
            <a:spLocks noGrp="1"/>
          </p:cNvSpPr>
          <p:nvPr>
            <p:ph type="sldNum" sz="quarter" idx="10"/>
          </p:nvPr>
        </p:nvSpPr>
        <p:spPr/>
        <p:txBody>
          <a:bodyPr/>
          <a:lstStyle/>
          <a:p>
            <a:fld id="{E9E6FDB6-6D2B-46C1-9FA1-D82906A37C3A}" type="slidenum">
              <a:rPr lang="zh-CN" altLang="en-US" smtClean="0"/>
              <a:t>34</a:t>
            </a:fld>
            <a:endParaRPr lang="zh-CN" altLang="en-US"/>
          </a:p>
        </p:txBody>
      </p:sp>
    </p:spTree>
    <p:extLst>
      <p:ext uri="{BB962C8B-B14F-4D97-AF65-F5344CB8AC3E}">
        <p14:creationId xmlns:p14="http://schemas.microsoft.com/office/powerpoint/2010/main" val="1664499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数据分布上的随机，和。</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1701264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E9E6FDB6-6D2B-46C1-9FA1-D82906A37C3A}" type="slidenum">
              <a:rPr lang="zh-CN" altLang="en-US" smtClean="0"/>
              <a:t>37</a:t>
            </a:fld>
            <a:endParaRPr lang="zh-CN" altLang="en-US"/>
          </a:p>
        </p:txBody>
      </p:sp>
    </p:spTree>
    <p:extLst>
      <p:ext uri="{BB962C8B-B14F-4D97-AF65-F5344CB8AC3E}">
        <p14:creationId xmlns:p14="http://schemas.microsoft.com/office/powerpoint/2010/main" val="10210014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Activation sparsity comes from activation functions. For example, </a:t>
            </a:r>
            <a:r>
              <a:rPr lang="en-US" dirty="0" err="1"/>
              <a:t>ReLU</a:t>
            </a:r>
            <a:r>
              <a:rPr lang="en-US" dirty="0"/>
              <a:t> function direct set negative values to zeros and thus introduces sparsity. Those convolution on those zeros is a waste. An other example is max-pooling function only select the max values in a sub-region and leave the rest away.</a:t>
            </a:r>
          </a:p>
        </p:txBody>
      </p:sp>
      <p:sp>
        <p:nvSpPr>
          <p:cNvPr id="4" name="Slide Number Placeholder 3"/>
          <p:cNvSpPr>
            <a:spLocks noGrp="1"/>
          </p:cNvSpPr>
          <p:nvPr>
            <p:ph type="sldNum" sz="quarter" idx="5"/>
          </p:nvPr>
        </p:nvSpPr>
        <p:spPr/>
        <p:txBody>
          <a:bodyPr/>
          <a:lstStyle/>
          <a:p>
            <a:fld id="{3C97A395-24E3-4594-B7FC-FC8A58226F6A}" type="slidenum">
              <a:rPr lang="en-US" smtClean="0"/>
              <a:t>41</a:t>
            </a:fld>
            <a:endParaRPr lang="en-US"/>
          </a:p>
        </p:txBody>
      </p:sp>
    </p:spTree>
    <p:extLst>
      <p:ext uri="{BB962C8B-B14F-4D97-AF65-F5344CB8AC3E}">
        <p14:creationId xmlns:p14="http://schemas.microsoft.com/office/powerpoint/2010/main" val="2826572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opportunities in activation sparsity. First, after activation, inputs to this layer contains a lot of zeros, convolutions on these input zeros are a waste of computation resource. We call this input sparsity. Second, after this layer’s computation, many of these layer’s output are zeros. Convolution on these neurons are a waste as well. We call these output sparsity. In this talk, we will introduce our research on accelerating convolutional neural network by leveraging input and output sparsity. Combining input and output sparsity will save more computation.</a:t>
            </a:r>
          </a:p>
        </p:txBody>
      </p:sp>
      <p:sp>
        <p:nvSpPr>
          <p:cNvPr id="4" name="Slide Number Placeholder 3"/>
          <p:cNvSpPr>
            <a:spLocks noGrp="1"/>
          </p:cNvSpPr>
          <p:nvPr>
            <p:ph type="sldNum" sz="quarter" idx="5"/>
          </p:nvPr>
        </p:nvSpPr>
        <p:spPr/>
        <p:txBody>
          <a:bodyPr/>
          <a:lstStyle/>
          <a:p>
            <a:fld id="{46B020D4-6029-434A-8C0B-FECF40E4C5B9}" type="slidenum">
              <a:rPr lang="en-US" smtClean="0"/>
              <a:t>42</a:t>
            </a:fld>
            <a:endParaRPr lang="en-US"/>
          </a:p>
        </p:txBody>
      </p:sp>
    </p:spTree>
    <p:extLst>
      <p:ext uri="{BB962C8B-B14F-4D97-AF65-F5344CB8AC3E}">
        <p14:creationId xmlns:p14="http://schemas.microsoft.com/office/powerpoint/2010/main" val="150263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2% of computation is really spent on learning.</a:t>
            </a:r>
          </a:p>
        </p:txBody>
      </p:sp>
      <p:sp>
        <p:nvSpPr>
          <p:cNvPr id="4" name="Slide Number Placeholder 3"/>
          <p:cNvSpPr>
            <a:spLocks noGrp="1"/>
          </p:cNvSpPr>
          <p:nvPr>
            <p:ph type="sldNum" sz="quarter" idx="5"/>
          </p:nvPr>
        </p:nvSpPr>
        <p:spPr/>
        <p:txBody>
          <a:bodyPr/>
          <a:lstStyle/>
          <a:p>
            <a:fld id="{3C97A395-24E3-4594-B7FC-FC8A58226F6A}" type="slidenum">
              <a:rPr lang="en-US" smtClean="0"/>
              <a:t>43</a:t>
            </a:fld>
            <a:endParaRPr lang="en-US"/>
          </a:p>
        </p:txBody>
      </p:sp>
    </p:spTree>
    <p:extLst>
      <p:ext uri="{BB962C8B-B14F-4D97-AF65-F5344CB8AC3E}">
        <p14:creationId xmlns:p14="http://schemas.microsoft.com/office/powerpoint/2010/main" val="4097477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神经网络，</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751534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黑色的是非零，白色的是零。给大家留下一个印象，特征图上的激活稀疏不是均匀分布的，有一些特征图很密集，有一些很稀疏，还有许多介于他们中间。</a:t>
            </a:r>
            <a:endParaRPr lang="en-US" dirty="0"/>
          </a:p>
        </p:txBody>
      </p:sp>
      <p:sp>
        <p:nvSpPr>
          <p:cNvPr id="4" name="Slide Number Placeholder 3"/>
          <p:cNvSpPr>
            <a:spLocks noGrp="1"/>
          </p:cNvSpPr>
          <p:nvPr>
            <p:ph type="sldNum" sz="quarter" idx="5"/>
          </p:nvPr>
        </p:nvSpPr>
        <p:spPr/>
        <p:txBody>
          <a:bodyPr/>
          <a:lstStyle/>
          <a:p>
            <a:fld id="{46B020D4-6029-434A-8C0B-FECF40E4C5B9}" type="slidenum">
              <a:rPr lang="en-US" smtClean="0"/>
              <a:t>44</a:t>
            </a:fld>
            <a:endParaRPr lang="en-US"/>
          </a:p>
        </p:txBody>
      </p:sp>
    </p:spTree>
    <p:extLst>
      <p:ext uri="{BB962C8B-B14F-4D97-AF65-F5344CB8AC3E}">
        <p14:creationId xmlns:p14="http://schemas.microsoft.com/office/powerpoint/2010/main" val="2792989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同样的</a:t>
            </a:r>
            <a:r>
              <a:rPr lang="en-US" altLang="zh-CN" dirty="0"/>
              <a:t>32</a:t>
            </a:r>
            <a:r>
              <a:rPr lang="zh-CN" altLang="en-US" dirty="0"/>
              <a:t>位数字</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93971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正如我们人眼，并不需要特别高清的图像，一样可以识别物体一样。神经网络的运行也可以建立在低精度的运算之上。</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6913864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658830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9F958362-5A25-4981-888F-0B6F44ACDF73}" type="slidenum">
              <a:rPr lang="zh-CN" altLang="en-US" smtClean="0"/>
              <a:t>58</a:t>
            </a:fld>
            <a:endParaRPr lang="zh-CN" altLang="en-US"/>
          </a:p>
        </p:txBody>
      </p:sp>
    </p:spTree>
    <p:extLst>
      <p:ext uri="{BB962C8B-B14F-4D97-AF65-F5344CB8AC3E}">
        <p14:creationId xmlns:p14="http://schemas.microsoft.com/office/powerpoint/2010/main" val="14540752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ltLang="zh-CN" dirty="0"/>
              <a:t>I guess people in this room are all experts and perhaps know better. Since we are talking about this, please just allow me one minute to quickly go through the procedures of training a deep neural network.</a:t>
            </a:r>
          </a:p>
          <a:p>
            <a:pPr defTabSz="931774">
              <a:defRPr/>
            </a:pPr>
            <a:endParaRPr lang="en-US" altLang="zh-CN" dirty="0"/>
          </a:p>
          <a:p>
            <a:pPr marL="232943" indent="-232943" defTabSz="931774">
              <a:buFontTx/>
              <a:buAutoNum type="arabicPeriod"/>
              <a:defRPr/>
            </a:pPr>
            <a:r>
              <a:rPr lang="en-US" altLang="zh-CN" dirty="0"/>
              <a:t>Neural network takes data in and go through multiple layers to get an output, which we call an inference or feedforward.</a:t>
            </a:r>
          </a:p>
          <a:p>
            <a:pPr marL="232943" indent="-232943" defTabSz="931774">
              <a:buFontTx/>
              <a:buAutoNum type="arabicPeriod"/>
              <a:defRPr/>
            </a:pPr>
            <a:r>
              <a:rPr lang="en-US" altLang="zh-CN" dirty="0" err="1"/>
              <a:t>Softmax</a:t>
            </a:r>
            <a:endParaRPr lang="en-US" altLang="zh-CN" dirty="0"/>
          </a:p>
          <a:p>
            <a:pPr marL="232943" indent="-232943" defTabSz="931774">
              <a:buFontTx/>
              <a:buAutoNum type="arabicPeriod"/>
              <a:defRPr/>
            </a:pPr>
            <a:r>
              <a:rPr lang="en-US" altLang="zh-CN" dirty="0"/>
              <a:t>After that, The system will execute a new graph that is auto gen by framework from the inference graph in a reverse order -&gt; call back-prop || this new graph is used to calculate gradients and delta weights -&gt; call </a:t>
            </a:r>
            <a:r>
              <a:rPr lang="en-US" altLang="zh-CN" dirty="0" err="1"/>
              <a:t>audo</a:t>
            </a:r>
            <a:r>
              <a:rPr lang="en-US" altLang="zh-CN" dirty="0"/>
              <a:t>-diff</a:t>
            </a:r>
          </a:p>
          <a:p>
            <a:pPr marL="232943" indent="-232943" defTabSz="931774">
              <a:buFontTx/>
              <a:buAutoNum type="arabicPeriod"/>
              <a:defRPr/>
            </a:pPr>
            <a:r>
              <a:rPr lang="en-US" altLang="zh-CN" dirty="0"/>
              <a:t>The last step: apply updates to the learnable parameters, AKA, weights.</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64</a:t>
            </a:fld>
            <a:endParaRPr lang="zh-CN" altLang="en-US"/>
          </a:p>
        </p:txBody>
      </p:sp>
    </p:spTree>
    <p:extLst>
      <p:ext uri="{BB962C8B-B14F-4D97-AF65-F5344CB8AC3E}">
        <p14:creationId xmlns:p14="http://schemas.microsoft.com/office/powerpoint/2010/main" val="30792700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ltLang="zh-CN" dirty="0"/>
              <a:t>Sparsity can help on all aspects</a:t>
            </a:r>
            <a:endParaRPr lang="zh-CN" altLang="en-US" dirty="0"/>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65</a:t>
            </a:fld>
            <a:endParaRPr lang="zh-CN" altLang="en-US"/>
          </a:p>
        </p:txBody>
      </p:sp>
    </p:spTree>
    <p:extLst>
      <p:ext uri="{BB962C8B-B14F-4D97-AF65-F5344CB8AC3E}">
        <p14:creationId xmlns:p14="http://schemas.microsoft.com/office/powerpoint/2010/main" val="15744609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Tuned offline. For online inference, it is all settled and runs statically</a:t>
            </a:r>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66</a:t>
            </a:fld>
            <a:endParaRPr lang="zh-CN" altLang="en-US"/>
          </a:p>
        </p:txBody>
      </p:sp>
    </p:spTree>
    <p:extLst>
      <p:ext uri="{BB962C8B-B14F-4D97-AF65-F5344CB8AC3E}">
        <p14:creationId xmlns:p14="http://schemas.microsoft.com/office/powerpoint/2010/main" val="3366038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sparsity training is difficult because it all happen dynamically (gif). Once the update apply on weights at the tail of each iteration, the value of weights changed. Then many of them turn out to be zero, which means new sparsity appears. For computation’s perspective, matrix sparsity may changes on every or any iteration.</a:t>
            </a:r>
          </a:p>
          <a:p>
            <a:endParaRPr lang="en-US" altLang="zh-CN" dirty="0"/>
          </a:p>
          <a:p>
            <a:r>
              <a:rPr lang="en-US" altLang="zh-CN" dirty="0"/>
              <a:t>Then the problem just comes:</a:t>
            </a:r>
          </a:p>
          <a:p>
            <a:endParaRPr lang="en-US" altLang="zh-CN" dirty="0"/>
          </a:p>
          <a:p>
            <a:pPr marL="232943" indent="-232943">
              <a:buAutoNum type="arabicPeriod"/>
            </a:pPr>
            <a:r>
              <a:rPr lang="en-US" altLang="zh-CN" dirty="0" err="1"/>
              <a:t>sp</a:t>
            </a:r>
            <a:r>
              <a:rPr lang="en-US" altLang="zh-CN" dirty="0"/>
              <a:t> changes on each iteration, which sparse operator is the best to use?</a:t>
            </a:r>
          </a:p>
          <a:p>
            <a:pPr marL="232943" indent="-232943">
              <a:buAutoNum type="arabicPeriod"/>
            </a:pPr>
            <a:r>
              <a:rPr lang="en-US" altLang="zh-CN" dirty="0"/>
              <a:t>At which iteration to switch among a huge number of sparse operator candidates?</a:t>
            </a:r>
          </a:p>
          <a:p>
            <a:pPr marL="232943" indent="-232943">
              <a:buAutoNum type="arabicPeriod"/>
            </a:pPr>
            <a:r>
              <a:rPr lang="en-US" altLang="zh-CN" dirty="0" err="1"/>
              <a:t>sp</a:t>
            </a:r>
            <a:r>
              <a:rPr lang="en-US" altLang="zh-CN" dirty="0"/>
              <a:t> changes on each iteration, which sparse matrix encoding format has the lowest memory foot-print and communication overhead?</a:t>
            </a:r>
          </a:p>
          <a:p>
            <a:pPr marL="232943" indent="-232943">
              <a:buAutoNum type="arabicPeriod"/>
            </a:pPr>
            <a:r>
              <a:rPr lang="en-US" altLang="zh-CN" dirty="0"/>
              <a:t>Mirror question.</a:t>
            </a:r>
          </a:p>
          <a:p>
            <a:pPr marL="232943" indent="-232943">
              <a:buAutoNum type="arabicPeriod"/>
            </a:pPr>
            <a:endParaRPr lang="en-US" altLang="zh-CN" dirty="0"/>
          </a:p>
          <a:p>
            <a:pPr marL="232943" indent="-232943">
              <a:buAutoNum type="arabicPeriod"/>
            </a:pPr>
            <a:r>
              <a:rPr lang="en-US" altLang="zh-CN" dirty="0"/>
              <a:t>The last but the most difficult: what about the </a:t>
            </a:r>
            <a:r>
              <a:rPr lang="en-US" altLang="zh-CN" dirty="0" err="1"/>
              <a:t>audo</a:t>
            </a:r>
            <a:r>
              <a:rPr lang="en-US" altLang="zh-CN" dirty="0"/>
              <a:t>-differentiation. How we can auto-generate sparse correctly and efficiently? If the connection becomes irregular.</a:t>
            </a:r>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67</a:t>
            </a:fld>
            <a:endParaRPr lang="zh-CN" altLang="en-US"/>
          </a:p>
        </p:txBody>
      </p:sp>
    </p:spTree>
    <p:extLst>
      <p:ext uri="{BB962C8B-B14F-4D97-AF65-F5344CB8AC3E}">
        <p14:creationId xmlns:p14="http://schemas.microsoft.com/office/powerpoint/2010/main" val="2131981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其实人们也在不断探索更高效地网络结构，降低计算量的同时不降低模型精度，</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27898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今天，模型的基础上增加模型的深度，宽度和数据精度，依然是提高模型性能的主要手段之一。</a:t>
            </a:r>
            <a:endParaRPr lang="en-US" altLang="zh-CN" dirty="0"/>
          </a:p>
          <a:p>
            <a:endParaRPr lang="en-US" dirty="0"/>
          </a:p>
          <a:p>
            <a:r>
              <a:rPr lang="zh-CN" altLang="en-US" dirty="0"/>
              <a:t>比如这张图。所以探索更大更强的模型，依然是。</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442449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a:t>
            </a:r>
            <a:r>
              <a:rPr lang="en-US" altLang="zh-CN" dirty="0"/>
              <a:t>2012</a:t>
            </a:r>
            <a:r>
              <a:rPr lang="zh-CN" altLang="en-US" dirty="0"/>
              <a:t>年</a:t>
            </a:r>
            <a:r>
              <a:rPr lang="en-US" altLang="zh-CN" dirty="0" err="1"/>
              <a:t>AlexNet</a:t>
            </a:r>
            <a:r>
              <a:rPr lang="en-US" altLang="zh-CN" dirty="0"/>
              <a:t> </a:t>
            </a:r>
            <a:r>
              <a:rPr lang="zh-CN" altLang="en-US" dirty="0"/>
              <a:t>赢得 </a:t>
            </a:r>
            <a:r>
              <a:rPr lang="en-US" altLang="zh-CN" dirty="0" err="1"/>
              <a:t>imagenet</a:t>
            </a:r>
            <a:r>
              <a:rPr lang="en-US" altLang="zh-CN" dirty="0"/>
              <a:t> </a:t>
            </a:r>
            <a:r>
              <a:rPr lang="zh-CN" altLang="en-US" dirty="0"/>
              <a:t>比赛一直到现在，</a:t>
            </a:r>
            <a:r>
              <a:rPr lang="en-US" altLang="zh-CN" dirty="0"/>
              <a:t>AI</a:t>
            </a:r>
            <a:r>
              <a:rPr lang="zh-CN" altLang="en-US" dirty="0"/>
              <a:t> 模型变得越来越大。因为大家在实验中一次次证明，越大的模型，效果越好。</a:t>
            </a:r>
            <a:endParaRPr lang="en-US" altLang="zh-CN" dirty="0"/>
          </a:p>
          <a:p>
            <a:r>
              <a:rPr lang="zh-CN" altLang="en-US" dirty="0"/>
              <a:t>大力出奇迹，一度成为许多</a:t>
            </a:r>
            <a:r>
              <a:rPr lang="en-US" altLang="zh-CN" dirty="0"/>
              <a:t>AI</a:t>
            </a:r>
            <a:r>
              <a:rPr lang="zh-CN" altLang="en-US" dirty="0"/>
              <a:t>算法开发人员的口头禅。现在许多业界领先的算法，即使是现在最强的</a:t>
            </a:r>
            <a:r>
              <a:rPr lang="en-US" altLang="zh-CN" dirty="0"/>
              <a:t>GPU</a:t>
            </a:r>
            <a:r>
              <a:rPr lang="zh-CN" altLang="en-US" dirty="0"/>
              <a:t>，也需要几天甚至几周训练一轮。</a:t>
            </a:r>
            <a:endParaRPr lang="en-US" altLang="zh-CN" dirty="0"/>
          </a:p>
          <a:p>
            <a:endParaRPr lang="en-US" altLang="zh-CN" dirty="0"/>
          </a:p>
          <a:p>
            <a:r>
              <a:rPr lang="zh-CN" altLang="en-US" dirty="0"/>
              <a:t>这对于研发来说，是一件很可怕的事情。而一个成功模型的背后，可能需要成百上千次的实验。一个实验一周才能知道成功还是失败。获得一个成功</a:t>
            </a:r>
            <a:r>
              <a:rPr lang="en-US" altLang="zh-CN" dirty="0"/>
              <a:t>AI</a:t>
            </a:r>
            <a:r>
              <a:rPr lang="zh-CN" altLang="en-US" dirty="0"/>
              <a:t>模型的成本，实在是太高了。</a:t>
            </a:r>
            <a:endParaRPr lang="en-US" altLang="zh-CN" dirty="0"/>
          </a:p>
          <a:p>
            <a:endParaRPr lang="en-US" altLang="zh-CN" dirty="0"/>
          </a:p>
          <a:p>
            <a:r>
              <a:rPr lang="en-US" altLang="zh-CN" dirty="0"/>
              <a:t>【</a:t>
            </a:r>
            <a:r>
              <a:rPr lang="zh-CN" altLang="en-US" dirty="0"/>
              <a:t>联系听众实际</a:t>
            </a:r>
            <a:r>
              <a:rPr lang="en-US" altLang="zh-CN" dirty="0"/>
              <a:t>】</a:t>
            </a:r>
            <a:r>
              <a:rPr lang="zh-CN" altLang="en-US" dirty="0"/>
              <a:t>大家写过程序吧？写程序总要修</a:t>
            </a:r>
            <a:r>
              <a:rPr lang="en-US" altLang="zh-CN" dirty="0"/>
              <a:t>bug</a:t>
            </a:r>
            <a:r>
              <a:rPr lang="zh-CN" altLang="en-US" dirty="0"/>
              <a:t>。修</a:t>
            </a:r>
            <a:r>
              <a:rPr lang="en-US" altLang="zh-CN" dirty="0"/>
              <a:t>bug</a:t>
            </a:r>
            <a:r>
              <a:rPr lang="zh-CN" altLang="en-US" dirty="0"/>
              <a:t>最难的地方（之一）是找</a:t>
            </a:r>
            <a:r>
              <a:rPr lang="en-US" altLang="zh-CN" dirty="0"/>
              <a:t>bug</a:t>
            </a:r>
            <a:r>
              <a:rPr lang="zh-CN" altLang="en-US" dirty="0"/>
              <a:t>。如果你。</a:t>
            </a:r>
            <a:endParaRPr lang="en-US" dirty="0"/>
          </a:p>
        </p:txBody>
      </p:sp>
      <p:sp>
        <p:nvSpPr>
          <p:cNvPr id="4" name="Slide Number Placeholder 3"/>
          <p:cNvSpPr>
            <a:spLocks noGrp="1"/>
          </p:cNvSpPr>
          <p:nvPr>
            <p:ph type="sldNum" sz="quarter" idx="5"/>
          </p:nvPr>
        </p:nvSpPr>
        <p:spPr/>
        <p:txBody>
          <a:bodyPr/>
          <a:lstStyle/>
          <a:p>
            <a:fld id="{D59F8B9A-9424-4870-A640-15BC7A8E10C5}" type="slidenum">
              <a:rPr lang="zh-CN" altLang="en-US" smtClean="0"/>
              <a:t>6</a:t>
            </a:fld>
            <a:endParaRPr lang="zh-CN" altLang="en-US"/>
          </a:p>
        </p:txBody>
      </p:sp>
    </p:spTree>
    <p:extLst>
      <p:ext uri="{BB962C8B-B14F-4D97-AF65-F5344CB8AC3E}">
        <p14:creationId xmlns:p14="http://schemas.microsoft.com/office/powerpoint/2010/main" val="35943621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315091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如果我们回顾</a:t>
            </a:r>
            <a:r>
              <a:rPr lang="en-US" altLang="zh-CN" dirty="0"/>
              <a:t>AI</a:t>
            </a:r>
            <a:r>
              <a:rPr lang="zh-CN" altLang="en-US" dirty="0"/>
              <a:t>算法发展的历史，从算法从层面来讲，当今绝大部分算法的主要构成元素在很多年前就已经被发明出来了，</a:t>
            </a:r>
            <a:endParaRPr lang="en-US" altLang="zh-CN" dirty="0"/>
          </a:p>
          <a:p>
            <a:endParaRPr lang="en-US" altLang="zh-CN" dirty="0"/>
          </a:p>
          <a:p>
            <a:r>
              <a:rPr lang="zh-CN" altLang="en-US" dirty="0"/>
              <a:t>神经网络训练的</a:t>
            </a:r>
            <a:r>
              <a:rPr lang="en-US" altLang="zh-CN" dirty="0"/>
              <a:t>1974</a:t>
            </a:r>
            <a:r>
              <a:rPr lang="zh-CN" altLang="en-US" dirty="0"/>
              <a:t>年反向传播算法就已经发明，</a:t>
            </a:r>
            <a:r>
              <a:rPr lang="en-US" altLang="zh-CN" dirty="0"/>
              <a:t>1980</a:t>
            </a:r>
            <a:r>
              <a:rPr lang="zh-CN" altLang="en-US" dirty="0"/>
              <a:t>年代就提出了多层神经网络和非线性层，</a:t>
            </a:r>
            <a:r>
              <a:rPr lang="en-US" altLang="zh-CN" dirty="0"/>
              <a:t>1990</a:t>
            </a:r>
            <a:r>
              <a:rPr lang="zh-CN" altLang="en-US" dirty="0"/>
              <a:t>年代就出现了卷积神经网络。</a:t>
            </a:r>
            <a:endParaRPr lang="en-US" altLang="zh-CN" dirty="0"/>
          </a:p>
          <a:p>
            <a:endParaRPr lang="en-US" altLang="zh-CN" dirty="0"/>
          </a:p>
          <a:p>
            <a:r>
              <a:rPr lang="zh-CN" altLang="en-US" dirty="0"/>
              <a:t>然而，为什么，非要到了</a:t>
            </a:r>
            <a:r>
              <a:rPr lang="en-US" altLang="zh-CN" dirty="0"/>
              <a:t>2012</a:t>
            </a:r>
            <a:r>
              <a:rPr lang="zh-CN" altLang="en-US" dirty="0"/>
              <a:t>年，深度神经网络算法才会得到如此广泛的研究和应用呢？</a:t>
            </a:r>
            <a:endParaRPr lang="en-US" altLang="zh-CN" dirty="0"/>
          </a:p>
          <a:p>
            <a:r>
              <a:rPr lang="zh-CN" altLang="en-US" dirty="0"/>
              <a:t>是因为以前的科学家不够聪明，发明不出先进的算法吗？显然不是。</a:t>
            </a:r>
            <a:endParaRPr lang="en-US" altLang="zh-CN" dirty="0"/>
          </a:p>
          <a:p>
            <a:endParaRPr lang="en-US" altLang="zh-CN" dirty="0"/>
          </a:p>
          <a:p>
            <a:r>
              <a:rPr lang="zh-CN" altLang="en-US" dirty="0"/>
              <a:t>其中一个非常重要的原因，是当时的计算机没有足够多的计算力来保证他们高效地完成实验。</a:t>
            </a:r>
            <a:endParaRPr lang="en-US" altLang="zh-CN" dirty="0"/>
          </a:p>
          <a:p>
            <a:r>
              <a:rPr lang="zh-CN" altLang="en-US" dirty="0"/>
              <a:t>同样内容的实验，迭代试错的成本是一分钟，还是一天，还是一周，其中是有本质差别的。</a:t>
            </a:r>
            <a:endParaRPr lang="en-US" altLang="zh-CN"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6/15/2020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1295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a:t>
            </a:r>
            <a:r>
              <a:rPr lang="en-US" altLang="zh-CN" dirty="0"/>
              <a:t>1960</a:t>
            </a:r>
            <a:r>
              <a:rPr lang="zh-CN" altLang="en-US" dirty="0"/>
              <a:t>年以来，计算机性能的增长主要来自摩尔定律，到二十世纪初大概增长了</a:t>
            </a:r>
            <a:r>
              <a:rPr lang="en-US" altLang="zh-CN" dirty="0"/>
              <a:t>10</a:t>
            </a:r>
            <a:r>
              <a:rPr lang="zh-CN" altLang="en-US" dirty="0"/>
              <a:t>的</a:t>
            </a:r>
            <a:r>
              <a:rPr lang="en-US" altLang="zh-CN" dirty="0"/>
              <a:t>8</a:t>
            </a:r>
            <a:r>
              <a:rPr lang="zh-CN" altLang="en-US" dirty="0"/>
              <a:t>次方倍。</a:t>
            </a:r>
            <a:endParaRPr lang="en-US" altLang="zh-CN" dirty="0"/>
          </a:p>
          <a:p>
            <a:r>
              <a:rPr lang="zh-CN" altLang="en-US" dirty="0"/>
              <a:t>但是由于摩尔定律的停滞，性能的增长逐渐放缓了。单纯靠工艺尺寸的进步，无法满足各种应用对性能的要求。</a:t>
            </a:r>
            <a:endParaRPr lang="en-US" altLang="zh-CN" dirty="0"/>
          </a:p>
          <a:p>
            <a:endParaRPr lang="en-US" altLang="zh-CN" dirty="0"/>
          </a:p>
          <a:p>
            <a:r>
              <a:rPr lang="zh-CN" altLang="en-US" dirty="0"/>
              <a:t>于是，人们就开始为应用定制硬件，通过消除通用处理器中冗余的部分，来进一步提高对特定应用的计算性能。</a:t>
            </a:r>
            <a:endParaRPr lang="en-US" altLang="zh-CN" dirty="0"/>
          </a:p>
          <a:p>
            <a:r>
              <a:rPr lang="zh-CN" altLang="en-US" dirty="0"/>
              <a:t>比如，图形图像处理器，</a:t>
            </a:r>
            <a:r>
              <a:rPr lang="en-US" altLang="zh-CN" dirty="0"/>
              <a:t>GPU</a:t>
            </a:r>
            <a:r>
              <a:rPr lang="zh-CN" altLang="en-US" dirty="0"/>
              <a:t>就对图像类算法做专用加速。后来出现</a:t>
            </a:r>
            <a:r>
              <a:rPr lang="en-US" altLang="zh-CN" dirty="0"/>
              <a:t>GPGPU</a:t>
            </a:r>
            <a:r>
              <a:rPr lang="zh-CN" altLang="en-US" dirty="0"/>
              <a:t>，也就是通用</a:t>
            </a:r>
            <a:r>
              <a:rPr lang="en-US" altLang="zh-CN" dirty="0"/>
              <a:t>GPU</a:t>
            </a:r>
            <a:r>
              <a:rPr lang="zh-CN" altLang="en-US" dirty="0"/>
              <a:t>，对适合于单指令多数据的高并行算法都能起到不错的加速效果。</a:t>
            </a:r>
            <a:endParaRPr lang="en-US" altLang="zh-CN" dirty="0"/>
          </a:p>
          <a:p>
            <a:endParaRPr lang="en-US" altLang="zh-CN" dirty="0"/>
          </a:p>
          <a:p>
            <a:r>
              <a:rPr lang="zh-CN" altLang="en-US" dirty="0"/>
              <a:t>为了更高的性能，这些年人工智能芯片也大行其道。其中一个代表就是</a:t>
            </a:r>
            <a:r>
              <a:rPr lang="en-US" altLang="zh-CN" dirty="0"/>
              <a:t>TPU</a:t>
            </a:r>
            <a:r>
              <a:rPr lang="zh-CN" altLang="en-US" dirty="0"/>
              <a:t>。通过对矩阵乘法定制硬件，进一步提高了性能。通过定制化硬件，我们又将处理器性能提升了大约</a:t>
            </a:r>
            <a:r>
              <a:rPr lang="en-US" altLang="zh-CN" dirty="0"/>
              <a:t>10</a:t>
            </a:r>
            <a:r>
              <a:rPr lang="zh-CN" altLang="en-US" dirty="0"/>
              <a:t>的</a:t>
            </a:r>
            <a:r>
              <a:rPr lang="en-US" altLang="zh-CN" dirty="0"/>
              <a:t>5</a:t>
            </a:r>
            <a:r>
              <a:rPr lang="zh-CN" altLang="en-US" dirty="0"/>
              <a:t>次方量级。</a:t>
            </a:r>
            <a:endParaRPr lang="en-US" altLang="zh-CN" dirty="0"/>
          </a:p>
          <a:p>
            <a:endParaRPr lang="en-US" altLang="zh-CN" dirty="0"/>
          </a:p>
          <a:p>
            <a:r>
              <a:rPr lang="zh-CN" altLang="en-US" dirty="0"/>
              <a:t>然而可惜的是，经过这么多年的发展，处理器性能提升这么多。尽管我们机器的数值运算能力早已是人类望尘莫及了，里面的程序仍然是人类指定的固定代码，智能程度还远远不及生物大脑。从智力程度来说，大约也就只相当于啮齿动物，距离人类差的就更远了。</a:t>
            </a:r>
            <a:endParaRPr lang="en-US" altLang="zh-CN" dirty="0"/>
          </a:p>
          <a:p>
            <a:endParaRPr lang="en-US" altLang="zh-CN" dirty="0"/>
          </a:p>
          <a:p>
            <a:r>
              <a:rPr lang="zh-CN" altLang="en-US" dirty="0"/>
              <a:t>我们不禁要问，那么人工智能下一代的出路，在哪儿呢？计算力的问题，已经成为一个主要瓶颈了。</a:t>
            </a:r>
            <a:endParaRPr lang="en-US" altLang="zh-CN" dirty="0"/>
          </a:p>
        </p:txBody>
      </p:sp>
      <p:sp>
        <p:nvSpPr>
          <p:cNvPr id="4" name="Slide Number Placeholder 3"/>
          <p:cNvSpPr>
            <a:spLocks noGrp="1"/>
          </p:cNvSpPr>
          <p:nvPr>
            <p:ph type="sldNum" sz="quarter" idx="5"/>
          </p:nvPr>
        </p:nvSpPr>
        <p:spPr/>
        <p:txBody>
          <a:bodyPr/>
          <a:lstStyle/>
          <a:p>
            <a:fld id="{46B020D4-6029-434A-8C0B-FECF40E4C5B9}" type="slidenum">
              <a:rPr lang="en-US" smtClean="0"/>
              <a:t>9</a:t>
            </a:fld>
            <a:endParaRPr lang="en-US"/>
          </a:p>
        </p:txBody>
      </p:sp>
    </p:spTree>
    <p:extLst>
      <p:ext uri="{BB962C8B-B14F-4D97-AF65-F5344CB8AC3E}">
        <p14:creationId xmlns:p14="http://schemas.microsoft.com/office/powerpoint/2010/main" val="1245077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zh-CN" altLang="en-US"/>
              <a:t>单击此处编辑母版标题样式</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zh-CN" altLang="en-US"/>
              <a:t>编辑母版文本样式
第二级
第三级
第四级
第五级</a:t>
            </a:r>
            <a:endParaRPr lang="en-US"/>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zh-CN" altLang="en-US"/>
              <a:t>单击此处编辑母版标题样式</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zh-CN" altLang="en-US"/>
              <a:t>编辑母版文本样式
第二级
第三级
第四级
第五级</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65B39-6ECC-40B1-ACCD-AEAB950B269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8C0DB2A1-CC3B-45A5-BD41-DE45AFCB2576}"/>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B7861F41-8D81-47C9-92A4-C4981E731C40}"/>
              </a:ext>
            </a:extLst>
          </p:cNvPr>
          <p:cNvSpPr>
            <a:spLocks noGrp="1"/>
          </p:cNvSpPr>
          <p:nvPr>
            <p:ph type="dt" sz="half" idx="10"/>
          </p:nvPr>
        </p:nvSpPr>
        <p:spPr/>
        <p:txBody>
          <a:bodyPr/>
          <a:lstStyle/>
          <a:p>
            <a:endParaRPr lang="zh-CN" altLang="en-US"/>
          </a:p>
        </p:txBody>
      </p:sp>
      <p:sp>
        <p:nvSpPr>
          <p:cNvPr id="5" name="Footer Placeholder 4">
            <a:extLst>
              <a:ext uri="{FF2B5EF4-FFF2-40B4-BE49-F238E27FC236}">
                <a16:creationId xmlns:a16="http://schemas.microsoft.com/office/drawing/2014/main" id="{58084A6C-D0EC-48B1-AB21-1AC4114D35C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FBFEF90-DA89-4195-A9F4-C57F14C79453}"/>
              </a:ext>
            </a:extLst>
          </p:cNvPr>
          <p:cNvSpPr>
            <a:spLocks noGrp="1"/>
          </p:cNvSpPr>
          <p:nvPr>
            <p:ph type="sldNum" sz="quarter" idx="12"/>
          </p:nvPr>
        </p:nvSpPr>
        <p:spPr/>
        <p:txBody>
          <a:bodyPr/>
          <a:lstStyle/>
          <a:p>
            <a:fld id="{483F9E50-EDCB-429A-90E8-6A77068491A3}" type="slidenum">
              <a:rPr lang="zh-CN" altLang="en-US" smtClean="0"/>
              <a:t>‹#›</a:t>
            </a:fld>
            <a:endParaRPr lang="zh-CN" altLang="en-US"/>
          </a:p>
        </p:txBody>
      </p:sp>
    </p:spTree>
    <p:extLst>
      <p:ext uri="{BB962C8B-B14F-4D97-AF65-F5344CB8AC3E}">
        <p14:creationId xmlns:p14="http://schemas.microsoft.com/office/powerpoint/2010/main" val="30440933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238527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14534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50776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zh-CN" altLang="en-US"/>
              <a:t>单击此处编辑母版标题样式</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编辑母版文本样式
第二级
第三级
第四级
第五级</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zh-CN" altLang="en-US"/>
              <a:t>单击此处编辑母版标题样式</a:t>
            </a:r>
            <a:endParaRPr lang="en-US"/>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编辑母版文本样式
第二级
第三级
第四级
第五级</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zh-CN" altLang="en-US"/>
              <a:t>编辑母版文本样式
第二级
第三级
第四级
第五级</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zh-CN" altLang="en-US"/>
              <a:t>单击此处编辑母版标题样式</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zh-CN" altLang="en-US"/>
              <a:t>编辑母版文本样式
第二级
第三级
第四级
第五级</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71"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24.gif"/><Relationship Id="rId5" Type="http://schemas.openxmlformats.org/officeDocument/2006/relationships/image" Target="../media/image23.pn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6.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26.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30.xml"/><Relationship Id="rId16" Type="http://schemas.openxmlformats.org/officeDocument/2006/relationships/image" Target="../media/image79.png"/><Relationship Id="rId1" Type="http://schemas.openxmlformats.org/officeDocument/2006/relationships/slideLayout" Target="../slideLayouts/slideLayout26.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2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6.xml"/><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26.xml"/><Relationship Id="rId5" Type="http://schemas.openxmlformats.org/officeDocument/2006/relationships/image" Target="../media/image101.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104.png"/><Relationship Id="rId5" Type="http://schemas.openxmlformats.org/officeDocument/2006/relationships/image" Target="../media/image101.png"/><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gi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6.jp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zh-CN" altLang="en-US" b="0" dirty="0"/>
              <a:t>神经网络的稀疏化</a:t>
            </a:r>
            <a:endParaRPr lang="en-US" dirty="0"/>
          </a:p>
        </p:txBody>
      </p:sp>
      <p:sp>
        <p:nvSpPr>
          <p:cNvPr id="5" name="Text Placeholder 4"/>
          <p:cNvSpPr>
            <a:spLocks noGrp="1"/>
          </p:cNvSpPr>
          <p:nvPr>
            <p:ph type="body" sz="quarter" idx="12"/>
          </p:nvPr>
        </p:nvSpPr>
        <p:spPr>
          <a:xfrm>
            <a:off x="584200" y="3962400"/>
            <a:ext cx="9144000" cy="307777"/>
          </a:xfrm>
        </p:spPr>
        <p:txBody>
          <a:bodyPr/>
          <a:lstStyle/>
          <a:p>
            <a:r>
              <a:rPr lang="en-US" dirty="0"/>
              <a:t>Chen</a:t>
            </a:r>
            <a:r>
              <a:rPr lang="zh-CN" altLang="en-US" dirty="0"/>
              <a:t> </a:t>
            </a:r>
            <a:r>
              <a:rPr lang="en-US" altLang="zh-CN" dirty="0"/>
              <a:t>Zhang</a:t>
            </a:r>
            <a:r>
              <a:rPr lang="zh-CN" altLang="en-US" dirty="0"/>
              <a:t>（张宸）</a:t>
            </a:r>
            <a:endParaRPr lang="en-US" dirty="0"/>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5C965C09-7888-410B-A4EE-C9A7CDCAD3BA}"/>
              </a:ext>
            </a:extLst>
          </p:cNvPr>
          <p:cNvGraphicFramePr>
            <a:graphicFrameLocks/>
          </p:cNvGraphicFramePr>
          <p:nvPr/>
        </p:nvGraphicFramePr>
        <p:xfrm>
          <a:off x="2959962" y="1852994"/>
          <a:ext cx="6553200" cy="4396740"/>
        </p:xfrm>
        <a:graphic>
          <a:graphicData uri="http://schemas.openxmlformats.org/drawingml/2006/chart">
            <c:chart xmlns:c="http://schemas.openxmlformats.org/drawingml/2006/chart" xmlns:r="http://schemas.openxmlformats.org/officeDocument/2006/relationships" r:id="rId3"/>
          </a:graphicData>
        </a:graphic>
      </p:graphicFrame>
      <p:sp>
        <p:nvSpPr>
          <p:cNvPr id="19" name="Freeform: Shape 18">
            <a:extLst>
              <a:ext uri="{FF2B5EF4-FFF2-40B4-BE49-F238E27FC236}">
                <a16:creationId xmlns:a16="http://schemas.microsoft.com/office/drawing/2014/main" id="{F54EED26-641A-4E6E-A29D-07327F5F9A7A}"/>
              </a:ext>
            </a:extLst>
          </p:cNvPr>
          <p:cNvSpPr/>
          <p:nvPr/>
        </p:nvSpPr>
        <p:spPr>
          <a:xfrm>
            <a:off x="3904281" y="4163627"/>
            <a:ext cx="4598633" cy="1447060"/>
          </a:xfrm>
          <a:custGeom>
            <a:avLst/>
            <a:gdLst>
              <a:gd name="connsiteX0" fmla="*/ 0 w 4598633"/>
              <a:gd name="connsiteY0" fmla="*/ 1447060 h 1447060"/>
              <a:gd name="connsiteX1" fmla="*/ 2530136 w 4598633"/>
              <a:gd name="connsiteY1" fmla="*/ 301841 h 1447060"/>
              <a:gd name="connsiteX2" fmla="*/ 4598633 w 4598633"/>
              <a:gd name="connsiteY2" fmla="*/ 0 h 1447060"/>
            </a:gdLst>
            <a:ahLst/>
            <a:cxnLst>
              <a:cxn ang="0">
                <a:pos x="connsiteX0" y="connsiteY0"/>
              </a:cxn>
              <a:cxn ang="0">
                <a:pos x="connsiteX1" y="connsiteY1"/>
              </a:cxn>
              <a:cxn ang="0">
                <a:pos x="connsiteX2" y="connsiteY2"/>
              </a:cxn>
            </a:cxnLst>
            <a:rect l="l" t="t" r="r" b="b"/>
            <a:pathLst>
              <a:path w="4598633" h="1447060">
                <a:moveTo>
                  <a:pt x="0" y="1447060"/>
                </a:moveTo>
                <a:cubicBezTo>
                  <a:pt x="881848" y="995039"/>
                  <a:pt x="1763697" y="543018"/>
                  <a:pt x="2530136" y="301841"/>
                </a:cubicBezTo>
                <a:cubicBezTo>
                  <a:pt x="3296575" y="60664"/>
                  <a:pt x="3947604" y="30332"/>
                  <a:pt x="4598633" y="0"/>
                </a:cubicBezTo>
              </a:path>
            </a:pathLst>
          </a:cu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C182E-57BC-4204-8020-1BA3A7579A79}"/>
              </a:ext>
            </a:extLst>
          </p:cNvPr>
          <p:cNvSpPr>
            <a:spLocks noGrp="1"/>
          </p:cNvSpPr>
          <p:nvPr>
            <p:ph type="title"/>
          </p:nvPr>
        </p:nvSpPr>
        <p:spPr/>
        <p:txBody>
          <a:bodyPr/>
          <a:lstStyle/>
          <a:p>
            <a:r>
              <a:rPr lang="zh-CN" altLang="en-US" dirty="0"/>
              <a:t>成本瓶颈</a:t>
            </a:r>
            <a:endParaRPr lang="en-US" dirty="0"/>
          </a:p>
        </p:txBody>
      </p:sp>
      <p:grpSp>
        <p:nvGrpSpPr>
          <p:cNvPr id="25" name="Group 24">
            <a:extLst>
              <a:ext uri="{FF2B5EF4-FFF2-40B4-BE49-F238E27FC236}">
                <a16:creationId xmlns:a16="http://schemas.microsoft.com/office/drawing/2014/main" id="{B72F3265-377B-4263-9F17-39C9C72352B6}"/>
              </a:ext>
            </a:extLst>
          </p:cNvPr>
          <p:cNvGrpSpPr/>
          <p:nvPr/>
        </p:nvGrpSpPr>
        <p:grpSpPr>
          <a:xfrm>
            <a:off x="3590899" y="3932934"/>
            <a:ext cx="5250180" cy="338554"/>
            <a:chOff x="1737360" y="4012833"/>
            <a:chExt cx="5250180" cy="338554"/>
          </a:xfrm>
        </p:grpSpPr>
        <p:cxnSp>
          <p:nvCxnSpPr>
            <p:cNvPr id="21" name="Straight Connector 20">
              <a:extLst>
                <a:ext uri="{FF2B5EF4-FFF2-40B4-BE49-F238E27FC236}">
                  <a16:creationId xmlns:a16="http://schemas.microsoft.com/office/drawing/2014/main" id="{DE2AD4F7-85E8-4CCD-8298-57E7E0413CAC}"/>
                </a:ext>
              </a:extLst>
            </p:cNvPr>
            <p:cNvCxnSpPr/>
            <p:nvPr/>
          </p:nvCxnSpPr>
          <p:spPr>
            <a:xfrm>
              <a:off x="1737360" y="4175760"/>
              <a:ext cx="52501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710A5A0-613F-494A-9821-86476B5D30AD}"/>
                </a:ext>
              </a:extLst>
            </p:cNvPr>
            <p:cNvGrpSpPr/>
            <p:nvPr/>
          </p:nvGrpSpPr>
          <p:grpSpPr>
            <a:xfrm>
              <a:off x="1857465" y="4012833"/>
              <a:ext cx="2654907" cy="338554"/>
              <a:chOff x="2050740" y="4040902"/>
              <a:chExt cx="2654907" cy="338554"/>
            </a:xfrm>
          </p:grpSpPr>
          <p:sp>
            <p:nvSpPr>
              <p:cNvPr id="22" name="Flowchart: Terminator 21">
                <a:extLst>
                  <a:ext uri="{FF2B5EF4-FFF2-40B4-BE49-F238E27FC236}">
                    <a16:creationId xmlns:a16="http://schemas.microsoft.com/office/drawing/2014/main" id="{415D474F-E1B8-4E80-AB7D-F0B2BCD358AB}"/>
                  </a:ext>
                </a:extLst>
              </p:cNvPr>
              <p:cNvSpPr/>
              <p:nvPr/>
            </p:nvSpPr>
            <p:spPr>
              <a:xfrm>
                <a:off x="2050740" y="4042010"/>
                <a:ext cx="2616881" cy="33526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33B3781-5009-47C9-943B-D2707D656476}"/>
                  </a:ext>
                </a:extLst>
              </p:cNvPr>
              <p:cNvSpPr txBox="1"/>
              <p:nvPr/>
            </p:nvSpPr>
            <p:spPr>
              <a:xfrm>
                <a:off x="2073001" y="4040902"/>
                <a:ext cx="2632646" cy="338554"/>
              </a:xfrm>
              <a:prstGeom prst="rect">
                <a:avLst/>
              </a:prstGeom>
              <a:noFill/>
            </p:spPr>
            <p:txBody>
              <a:bodyPr wrap="square" rtlCol="0">
                <a:spAutoFit/>
              </a:bodyPr>
              <a:lstStyle/>
              <a:p>
                <a:r>
                  <a:rPr lang="en-US" altLang="zh-CN" sz="1600" b="1" dirty="0"/>
                  <a:t>CPU </a:t>
                </a:r>
                <a:r>
                  <a:rPr lang="en-US" altLang="zh-CN" sz="1600" dirty="0"/>
                  <a:t>energy-efficiency wall</a:t>
                </a:r>
                <a:endParaRPr lang="en-US" sz="1600" dirty="0"/>
              </a:p>
            </p:txBody>
          </p:sp>
        </p:grpSp>
      </p:grpSp>
      <p:grpSp>
        <p:nvGrpSpPr>
          <p:cNvPr id="37" name="Group 36">
            <a:extLst>
              <a:ext uri="{FF2B5EF4-FFF2-40B4-BE49-F238E27FC236}">
                <a16:creationId xmlns:a16="http://schemas.microsoft.com/office/drawing/2014/main" id="{E2F17741-0D60-42E4-9474-20E9A5F6565D}"/>
              </a:ext>
            </a:extLst>
          </p:cNvPr>
          <p:cNvGrpSpPr/>
          <p:nvPr/>
        </p:nvGrpSpPr>
        <p:grpSpPr>
          <a:xfrm>
            <a:off x="3590899" y="2896777"/>
            <a:ext cx="5250180" cy="343832"/>
            <a:chOff x="1737360" y="4005376"/>
            <a:chExt cx="5250180" cy="343832"/>
          </a:xfrm>
        </p:grpSpPr>
        <p:cxnSp>
          <p:nvCxnSpPr>
            <p:cNvPr id="38" name="Straight Connector 37">
              <a:extLst>
                <a:ext uri="{FF2B5EF4-FFF2-40B4-BE49-F238E27FC236}">
                  <a16:creationId xmlns:a16="http://schemas.microsoft.com/office/drawing/2014/main" id="{E1523876-F55F-4777-9229-39CD55E0B54A}"/>
                </a:ext>
              </a:extLst>
            </p:cNvPr>
            <p:cNvCxnSpPr/>
            <p:nvPr/>
          </p:nvCxnSpPr>
          <p:spPr>
            <a:xfrm>
              <a:off x="1737360" y="4175760"/>
              <a:ext cx="52501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7339018-6739-4406-A62E-7E973E160173}"/>
                </a:ext>
              </a:extLst>
            </p:cNvPr>
            <p:cNvGrpSpPr/>
            <p:nvPr/>
          </p:nvGrpSpPr>
          <p:grpSpPr>
            <a:xfrm>
              <a:off x="1857466" y="4005376"/>
              <a:ext cx="2646338" cy="343832"/>
              <a:chOff x="2050741" y="4033445"/>
              <a:chExt cx="2646338" cy="343832"/>
            </a:xfrm>
          </p:grpSpPr>
          <p:sp>
            <p:nvSpPr>
              <p:cNvPr id="40" name="Flowchart: Terminator 39">
                <a:extLst>
                  <a:ext uri="{FF2B5EF4-FFF2-40B4-BE49-F238E27FC236}">
                    <a16:creationId xmlns:a16="http://schemas.microsoft.com/office/drawing/2014/main" id="{9A92EB33-F774-4F88-9CD5-B3622EB6D308}"/>
                  </a:ext>
                </a:extLst>
              </p:cNvPr>
              <p:cNvSpPr/>
              <p:nvPr/>
            </p:nvSpPr>
            <p:spPr>
              <a:xfrm>
                <a:off x="2050741" y="4042010"/>
                <a:ext cx="2632646" cy="33526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932A7C2-53AF-44D8-951A-1B19063BD986}"/>
                  </a:ext>
                </a:extLst>
              </p:cNvPr>
              <p:cNvSpPr txBox="1"/>
              <p:nvPr/>
            </p:nvSpPr>
            <p:spPr>
              <a:xfrm>
                <a:off x="2064433" y="4033445"/>
                <a:ext cx="2632646" cy="338554"/>
              </a:xfrm>
              <a:prstGeom prst="rect">
                <a:avLst/>
              </a:prstGeom>
              <a:noFill/>
            </p:spPr>
            <p:txBody>
              <a:bodyPr wrap="square" rtlCol="0">
                <a:spAutoFit/>
              </a:bodyPr>
              <a:lstStyle/>
              <a:p>
                <a:r>
                  <a:rPr lang="en-US" altLang="zh-CN" sz="1600" b="1" dirty="0"/>
                  <a:t>GPU</a:t>
                </a:r>
                <a:r>
                  <a:rPr lang="en-US" altLang="zh-CN" sz="1600" dirty="0"/>
                  <a:t> energy-efficiency wall</a:t>
                </a:r>
                <a:endParaRPr lang="en-US" sz="1600" dirty="0"/>
              </a:p>
            </p:txBody>
          </p:sp>
        </p:grpSp>
      </p:grpSp>
      <p:grpSp>
        <p:nvGrpSpPr>
          <p:cNvPr id="42" name="Group 41">
            <a:extLst>
              <a:ext uri="{FF2B5EF4-FFF2-40B4-BE49-F238E27FC236}">
                <a16:creationId xmlns:a16="http://schemas.microsoft.com/office/drawing/2014/main" id="{A3784B73-4F67-4371-AFA2-F1550F828406}"/>
              </a:ext>
            </a:extLst>
          </p:cNvPr>
          <p:cNvGrpSpPr/>
          <p:nvPr/>
        </p:nvGrpSpPr>
        <p:grpSpPr>
          <a:xfrm>
            <a:off x="3590899" y="2094926"/>
            <a:ext cx="5250180" cy="340646"/>
            <a:chOff x="1737360" y="4013941"/>
            <a:chExt cx="5250180" cy="340646"/>
          </a:xfrm>
        </p:grpSpPr>
        <p:cxnSp>
          <p:nvCxnSpPr>
            <p:cNvPr id="43" name="Straight Connector 42">
              <a:extLst>
                <a:ext uri="{FF2B5EF4-FFF2-40B4-BE49-F238E27FC236}">
                  <a16:creationId xmlns:a16="http://schemas.microsoft.com/office/drawing/2014/main" id="{9B8FB1D2-0043-4FC2-9011-A5C74E4CDD17}"/>
                </a:ext>
              </a:extLst>
            </p:cNvPr>
            <p:cNvCxnSpPr/>
            <p:nvPr/>
          </p:nvCxnSpPr>
          <p:spPr>
            <a:xfrm>
              <a:off x="1737360" y="4175760"/>
              <a:ext cx="52501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DFA3D26-6467-4CEB-A8AA-072CF7C99CF8}"/>
                </a:ext>
              </a:extLst>
            </p:cNvPr>
            <p:cNvGrpSpPr/>
            <p:nvPr/>
          </p:nvGrpSpPr>
          <p:grpSpPr>
            <a:xfrm>
              <a:off x="1857466" y="4013941"/>
              <a:ext cx="2677166" cy="340646"/>
              <a:chOff x="2050741" y="4042010"/>
              <a:chExt cx="2677166" cy="340646"/>
            </a:xfrm>
          </p:grpSpPr>
          <p:sp>
            <p:nvSpPr>
              <p:cNvPr id="45" name="Flowchart: Terminator 44">
                <a:extLst>
                  <a:ext uri="{FF2B5EF4-FFF2-40B4-BE49-F238E27FC236}">
                    <a16:creationId xmlns:a16="http://schemas.microsoft.com/office/drawing/2014/main" id="{61258A9D-5E0F-4E13-AF6D-BB507A79F825}"/>
                  </a:ext>
                </a:extLst>
              </p:cNvPr>
              <p:cNvSpPr/>
              <p:nvPr/>
            </p:nvSpPr>
            <p:spPr>
              <a:xfrm>
                <a:off x="2050741" y="4042010"/>
                <a:ext cx="2677166" cy="33526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EFC41ED-8326-4E99-ACE8-1CA8F3F9E8EF}"/>
                  </a:ext>
                </a:extLst>
              </p:cNvPr>
              <p:cNvSpPr txBox="1"/>
              <p:nvPr/>
            </p:nvSpPr>
            <p:spPr>
              <a:xfrm>
                <a:off x="2073001" y="4044102"/>
                <a:ext cx="2632646" cy="338554"/>
              </a:xfrm>
              <a:prstGeom prst="rect">
                <a:avLst/>
              </a:prstGeom>
              <a:noFill/>
            </p:spPr>
            <p:txBody>
              <a:bodyPr wrap="square" rtlCol="0">
                <a:spAutoFit/>
              </a:bodyPr>
              <a:lstStyle/>
              <a:p>
                <a:r>
                  <a:rPr lang="en-US" altLang="zh-CN" sz="1600" b="1" dirty="0"/>
                  <a:t>TPU</a:t>
                </a:r>
                <a:r>
                  <a:rPr lang="en-US" altLang="zh-CN" sz="1600" dirty="0"/>
                  <a:t> energy-efficiency wall</a:t>
                </a:r>
                <a:endParaRPr lang="en-US" sz="1600" dirty="0"/>
              </a:p>
            </p:txBody>
          </p:sp>
        </p:grpSp>
      </p:grpSp>
      <p:grpSp>
        <p:nvGrpSpPr>
          <p:cNvPr id="4" name="Group 3">
            <a:extLst>
              <a:ext uri="{FF2B5EF4-FFF2-40B4-BE49-F238E27FC236}">
                <a16:creationId xmlns:a16="http://schemas.microsoft.com/office/drawing/2014/main" id="{56FB2BD1-E0D3-4C6E-AD9E-69CA7F4BA04F}"/>
              </a:ext>
            </a:extLst>
          </p:cNvPr>
          <p:cNvGrpSpPr/>
          <p:nvPr/>
        </p:nvGrpSpPr>
        <p:grpSpPr>
          <a:xfrm>
            <a:off x="6962824" y="3235331"/>
            <a:ext cx="1529640" cy="1058022"/>
            <a:chOff x="6962824" y="3235331"/>
            <a:chExt cx="1529640" cy="1058022"/>
          </a:xfrm>
        </p:grpSpPr>
        <p:sp>
          <p:nvSpPr>
            <p:cNvPr id="47" name="Rectangle 46">
              <a:extLst>
                <a:ext uri="{FF2B5EF4-FFF2-40B4-BE49-F238E27FC236}">
                  <a16:creationId xmlns:a16="http://schemas.microsoft.com/office/drawing/2014/main" id="{B84B378D-7B6D-4E1A-8134-8651D1504F65}"/>
                </a:ext>
              </a:extLst>
            </p:cNvPr>
            <p:cNvSpPr/>
            <p:nvPr/>
          </p:nvSpPr>
          <p:spPr>
            <a:xfrm>
              <a:off x="6962824" y="4210170"/>
              <a:ext cx="83183" cy="83183"/>
            </a:xfrm>
            <a:prstGeom prst="rect">
              <a:avLst/>
            </a:prstGeom>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6F0EBE12-A4E2-451E-949E-96E4B7A778F9}"/>
                </a:ext>
              </a:extLst>
            </p:cNvPr>
            <p:cNvSpPr/>
            <p:nvPr/>
          </p:nvSpPr>
          <p:spPr>
            <a:xfrm>
              <a:off x="7001802" y="3235331"/>
              <a:ext cx="1490662" cy="1009120"/>
            </a:xfrm>
            <a:custGeom>
              <a:avLst/>
              <a:gdLst>
                <a:gd name="connsiteX0" fmla="*/ 0 w 1490662"/>
                <a:gd name="connsiteY0" fmla="*/ 1062037 h 1062037"/>
                <a:gd name="connsiteX1" fmla="*/ 695325 w 1490662"/>
                <a:gd name="connsiteY1" fmla="*/ 247650 h 1062037"/>
                <a:gd name="connsiteX2" fmla="*/ 1490662 w 1490662"/>
                <a:gd name="connsiteY2" fmla="*/ 0 h 1062037"/>
              </a:gdLst>
              <a:ahLst/>
              <a:cxnLst>
                <a:cxn ang="0">
                  <a:pos x="connsiteX0" y="connsiteY0"/>
                </a:cxn>
                <a:cxn ang="0">
                  <a:pos x="connsiteX1" y="connsiteY1"/>
                </a:cxn>
                <a:cxn ang="0">
                  <a:pos x="connsiteX2" y="connsiteY2"/>
                </a:cxn>
              </a:cxnLst>
              <a:rect l="l" t="t" r="r" b="b"/>
              <a:pathLst>
                <a:path w="1490662" h="1062037">
                  <a:moveTo>
                    <a:pt x="0" y="1062037"/>
                  </a:moveTo>
                  <a:cubicBezTo>
                    <a:pt x="223440" y="743346"/>
                    <a:pt x="446881" y="424656"/>
                    <a:pt x="695325" y="247650"/>
                  </a:cubicBezTo>
                  <a:cubicBezTo>
                    <a:pt x="943769" y="70644"/>
                    <a:pt x="1362868" y="39687"/>
                    <a:pt x="1490662" y="0"/>
                  </a:cubicBezTo>
                </a:path>
              </a:pathLst>
            </a:custGeom>
            <a:no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17950D3-07BB-4A1E-90EF-A1A8233706C9}"/>
              </a:ext>
            </a:extLst>
          </p:cNvPr>
          <p:cNvSpPr txBox="1"/>
          <p:nvPr/>
        </p:nvSpPr>
        <p:spPr>
          <a:xfrm rot="16200000">
            <a:off x="1396615" y="3981142"/>
            <a:ext cx="2849306" cy="400110"/>
          </a:xfrm>
          <a:prstGeom prst="rect">
            <a:avLst/>
          </a:prstGeom>
          <a:noFill/>
        </p:spPr>
        <p:txBody>
          <a:bodyPr wrap="none" rtlCol="0">
            <a:spAutoFit/>
          </a:bodyPr>
          <a:lstStyle/>
          <a:p>
            <a:r>
              <a:rPr lang="en-US" sz="2000"/>
              <a:t>Giga-operations per Joule</a:t>
            </a:r>
          </a:p>
        </p:txBody>
      </p:sp>
      <p:sp>
        <p:nvSpPr>
          <p:cNvPr id="51" name="TextBox 50">
            <a:extLst>
              <a:ext uri="{FF2B5EF4-FFF2-40B4-BE49-F238E27FC236}">
                <a16:creationId xmlns:a16="http://schemas.microsoft.com/office/drawing/2014/main" id="{3FC690C6-4A4A-4280-9CCE-A6BE09951EED}"/>
              </a:ext>
            </a:extLst>
          </p:cNvPr>
          <p:cNvSpPr txBox="1"/>
          <p:nvPr/>
        </p:nvSpPr>
        <p:spPr>
          <a:xfrm>
            <a:off x="5920194" y="6211498"/>
            <a:ext cx="632737" cy="400110"/>
          </a:xfrm>
          <a:prstGeom prst="rect">
            <a:avLst/>
          </a:prstGeom>
          <a:noFill/>
        </p:spPr>
        <p:txBody>
          <a:bodyPr wrap="none" rtlCol="0">
            <a:spAutoFit/>
          </a:bodyPr>
          <a:lstStyle/>
          <a:p>
            <a:r>
              <a:rPr lang="en-US" sz="2000"/>
              <a:t>Year</a:t>
            </a:r>
          </a:p>
        </p:txBody>
      </p:sp>
      <p:grpSp>
        <p:nvGrpSpPr>
          <p:cNvPr id="60" name="Group 59">
            <a:extLst>
              <a:ext uri="{FF2B5EF4-FFF2-40B4-BE49-F238E27FC236}">
                <a16:creationId xmlns:a16="http://schemas.microsoft.com/office/drawing/2014/main" id="{B01EB543-0DC3-4706-8257-C1D1C7BB1968}"/>
              </a:ext>
            </a:extLst>
          </p:cNvPr>
          <p:cNvGrpSpPr/>
          <p:nvPr/>
        </p:nvGrpSpPr>
        <p:grpSpPr>
          <a:xfrm>
            <a:off x="8861913" y="4181197"/>
            <a:ext cx="596637" cy="1522031"/>
            <a:chOff x="8767412" y="4193161"/>
            <a:chExt cx="596637" cy="1522031"/>
          </a:xfrm>
        </p:grpSpPr>
        <p:sp>
          <p:nvSpPr>
            <p:cNvPr id="58" name="Arrow: Up 57">
              <a:extLst>
                <a:ext uri="{FF2B5EF4-FFF2-40B4-BE49-F238E27FC236}">
                  <a16:creationId xmlns:a16="http://schemas.microsoft.com/office/drawing/2014/main" id="{AB15CE75-6A6C-419C-9FD4-4D322572654E}"/>
                </a:ext>
              </a:extLst>
            </p:cNvPr>
            <p:cNvSpPr/>
            <p:nvPr/>
          </p:nvSpPr>
          <p:spPr>
            <a:xfrm>
              <a:off x="8767412" y="4193161"/>
              <a:ext cx="596637" cy="1522031"/>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7D4DFBD5-420C-4AD0-9C07-6E46C37D625D}"/>
                </a:ext>
              </a:extLst>
            </p:cNvPr>
            <p:cNvSpPr txBox="1"/>
            <p:nvPr/>
          </p:nvSpPr>
          <p:spPr>
            <a:xfrm rot="16200000">
              <a:off x="8400067" y="4774350"/>
              <a:ext cx="1331326" cy="369332"/>
            </a:xfrm>
            <a:prstGeom prst="rect">
              <a:avLst/>
            </a:prstGeom>
            <a:noFill/>
          </p:spPr>
          <p:txBody>
            <a:bodyPr wrap="none" rtlCol="0">
              <a:spAutoFit/>
            </a:bodyPr>
            <a:lstStyle/>
            <a:p>
              <a:r>
                <a:rPr lang="en-US">
                  <a:solidFill>
                    <a:schemeClr val="bg1"/>
                  </a:solidFill>
                </a:rPr>
                <a:t>Moore’s law</a:t>
              </a:r>
            </a:p>
          </p:txBody>
        </p:sp>
      </p:grpSp>
      <p:grpSp>
        <p:nvGrpSpPr>
          <p:cNvPr id="61" name="Group 60">
            <a:extLst>
              <a:ext uri="{FF2B5EF4-FFF2-40B4-BE49-F238E27FC236}">
                <a16:creationId xmlns:a16="http://schemas.microsoft.com/office/drawing/2014/main" id="{4B86823E-3A9C-443B-938B-5A577C9B3210}"/>
              </a:ext>
            </a:extLst>
          </p:cNvPr>
          <p:cNvGrpSpPr/>
          <p:nvPr/>
        </p:nvGrpSpPr>
        <p:grpSpPr>
          <a:xfrm>
            <a:off x="8849630" y="2412011"/>
            <a:ext cx="596637" cy="1522031"/>
            <a:chOff x="8767412" y="4193161"/>
            <a:chExt cx="596637" cy="1522031"/>
          </a:xfrm>
        </p:grpSpPr>
        <p:sp>
          <p:nvSpPr>
            <p:cNvPr id="62" name="Arrow: Up 61">
              <a:extLst>
                <a:ext uri="{FF2B5EF4-FFF2-40B4-BE49-F238E27FC236}">
                  <a16:creationId xmlns:a16="http://schemas.microsoft.com/office/drawing/2014/main" id="{1BFFC655-9F78-4B38-8146-58C7C15A5433}"/>
                </a:ext>
              </a:extLst>
            </p:cNvPr>
            <p:cNvSpPr/>
            <p:nvPr/>
          </p:nvSpPr>
          <p:spPr>
            <a:xfrm>
              <a:off x="8767412" y="4193161"/>
              <a:ext cx="596637" cy="1522031"/>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0F0483A8-9BDA-4878-B45A-D74C1B502FA4}"/>
                </a:ext>
              </a:extLst>
            </p:cNvPr>
            <p:cNvSpPr txBox="1"/>
            <p:nvPr/>
          </p:nvSpPr>
          <p:spPr>
            <a:xfrm rot="16200000">
              <a:off x="8559888" y="4774350"/>
              <a:ext cx="1011687" cy="369332"/>
            </a:xfrm>
            <a:prstGeom prst="rect">
              <a:avLst/>
            </a:prstGeom>
            <a:noFill/>
          </p:spPr>
          <p:txBody>
            <a:bodyPr wrap="none" rtlCol="0">
              <a:spAutoFit/>
            </a:bodyPr>
            <a:lstStyle/>
            <a:p>
              <a:r>
                <a:rPr lang="en-US">
                  <a:solidFill>
                    <a:schemeClr val="bg1"/>
                  </a:solidFill>
                </a:rPr>
                <a:t>Dedi</a:t>
              </a:r>
              <a:r>
                <a:rPr lang="en-US" altLang="zh-CN">
                  <a:solidFill>
                    <a:schemeClr val="bg1"/>
                  </a:solidFill>
                </a:rPr>
                <a:t>c</a:t>
              </a:r>
              <a:r>
                <a:rPr lang="en-US">
                  <a:solidFill>
                    <a:schemeClr val="bg1"/>
                  </a:solidFill>
                </a:rPr>
                <a:t>ate</a:t>
              </a:r>
            </a:p>
          </p:txBody>
        </p:sp>
      </p:grpSp>
      <p:grpSp>
        <p:nvGrpSpPr>
          <p:cNvPr id="64" name="Group 63">
            <a:extLst>
              <a:ext uri="{FF2B5EF4-FFF2-40B4-BE49-F238E27FC236}">
                <a16:creationId xmlns:a16="http://schemas.microsoft.com/office/drawing/2014/main" id="{1D9EA36B-684A-481A-9C68-2DBF000ADD4B}"/>
              </a:ext>
            </a:extLst>
          </p:cNvPr>
          <p:cNvGrpSpPr/>
          <p:nvPr/>
        </p:nvGrpSpPr>
        <p:grpSpPr>
          <a:xfrm>
            <a:off x="8841079" y="1103875"/>
            <a:ext cx="596637" cy="1119741"/>
            <a:chOff x="8008744" y="1825786"/>
            <a:chExt cx="596637" cy="1119741"/>
          </a:xfrm>
        </p:grpSpPr>
        <p:sp>
          <p:nvSpPr>
            <p:cNvPr id="65" name="Arrow: Up 64">
              <a:extLst>
                <a:ext uri="{FF2B5EF4-FFF2-40B4-BE49-F238E27FC236}">
                  <a16:creationId xmlns:a16="http://schemas.microsoft.com/office/drawing/2014/main" id="{0F32F732-E5B9-4E84-83F9-15FDE8119E66}"/>
                </a:ext>
              </a:extLst>
            </p:cNvPr>
            <p:cNvSpPr/>
            <p:nvPr/>
          </p:nvSpPr>
          <p:spPr>
            <a:xfrm>
              <a:off x="8008744" y="1825786"/>
              <a:ext cx="596637" cy="1119741"/>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420654C8-BC43-4CF2-88EB-6860A34C50A1}"/>
                </a:ext>
              </a:extLst>
            </p:cNvPr>
            <p:cNvSpPr txBox="1"/>
            <p:nvPr/>
          </p:nvSpPr>
          <p:spPr>
            <a:xfrm>
              <a:off x="8073446" y="2064383"/>
              <a:ext cx="292068" cy="830997"/>
            </a:xfrm>
            <a:prstGeom prst="rect">
              <a:avLst/>
            </a:prstGeom>
            <a:noFill/>
          </p:spPr>
          <p:txBody>
            <a:bodyPr wrap="square" rtlCol="0">
              <a:spAutoFit/>
            </a:bodyPr>
            <a:lstStyle/>
            <a:p>
              <a:r>
                <a:rPr lang="en-US" sz="4800"/>
                <a:t>?</a:t>
              </a:r>
            </a:p>
          </p:txBody>
        </p:sp>
      </p:grpSp>
      <p:sp>
        <p:nvSpPr>
          <p:cNvPr id="3" name="Rectangle 2">
            <a:extLst>
              <a:ext uri="{FF2B5EF4-FFF2-40B4-BE49-F238E27FC236}">
                <a16:creationId xmlns:a16="http://schemas.microsoft.com/office/drawing/2014/main" id="{1B8AFBE4-15D1-48F9-B562-3702BA341338}"/>
              </a:ext>
            </a:extLst>
          </p:cNvPr>
          <p:cNvSpPr/>
          <p:nvPr/>
        </p:nvSpPr>
        <p:spPr>
          <a:xfrm>
            <a:off x="10738665" y="3001475"/>
            <a:ext cx="894805" cy="8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20F3653-ACE9-4250-A4E8-809DC3CD0387}"/>
              </a:ext>
            </a:extLst>
          </p:cNvPr>
          <p:cNvGrpSpPr/>
          <p:nvPr/>
        </p:nvGrpSpPr>
        <p:grpSpPr>
          <a:xfrm>
            <a:off x="7118350" y="3143286"/>
            <a:ext cx="1617629" cy="734289"/>
            <a:chOff x="7118350" y="3143286"/>
            <a:chExt cx="1617629" cy="734289"/>
          </a:xfrm>
        </p:grpSpPr>
        <p:sp>
          <p:nvSpPr>
            <p:cNvPr id="5" name="Rectangle 4">
              <a:extLst>
                <a:ext uri="{FF2B5EF4-FFF2-40B4-BE49-F238E27FC236}">
                  <a16:creationId xmlns:a16="http://schemas.microsoft.com/office/drawing/2014/main" id="{E779F1F3-F8BF-41E4-8DEF-022A87E13E28}"/>
                </a:ext>
              </a:extLst>
            </p:cNvPr>
            <p:cNvSpPr/>
            <p:nvPr/>
          </p:nvSpPr>
          <p:spPr>
            <a:xfrm>
              <a:off x="7118350" y="3203575"/>
              <a:ext cx="895350" cy="67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B9A7BF6-7DFE-4D74-B945-73FBFD93C87B}"/>
                </a:ext>
              </a:extLst>
            </p:cNvPr>
            <p:cNvSpPr/>
            <p:nvPr/>
          </p:nvSpPr>
          <p:spPr>
            <a:xfrm>
              <a:off x="8120989" y="3143286"/>
              <a:ext cx="614990" cy="5143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337DC87E-F159-47D6-94DA-17D4D4BBEAA0}"/>
              </a:ext>
            </a:extLst>
          </p:cNvPr>
          <p:cNvGrpSpPr/>
          <p:nvPr/>
        </p:nvGrpSpPr>
        <p:grpSpPr>
          <a:xfrm>
            <a:off x="7991478" y="2301745"/>
            <a:ext cx="821895" cy="144307"/>
            <a:chOff x="7991824" y="2301745"/>
            <a:chExt cx="810202" cy="144307"/>
          </a:xfrm>
          <a:solidFill>
            <a:schemeClr val="bg1"/>
          </a:solidFill>
        </p:grpSpPr>
        <p:sp>
          <p:nvSpPr>
            <p:cNvPr id="7" name="Isosceles Triangle 6">
              <a:extLst>
                <a:ext uri="{FF2B5EF4-FFF2-40B4-BE49-F238E27FC236}">
                  <a16:creationId xmlns:a16="http://schemas.microsoft.com/office/drawing/2014/main" id="{DE417A4B-AA20-4EBC-B822-0063E9CB67EE}"/>
                </a:ext>
              </a:extLst>
            </p:cNvPr>
            <p:cNvSpPr/>
            <p:nvPr/>
          </p:nvSpPr>
          <p:spPr>
            <a:xfrm>
              <a:off x="8649448" y="2301745"/>
              <a:ext cx="152578" cy="144307"/>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a:extLst>
                <a:ext uri="{FF2B5EF4-FFF2-40B4-BE49-F238E27FC236}">
                  <a16:creationId xmlns:a16="http://schemas.microsoft.com/office/drawing/2014/main" id="{7708E4B0-B1A8-45F2-9E73-235704D06773}"/>
                </a:ext>
              </a:extLst>
            </p:cNvPr>
            <p:cNvSpPr/>
            <p:nvPr/>
          </p:nvSpPr>
          <p:spPr>
            <a:xfrm>
              <a:off x="7991824" y="2311286"/>
              <a:ext cx="152577" cy="134766"/>
            </a:xfrm>
            <a:prstGeom prst="triangl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8">
            <a:extLst>
              <a:ext uri="{FF2B5EF4-FFF2-40B4-BE49-F238E27FC236}">
                <a16:creationId xmlns:a16="http://schemas.microsoft.com/office/drawing/2014/main" id="{05FCDEFC-39F5-4564-8192-061BCA85C7D8}"/>
              </a:ext>
            </a:extLst>
          </p:cNvPr>
          <p:cNvSpPr>
            <a:spLocks noGrp="1"/>
          </p:cNvSpPr>
          <p:nvPr>
            <p:ph type="sldNum" sz="quarter" idx="12"/>
          </p:nvPr>
        </p:nvSpPr>
        <p:spPr/>
        <p:txBody>
          <a:bodyPr/>
          <a:lstStyle/>
          <a:p>
            <a:fld id="{83212F52-AF0E-4FA3-97AA-8CAD8CC8BD74}" type="slidenum">
              <a:rPr lang="en-US" smtClean="0"/>
              <a:t>10</a:t>
            </a:fld>
            <a:endParaRPr lang="en-US"/>
          </a:p>
        </p:txBody>
      </p:sp>
      <p:pic>
        <p:nvPicPr>
          <p:cNvPr id="52" name="Picture 51" descr="A picture containing drawing, table, mirror&#10;&#10;Description automatically generated">
            <a:extLst>
              <a:ext uri="{FF2B5EF4-FFF2-40B4-BE49-F238E27FC236}">
                <a16:creationId xmlns:a16="http://schemas.microsoft.com/office/drawing/2014/main" id="{E06F517E-A31B-4DCD-AAD7-23AB81B3E15B}"/>
              </a:ext>
            </a:extLst>
          </p:cNvPr>
          <p:cNvPicPr>
            <a:picLocks noChangeAspect="1"/>
          </p:cNvPicPr>
          <p:nvPr/>
        </p:nvPicPr>
        <p:blipFill rotWithShape="1">
          <a:blip r:embed="rId4">
            <a:extLst>
              <a:ext uri="{28A0092B-C50C-407E-A947-70E740481C1C}">
                <a14:useLocalDpi xmlns:a14="http://schemas.microsoft.com/office/drawing/2010/main" val="0"/>
              </a:ext>
            </a:extLst>
          </a:blip>
          <a:srcRect l="26717" t="2928" r="26132"/>
          <a:stretch/>
        </p:blipFill>
        <p:spPr>
          <a:xfrm>
            <a:off x="8583935" y="3569"/>
            <a:ext cx="935759" cy="1083642"/>
          </a:xfrm>
          <a:prstGeom prst="rect">
            <a:avLst/>
          </a:prstGeom>
          <a:scene3d>
            <a:camera prst="orthographicFront">
              <a:rot lat="0" lon="0" rev="0"/>
            </a:camera>
            <a:lightRig rig="threePt" dir="t"/>
          </a:scene3d>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ECD696-96E0-429C-81CE-CB1629F3C50F}"/>
                  </a:ext>
                </a:extLst>
              </p:cNvPr>
              <p:cNvSpPr txBox="1"/>
              <p:nvPr/>
            </p:nvSpPr>
            <p:spPr>
              <a:xfrm>
                <a:off x="9859936" y="146602"/>
                <a:ext cx="1406604" cy="864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dirty="0" smtClean="0">
                              <a:gradFill>
                                <a:gsLst>
                                  <a:gs pos="2917">
                                    <a:schemeClr val="tx1"/>
                                  </a:gs>
                                  <a:gs pos="30000">
                                    <a:schemeClr val="tx1"/>
                                  </a:gs>
                                </a:gsLst>
                                <a:lin ang="5400000" scaled="0"/>
                              </a:gradFill>
                              <a:latin typeface="Cambria Math" panose="02040503050406030204" pitchFamily="18" charset="0"/>
                            </a:rPr>
                          </m:ctrlPr>
                        </m:fPr>
                        <m:num>
                          <m:sSup>
                            <m:sSupPr>
                              <m:ctrlPr>
                                <a:rPr lang="en-US" sz="2800" i="1" dirty="0" smtClean="0">
                                  <a:gradFill>
                                    <a:gsLst>
                                      <a:gs pos="2917">
                                        <a:schemeClr val="tx1"/>
                                      </a:gs>
                                      <a:gs pos="30000">
                                        <a:schemeClr val="tx1"/>
                                      </a:gs>
                                    </a:gsLst>
                                    <a:lin ang="5400000" scaled="0"/>
                                  </a:gradFill>
                                  <a:latin typeface="Cambria Math" panose="02040503050406030204" pitchFamily="18" charset="0"/>
                                </a:rPr>
                              </m:ctrlPr>
                            </m:sSupPr>
                            <m:e>
                              <m:r>
                                <a:rPr lang="en-US" sz="2800" b="0" i="1" dirty="0" smtClean="0">
                                  <a:gradFill>
                                    <a:gsLst>
                                      <a:gs pos="2917">
                                        <a:schemeClr val="tx1"/>
                                      </a:gs>
                                      <a:gs pos="30000">
                                        <a:schemeClr val="tx1"/>
                                      </a:gs>
                                    </a:gsLst>
                                    <a:lin ang="5400000" scaled="0"/>
                                  </a:gradFill>
                                  <a:latin typeface="Cambria Math" panose="02040503050406030204" pitchFamily="18" charset="0"/>
                                </a:rPr>
                                <m:t>10</m:t>
                              </m:r>
                            </m:e>
                            <m:sup>
                              <m:r>
                                <a:rPr lang="en-US" sz="2800" b="0" i="1" dirty="0" smtClean="0">
                                  <a:gradFill>
                                    <a:gsLst>
                                      <a:gs pos="2917">
                                        <a:schemeClr val="tx1"/>
                                      </a:gs>
                                      <a:gs pos="30000">
                                        <a:schemeClr val="tx1"/>
                                      </a:gs>
                                    </a:gsLst>
                                    <a:lin ang="5400000" scaled="0"/>
                                  </a:gradFill>
                                  <a:latin typeface="Cambria Math" panose="02040503050406030204" pitchFamily="18" charset="0"/>
                                </a:rPr>
                                <m:t>17</m:t>
                              </m:r>
                              <m:r>
                                <a:rPr lang="en-US" altLang="zh-CN" sz="2800" i="1" dirty="0">
                                  <a:gradFill>
                                    <a:gsLst>
                                      <a:gs pos="2917">
                                        <a:schemeClr val="tx1"/>
                                      </a:gs>
                                      <a:gs pos="30000">
                                        <a:schemeClr val="tx1"/>
                                      </a:gs>
                                    </a:gsLst>
                                    <a:lin ang="5400000" scaled="0"/>
                                  </a:gradFill>
                                  <a:latin typeface="Cambria Math" panose="02040503050406030204" pitchFamily="18" charset="0"/>
                                </a:rPr>
                                <m:t>~</m:t>
                              </m:r>
                              <m:r>
                                <a:rPr lang="en-US" altLang="zh-CN" sz="2800" b="0" i="1" dirty="0" smtClean="0">
                                  <a:gradFill>
                                    <a:gsLst>
                                      <a:gs pos="2917">
                                        <a:schemeClr val="tx1"/>
                                      </a:gs>
                                      <a:gs pos="30000">
                                        <a:schemeClr val="tx1"/>
                                      </a:gs>
                                    </a:gsLst>
                                    <a:lin ang="5400000" scaled="0"/>
                                  </a:gradFill>
                                  <a:latin typeface="Cambria Math" panose="02040503050406030204" pitchFamily="18" charset="0"/>
                                </a:rPr>
                                <m:t>20</m:t>
                              </m:r>
                            </m:sup>
                          </m:sSup>
                        </m:num>
                        <m:den>
                          <m:r>
                            <a:rPr lang="en-US" sz="2800" i="1" dirty="0">
                              <a:gradFill>
                                <a:gsLst>
                                  <a:gs pos="2917">
                                    <a:schemeClr val="tx1"/>
                                  </a:gs>
                                  <a:gs pos="30000">
                                    <a:schemeClr val="tx1"/>
                                  </a:gs>
                                </a:gsLst>
                                <a:lin ang="5400000" scaled="0"/>
                              </a:gradFill>
                              <a:latin typeface="Cambria Math" panose="02040503050406030204" pitchFamily="18" charset="0"/>
                            </a:rPr>
                            <m:t>20</m:t>
                          </m:r>
                          <m:r>
                            <a:rPr lang="en-US" sz="2800" b="0" i="1" dirty="0" smtClean="0">
                              <a:gradFill>
                                <a:gsLst>
                                  <a:gs pos="2917">
                                    <a:schemeClr val="tx1"/>
                                  </a:gs>
                                  <a:gs pos="30000">
                                    <a:schemeClr val="tx1"/>
                                  </a:gs>
                                </a:gsLst>
                                <a:lin ang="5400000" scaled="0"/>
                              </a:gradFill>
                              <a:latin typeface="Cambria Math" panose="02040503050406030204" pitchFamily="18" charset="0"/>
                            </a:rPr>
                            <m:t> </m:t>
                          </m:r>
                          <m:r>
                            <a:rPr lang="en-US" sz="2800" i="1" dirty="0">
                              <a:gradFill>
                                <a:gsLst>
                                  <a:gs pos="2917">
                                    <a:schemeClr val="tx1"/>
                                  </a:gs>
                                  <a:gs pos="30000">
                                    <a:schemeClr val="tx1"/>
                                  </a:gs>
                                </a:gsLst>
                                <a:lin ang="5400000" scaled="0"/>
                              </a:gradFill>
                              <a:latin typeface="Cambria Math" panose="02040503050406030204" pitchFamily="18" charset="0"/>
                            </a:rPr>
                            <m:t>𝑊𝑎𝑡𝑡</m:t>
                          </m:r>
                        </m:den>
                      </m:f>
                    </m:oMath>
                  </m:oMathPara>
                </a14:m>
                <a:endParaRPr lang="en-US" sz="2800" dirty="0">
                  <a:gradFill>
                    <a:gsLst>
                      <a:gs pos="2917">
                        <a:schemeClr val="tx1"/>
                      </a:gs>
                      <a:gs pos="30000">
                        <a:schemeClr val="tx1"/>
                      </a:gs>
                    </a:gsLst>
                    <a:lin ang="5400000" scaled="0"/>
                  </a:gradFill>
                </a:endParaRPr>
              </a:p>
            </p:txBody>
          </p:sp>
        </mc:Choice>
        <mc:Fallback xmlns="">
          <p:sp>
            <p:nvSpPr>
              <p:cNvPr id="10" name="TextBox 9">
                <a:extLst>
                  <a:ext uri="{FF2B5EF4-FFF2-40B4-BE49-F238E27FC236}">
                    <a16:creationId xmlns:a16="http://schemas.microsoft.com/office/drawing/2014/main" id="{1FECD696-96E0-429C-81CE-CB1629F3C50F}"/>
                  </a:ext>
                </a:extLst>
              </p:cNvPr>
              <p:cNvSpPr txBox="1">
                <a:spLocks noRot="1" noChangeAspect="1" noMove="1" noResize="1" noEditPoints="1" noAdjustHandles="1" noChangeArrowheads="1" noChangeShapeType="1" noTextEdit="1"/>
              </p:cNvSpPr>
              <p:nvPr/>
            </p:nvSpPr>
            <p:spPr>
              <a:xfrm>
                <a:off x="9859936" y="146602"/>
                <a:ext cx="1406604" cy="86459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157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xit" presetSubtype="0" fill="hold"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par>
                                <p:cTn id="26" presetID="10" presetClass="entr" presetSubtype="0"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down)">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down)">
                                      <p:cBhvr>
                                        <p:cTn id="37" dur="500"/>
                                        <p:tgtEl>
                                          <p:spTgt spid="64"/>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outdoor, grass, black, photo&#10;&#10;Description automatically generated">
            <a:extLst>
              <a:ext uri="{FF2B5EF4-FFF2-40B4-BE49-F238E27FC236}">
                <a16:creationId xmlns:a16="http://schemas.microsoft.com/office/drawing/2014/main" id="{B815AD20-FAF4-4134-A729-A501D85E756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6" name="TextBox 5">
            <a:extLst>
              <a:ext uri="{FF2B5EF4-FFF2-40B4-BE49-F238E27FC236}">
                <a16:creationId xmlns:a16="http://schemas.microsoft.com/office/drawing/2014/main" id="{3F703E0F-913E-4420-A1AD-76FD34EA5965}"/>
              </a:ext>
            </a:extLst>
          </p:cNvPr>
          <p:cNvSpPr txBox="1"/>
          <p:nvPr/>
        </p:nvSpPr>
        <p:spPr>
          <a:xfrm>
            <a:off x="7362942" y="61555"/>
            <a:ext cx="4698722" cy="1077218"/>
          </a:xfrm>
          <a:prstGeom prst="rect">
            <a:avLst/>
          </a:prstGeom>
          <a:noFill/>
        </p:spPr>
        <p:txBody>
          <a:bodyPr wrap="none" rtlCol="0">
            <a:spAutoFit/>
          </a:bodyPr>
          <a:lstStyle/>
          <a:p>
            <a:pPr algn="ctr"/>
            <a:r>
              <a:rPr lang="zh-CN" altLang="en-US" sz="3200" dirty="0">
                <a:solidFill>
                  <a:schemeClr val="bg1"/>
                </a:solidFill>
              </a:rPr>
              <a:t>更大更强的处理器</a:t>
            </a:r>
            <a:endParaRPr lang="en-US" altLang="zh-CN" sz="3200" dirty="0">
              <a:solidFill>
                <a:schemeClr val="bg1"/>
              </a:solidFill>
            </a:endParaRPr>
          </a:p>
          <a:p>
            <a:pPr algn="ctr"/>
            <a:r>
              <a:rPr lang="zh-CN" altLang="en-US" sz="3200" dirty="0">
                <a:solidFill>
                  <a:schemeClr val="bg1"/>
                </a:solidFill>
              </a:rPr>
              <a:t>（锗基材料，量子计算）</a:t>
            </a:r>
            <a:endParaRPr lang="en-US" sz="3200" dirty="0">
              <a:solidFill>
                <a:schemeClr val="bg1"/>
              </a:solidFill>
            </a:endParaRPr>
          </a:p>
        </p:txBody>
      </p:sp>
      <p:sp>
        <p:nvSpPr>
          <p:cNvPr id="8" name="TextBox 7">
            <a:extLst>
              <a:ext uri="{FF2B5EF4-FFF2-40B4-BE49-F238E27FC236}">
                <a16:creationId xmlns:a16="http://schemas.microsoft.com/office/drawing/2014/main" id="{5B9A424C-483C-4916-B094-1ABCFECA0D55}"/>
              </a:ext>
            </a:extLst>
          </p:cNvPr>
          <p:cNvSpPr txBox="1"/>
          <p:nvPr/>
        </p:nvSpPr>
        <p:spPr>
          <a:xfrm>
            <a:off x="130336" y="0"/>
            <a:ext cx="6647974" cy="1200329"/>
          </a:xfrm>
          <a:prstGeom prst="rect">
            <a:avLst/>
          </a:prstGeom>
          <a:noFill/>
        </p:spPr>
        <p:txBody>
          <a:bodyPr wrap="none" rtlCol="0">
            <a:spAutoFit/>
          </a:bodyPr>
          <a:lstStyle/>
          <a:p>
            <a:pPr algn="ctr"/>
            <a:r>
              <a:rPr lang="zh-CN" altLang="en-US" sz="3600" dirty="0">
                <a:solidFill>
                  <a:schemeClr val="bg1"/>
                </a:solidFill>
              </a:rPr>
              <a:t>模型压缩与稀疏化</a:t>
            </a:r>
            <a:endParaRPr lang="en-US" altLang="zh-CN" sz="3600" dirty="0">
              <a:solidFill>
                <a:schemeClr val="bg1"/>
              </a:solidFill>
            </a:endParaRPr>
          </a:p>
          <a:p>
            <a:pPr algn="ctr"/>
            <a:r>
              <a:rPr lang="zh-CN" altLang="en-US" sz="3600" dirty="0">
                <a:solidFill>
                  <a:schemeClr val="bg1"/>
                </a:solidFill>
              </a:rPr>
              <a:t>（更高效的算法，软硬件协同）</a:t>
            </a:r>
            <a:endParaRPr lang="en-US" sz="3600" dirty="0">
              <a:solidFill>
                <a:schemeClr val="bg1"/>
              </a:solidFill>
            </a:endParaRPr>
          </a:p>
        </p:txBody>
      </p:sp>
      <p:sp>
        <p:nvSpPr>
          <p:cNvPr id="3" name="Slide Number Placeholder 2">
            <a:extLst>
              <a:ext uri="{FF2B5EF4-FFF2-40B4-BE49-F238E27FC236}">
                <a16:creationId xmlns:a16="http://schemas.microsoft.com/office/drawing/2014/main" id="{58B3D440-E659-4C54-A3E9-005649842AC0}"/>
              </a:ext>
            </a:extLst>
          </p:cNvPr>
          <p:cNvSpPr>
            <a:spLocks noGrp="1"/>
          </p:cNvSpPr>
          <p:nvPr>
            <p:ph type="sldNum" sz="quarter" idx="12"/>
          </p:nvPr>
        </p:nvSpPr>
        <p:spPr/>
        <p:txBody>
          <a:bodyPr/>
          <a:lstStyle/>
          <a:p>
            <a:fld id="{83212F52-AF0E-4FA3-97AA-8CAD8CC8BD74}" type="slidenum">
              <a:rPr lang="en-US" smtClean="0"/>
              <a:t>11</a:t>
            </a:fld>
            <a:endParaRPr lang="en-US"/>
          </a:p>
        </p:txBody>
      </p:sp>
    </p:spTree>
    <p:extLst>
      <p:ext uri="{BB962C8B-B14F-4D97-AF65-F5344CB8AC3E}">
        <p14:creationId xmlns:p14="http://schemas.microsoft.com/office/powerpoint/2010/main" val="99626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9768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41BEA-8DD2-4BEE-A7D2-8704851CAE5C}"/>
              </a:ext>
            </a:extLst>
          </p:cNvPr>
          <p:cNvSpPr>
            <a:spLocks noGrp="1"/>
          </p:cNvSpPr>
          <p:nvPr>
            <p:ph type="title"/>
          </p:nvPr>
        </p:nvSpPr>
        <p:spPr>
          <a:xfrm>
            <a:off x="7842219" y="886684"/>
            <a:ext cx="4174745" cy="1213050"/>
          </a:xfrm>
        </p:spPr>
        <p:txBody>
          <a:bodyPr>
            <a:normAutofit/>
          </a:bodyPr>
          <a:lstStyle/>
          <a:p>
            <a:r>
              <a:rPr lang="zh-CN" altLang="en-US" dirty="0"/>
              <a:t>稀疏的来源：</a:t>
            </a:r>
            <a:br>
              <a:rPr lang="en-US" altLang="zh-CN" dirty="0"/>
            </a:br>
            <a:r>
              <a:rPr lang="zh-CN" altLang="en-US" sz="3600" dirty="0"/>
              <a:t>高度结构化的数据</a:t>
            </a:r>
            <a:endParaRPr lang="en-US" sz="3600" dirty="0"/>
          </a:p>
        </p:txBody>
      </p:sp>
      <p:sp>
        <p:nvSpPr>
          <p:cNvPr id="3" name="Content Placeholder 2">
            <a:extLst>
              <a:ext uri="{FF2B5EF4-FFF2-40B4-BE49-F238E27FC236}">
                <a16:creationId xmlns:a16="http://schemas.microsoft.com/office/drawing/2014/main" id="{7A9672C0-7670-445D-8647-D2A3BC162A10}"/>
              </a:ext>
            </a:extLst>
          </p:cNvPr>
          <p:cNvSpPr>
            <a:spLocks noGrp="1"/>
          </p:cNvSpPr>
          <p:nvPr>
            <p:ph idx="1"/>
          </p:nvPr>
        </p:nvSpPr>
        <p:spPr>
          <a:xfrm>
            <a:off x="8017253" y="2715563"/>
            <a:ext cx="3824679" cy="3461400"/>
          </a:xfrm>
        </p:spPr>
        <p:txBody>
          <a:bodyPr>
            <a:normAutofit/>
          </a:bodyPr>
          <a:lstStyle/>
          <a:p>
            <a:r>
              <a:rPr lang="zh-CN" altLang="en-US" sz="2000" dirty="0"/>
              <a:t>我们被无数的数据包围</a:t>
            </a:r>
            <a:endParaRPr lang="en-US" altLang="zh-CN" sz="2000" dirty="0"/>
          </a:p>
          <a:p>
            <a:r>
              <a:rPr lang="zh-CN" altLang="en-US" sz="2000" dirty="0"/>
              <a:t>每一种数据都有其内在结构性</a:t>
            </a:r>
            <a:endParaRPr lang="en-US" sz="2000" dirty="0"/>
          </a:p>
          <a:p>
            <a:r>
              <a:rPr lang="en-US" altLang="zh-CN" sz="2000" dirty="0"/>
              <a:t>(</a:t>
            </a:r>
            <a:r>
              <a:rPr lang="zh-CN" altLang="en-US" sz="2000" i="1" dirty="0"/>
              <a:t>自动地</a:t>
            </a:r>
            <a:r>
              <a:rPr lang="zh-CN" altLang="en-US" sz="2000" dirty="0"/>
              <a:t>）学习数据内生的结构性是人工智能算法的核心</a:t>
            </a:r>
            <a:endParaRPr lang="en-US" sz="2000" dirty="0"/>
          </a:p>
          <a:p>
            <a:r>
              <a:rPr lang="zh-CN" altLang="en-US" sz="2000" dirty="0"/>
              <a:t>数据的结构性带来信息表达中的稀疏性</a:t>
            </a:r>
            <a:endParaRPr lang="en-US" altLang="zh-CN" sz="2000" dirty="0"/>
          </a:p>
          <a:p>
            <a:r>
              <a:rPr lang="zh-CN" altLang="en-US" sz="2000" dirty="0"/>
              <a:t>高效的人工智能系统应该充分的利用稀疏性。</a:t>
            </a:r>
            <a:endParaRPr lang="en-US" sz="2000" dirty="0"/>
          </a:p>
        </p:txBody>
      </p:sp>
      <p:grpSp>
        <p:nvGrpSpPr>
          <p:cNvPr id="4" name="Group 3">
            <a:extLst>
              <a:ext uri="{FF2B5EF4-FFF2-40B4-BE49-F238E27FC236}">
                <a16:creationId xmlns:a16="http://schemas.microsoft.com/office/drawing/2014/main" id="{50CB235D-4443-4459-8141-8F37BC2E480D}"/>
              </a:ext>
            </a:extLst>
          </p:cNvPr>
          <p:cNvGrpSpPr/>
          <p:nvPr/>
        </p:nvGrpSpPr>
        <p:grpSpPr>
          <a:xfrm>
            <a:off x="0" y="-16426"/>
            <a:ext cx="7530941" cy="6874427"/>
            <a:chOff x="0" y="-16426"/>
            <a:chExt cx="7530941" cy="6874427"/>
          </a:xfrm>
        </p:grpSpPr>
        <p:pic>
          <p:nvPicPr>
            <p:cNvPr id="9" name="Picture 8" descr="A picture containing photo, black, white, sitting&#10;&#10;Description automatically generated">
              <a:extLst>
                <a:ext uri="{FF2B5EF4-FFF2-40B4-BE49-F238E27FC236}">
                  <a16:creationId xmlns:a16="http://schemas.microsoft.com/office/drawing/2014/main" id="{B81489CA-8FE2-44BE-9A45-F8CFD32D5627}"/>
                </a:ext>
              </a:extLst>
            </p:cNvPr>
            <p:cNvPicPr>
              <a:picLocks noChangeAspect="1"/>
            </p:cNvPicPr>
            <p:nvPr/>
          </p:nvPicPr>
          <p:blipFill rotWithShape="1">
            <a:blip r:embed="rId3">
              <a:extLst>
                <a:ext uri="{28A0092B-C50C-407E-A947-70E740481C1C}">
                  <a14:useLocalDpi xmlns:a14="http://schemas.microsoft.com/office/drawing/2010/main" val="0"/>
                </a:ext>
              </a:extLst>
            </a:blip>
            <a:srcRect t="19240" r="-4" b="4313"/>
            <a:stretch/>
          </p:blipFill>
          <p:spPr>
            <a:xfrm>
              <a:off x="1" y="-1"/>
              <a:ext cx="3719750" cy="2225041"/>
            </a:xfrm>
            <a:prstGeom prst="rect">
              <a:avLst/>
            </a:prstGeom>
          </p:spPr>
        </p:pic>
        <p:pic>
          <p:nvPicPr>
            <p:cNvPr id="15" name="Picture 14" descr="A picture containing table, different, sitting, black&#10;&#10;Description automatically generated">
              <a:extLst>
                <a:ext uri="{FF2B5EF4-FFF2-40B4-BE49-F238E27FC236}">
                  <a16:creationId xmlns:a16="http://schemas.microsoft.com/office/drawing/2014/main" id="{884E4215-C10E-4D8D-8D9F-8201A40127A7}"/>
                </a:ext>
              </a:extLst>
            </p:cNvPr>
            <p:cNvPicPr>
              <a:picLocks noChangeAspect="1"/>
            </p:cNvPicPr>
            <p:nvPr/>
          </p:nvPicPr>
          <p:blipFill rotWithShape="1">
            <a:blip r:embed="rId4">
              <a:extLst>
                <a:ext uri="{28A0092B-C50C-407E-A947-70E740481C1C}">
                  <a14:useLocalDpi xmlns:a14="http://schemas.microsoft.com/office/drawing/2010/main" val="0"/>
                </a:ext>
              </a:extLst>
            </a:blip>
            <a:srcRect t="15870" r="-4" b="2866"/>
            <a:stretch/>
          </p:blipFill>
          <p:spPr>
            <a:xfrm>
              <a:off x="3811189" y="-16426"/>
              <a:ext cx="3719752" cy="2267032"/>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9FAE87C2-6B3C-44D6-8DBE-7A5D683DC60D}"/>
                </a:ext>
              </a:extLst>
            </p:cNvPr>
            <p:cNvPicPr>
              <a:picLocks noChangeAspect="1"/>
            </p:cNvPicPr>
            <p:nvPr/>
          </p:nvPicPr>
          <p:blipFill rotWithShape="1">
            <a:blip r:embed="rId5">
              <a:extLst>
                <a:ext uri="{28A0092B-C50C-407E-A947-70E740481C1C}">
                  <a14:useLocalDpi xmlns:a14="http://schemas.microsoft.com/office/drawing/2010/main" val="0"/>
                </a:ext>
              </a:extLst>
            </a:blip>
            <a:srcRect r="-3" b="21093"/>
            <a:stretch/>
          </p:blipFill>
          <p:spPr>
            <a:xfrm>
              <a:off x="20" y="2316480"/>
              <a:ext cx="3719729" cy="2208616"/>
            </a:xfrm>
            <a:prstGeom prst="rect">
              <a:avLst/>
            </a:prstGeom>
          </p:spPr>
        </p:pic>
        <p:pic>
          <p:nvPicPr>
            <p:cNvPr id="11" name="Picture 10" descr="A picture containing fence&#10;&#10;Description automatically generated">
              <a:extLst>
                <a:ext uri="{FF2B5EF4-FFF2-40B4-BE49-F238E27FC236}">
                  <a16:creationId xmlns:a16="http://schemas.microsoft.com/office/drawing/2014/main" id="{99A77547-61B5-49FB-88ED-04F425AB4B43}"/>
                </a:ext>
              </a:extLst>
            </p:cNvPr>
            <p:cNvPicPr>
              <a:picLocks noChangeAspect="1"/>
            </p:cNvPicPr>
            <p:nvPr/>
          </p:nvPicPr>
          <p:blipFill rotWithShape="1">
            <a:blip r:embed="rId6">
              <a:extLst>
                <a:ext uri="{28A0092B-C50C-407E-A947-70E740481C1C}">
                  <a14:useLocalDpi xmlns:a14="http://schemas.microsoft.com/office/drawing/2010/main" val="0"/>
                </a:ext>
              </a:extLst>
            </a:blip>
            <a:srcRect l="24767" r="36066" b="1"/>
            <a:stretch/>
          </p:blipFill>
          <p:spPr>
            <a:xfrm>
              <a:off x="3811189" y="2316480"/>
              <a:ext cx="3719748" cy="2208617"/>
            </a:xfrm>
            <a:prstGeom prst="rect">
              <a:avLst/>
            </a:prstGeom>
          </p:spPr>
        </p:pic>
        <p:pic>
          <p:nvPicPr>
            <p:cNvPr id="17" name="Picture 16" descr="A map of a watch&#10;&#10;Description automatically generated">
              <a:extLst>
                <a:ext uri="{FF2B5EF4-FFF2-40B4-BE49-F238E27FC236}">
                  <a16:creationId xmlns:a16="http://schemas.microsoft.com/office/drawing/2014/main" id="{570E0CB3-2D8A-4F13-B6BC-7349EB3F6BD8}"/>
                </a:ext>
              </a:extLst>
            </p:cNvPr>
            <p:cNvPicPr>
              <a:picLocks noChangeAspect="1"/>
            </p:cNvPicPr>
            <p:nvPr/>
          </p:nvPicPr>
          <p:blipFill rotWithShape="1">
            <a:blip r:embed="rId7">
              <a:extLst>
                <a:ext uri="{28A0092B-C50C-407E-A947-70E740481C1C}">
                  <a14:useLocalDpi xmlns:a14="http://schemas.microsoft.com/office/drawing/2010/main" val="0"/>
                </a:ext>
              </a:extLst>
            </a:blip>
            <a:srcRect l="6209" r="2063" b="1"/>
            <a:stretch/>
          </p:blipFill>
          <p:spPr>
            <a:xfrm>
              <a:off x="3811189" y="4607394"/>
              <a:ext cx="3719752" cy="2250607"/>
            </a:xfrm>
            <a:prstGeom prst="rect">
              <a:avLst/>
            </a:prstGeom>
          </p:spPr>
        </p:pic>
        <p:sp>
          <p:nvSpPr>
            <p:cNvPr id="22" name="TextBox 21">
              <a:extLst>
                <a:ext uri="{FF2B5EF4-FFF2-40B4-BE49-F238E27FC236}">
                  <a16:creationId xmlns:a16="http://schemas.microsoft.com/office/drawing/2014/main" id="{A14CABD7-3BB4-4922-B4E6-955F34387534}"/>
                </a:ext>
              </a:extLst>
            </p:cNvPr>
            <p:cNvSpPr txBox="1"/>
            <p:nvPr/>
          </p:nvSpPr>
          <p:spPr>
            <a:xfrm>
              <a:off x="997459" y="0"/>
              <a:ext cx="1724831" cy="369332"/>
            </a:xfrm>
            <a:prstGeom prst="rect">
              <a:avLst/>
            </a:prstGeom>
            <a:solidFill>
              <a:srgbClr val="697687"/>
            </a:solidFill>
          </p:spPr>
          <p:txBody>
            <a:bodyPr wrap="none" rtlCol="0">
              <a:spAutoFit/>
            </a:bodyPr>
            <a:lstStyle/>
            <a:p>
              <a:r>
                <a:rPr lang="en-US" dirty="0"/>
                <a:t>Medical imaging</a:t>
              </a:r>
            </a:p>
          </p:txBody>
        </p:sp>
        <p:sp>
          <p:nvSpPr>
            <p:cNvPr id="23" name="TextBox 22">
              <a:extLst>
                <a:ext uri="{FF2B5EF4-FFF2-40B4-BE49-F238E27FC236}">
                  <a16:creationId xmlns:a16="http://schemas.microsoft.com/office/drawing/2014/main" id="{E0F3E9AC-91B7-4D79-BD88-93FDFA85C4DC}"/>
                </a:ext>
              </a:extLst>
            </p:cNvPr>
            <p:cNvSpPr txBox="1"/>
            <p:nvPr/>
          </p:nvSpPr>
          <p:spPr>
            <a:xfrm>
              <a:off x="997459" y="2346231"/>
              <a:ext cx="1349408" cy="369332"/>
            </a:xfrm>
            <a:prstGeom prst="rect">
              <a:avLst/>
            </a:prstGeom>
            <a:solidFill>
              <a:srgbClr val="697687"/>
            </a:solidFill>
          </p:spPr>
          <p:txBody>
            <a:bodyPr wrap="none" rtlCol="0">
              <a:spAutoFit/>
            </a:bodyPr>
            <a:lstStyle/>
            <a:p>
              <a:r>
                <a:rPr lang="en-US" dirty="0"/>
                <a:t>Auto-driving</a:t>
              </a:r>
            </a:p>
          </p:txBody>
        </p:sp>
        <p:sp>
          <p:nvSpPr>
            <p:cNvPr id="25" name="TextBox 24">
              <a:extLst>
                <a:ext uri="{FF2B5EF4-FFF2-40B4-BE49-F238E27FC236}">
                  <a16:creationId xmlns:a16="http://schemas.microsoft.com/office/drawing/2014/main" id="{B36C0E50-F6E1-4AEA-B5D4-F70AC02A2829}"/>
                </a:ext>
              </a:extLst>
            </p:cNvPr>
            <p:cNvSpPr txBox="1"/>
            <p:nvPr/>
          </p:nvSpPr>
          <p:spPr>
            <a:xfrm>
              <a:off x="4996359" y="2316480"/>
              <a:ext cx="1462195" cy="369332"/>
            </a:xfrm>
            <a:prstGeom prst="rect">
              <a:avLst/>
            </a:prstGeom>
            <a:solidFill>
              <a:srgbClr val="697687"/>
            </a:solidFill>
          </p:spPr>
          <p:txBody>
            <a:bodyPr wrap="none" rtlCol="0">
              <a:spAutoFit/>
            </a:bodyPr>
            <a:lstStyle/>
            <a:p>
              <a:r>
                <a:rPr lang="en-US" dirty="0"/>
                <a:t>Speech/Voice</a:t>
              </a:r>
            </a:p>
          </p:txBody>
        </p:sp>
        <p:sp>
          <p:nvSpPr>
            <p:cNvPr id="26" name="TextBox 25">
              <a:extLst>
                <a:ext uri="{FF2B5EF4-FFF2-40B4-BE49-F238E27FC236}">
                  <a16:creationId xmlns:a16="http://schemas.microsoft.com/office/drawing/2014/main" id="{920ED1A0-BC64-4217-A1BB-F56253AE5E5A}"/>
                </a:ext>
              </a:extLst>
            </p:cNvPr>
            <p:cNvSpPr txBox="1"/>
            <p:nvPr/>
          </p:nvSpPr>
          <p:spPr>
            <a:xfrm>
              <a:off x="4996359" y="0"/>
              <a:ext cx="1746055" cy="369332"/>
            </a:xfrm>
            <a:prstGeom prst="rect">
              <a:avLst/>
            </a:prstGeom>
            <a:solidFill>
              <a:srgbClr val="697687"/>
            </a:solidFill>
          </p:spPr>
          <p:txBody>
            <a:bodyPr wrap="none" rtlCol="0">
              <a:spAutoFit/>
            </a:bodyPr>
            <a:lstStyle/>
            <a:p>
              <a:r>
                <a:rPr lang="en-US" dirty="0"/>
                <a:t>Face-recognition</a:t>
              </a:r>
            </a:p>
          </p:txBody>
        </p:sp>
        <p:sp>
          <p:nvSpPr>
            <p:cNvPr id="28" name="TextBox 27">
              <a:extLst>
                <a:ext uri="{FF2B5EF4-FFF2-40B4-BE49-F238E27FC236}">
                  <a16:creationId xmlns:a16="http://schemas.microsoft.com/office/drawing/2014/main" id="{50DCF041-5114-4391-A95E-C8860E725026}"/>
                </a:ext>
              </a:extLst>
            </p:cNvPr>
            <p:cNvSpPr txBox="1"/>
            <p:nvPr/>
          </p:nvSpPr>
          <p:spPr>
            <a:xfrm>
              <a:off x="4791206" y="4602995"/>
              <a:ext cx="1872500" cy="369332"/>
            </a:xfrm>
            <a:prstGeom prst="rect">
              <a:avLst/>
            </a:prstGeom>
            <a:solidFill>
              <a:srgbClr val="697687"/>
            </a:solidFill>
          </p:spPr>
          <p:txBody>
            <a:bodyPr wrap="none" rtlCol="0">
              <a:spAutoFit/>
            </a:bodyPr>
            <a:lstStyle/>
            <a:p>
              <a:r>
                <a:rPr lang="en-US" dirty="0"/>
                <a:t>Social Networking</a:t>
              </a:r>
            </a:p>
          </p:txBody>
        </p:sp>
        <p:pic>
          <p:nvPicPr>
            <p:cNvPr id="30" name="Picture 29">
              <a:extLst>
                <a:ext uri="{FF2B5EF4-FFF2-40B4-BE49-F238E27FC236}">
                  <a16:creationId xmlns:a16="http://schemas.microsoft.com/office/drawing/2014/main" id="{1FAA16A7-A846-4C12-87EE-7843470C543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602995"/>
              <a:ext cx="3720851" cy="2250607"/>
            </a:xfrm>
            <a:prstGeom prst="rect">
              <a:avLst/>
            </a:prstGeom>
          </p:spPr>
        </p:pic>
        <p:sp>
          <p:nvSpPr>
            <p:cNvPr id="31" name="TextBox 30">
              <a:extLst>
                <a:ext uri="{FF2B5EF4-FFF2-40B4-BE49-F238E27FC236}">
                  <a16:creationId xmlns:a16="http://schemas.microsoft.com/office/drawing/2014/main" id="{026BE6E2-15D2-4A96-B0B8-66218A1EB50C}"/>
                </a:ext>
              </a:extLst>
            </p:cNvPr>
            <p:cNvSpPr txBox="1"/>
            <p:nvPr/>
          </p:nvSpPr>
          <p:spPr>
            <a:xfrm>
              <a:off x="1114221" y="4588381"/>
              <a:ext cx="1200650" cy="369332"/>
            </a:xfrm>
            <a:prstGeom prst="rect">
              <a:avLst/>
            </a:prstGeom>
            <a:solidFill>
              <a:srgbClr val="697687"/>
            </a:solidFill>
          </p:spPr>
          <p:txBody>
            <a:bodyPr wrap="none" rtlCol="0">
              <a:spAutoFit/>
            </a:bodyPr>
            <a:lstStyle/>
            <a:p>
              <a:r>
                <a:rPr lang="en-US" dirty="0"/>
                <a:t>LiDAR data</a:t>
              </a:r>
            </a:p>
          </p:txBody>
        </p:sp>
      </p:grpSp>
      <p:sp>
        <p:nvSpPr>
          <p:cNvPr id="5" name="Slide Number Placeholder 4">
            <a:extLst>
              <a:ext uri="{FF2B5EF4-FFF2-40B4-BE49-F238E27FC236}">
                <a16:creationId xmlns:a16="http://schemas.microsoft.com/office/drawing/2014/main" id="{71C04C0A-A5FA-4B8F-AFDE-2C2883C50E5E}"/>
              </a:ext>
            </a:extLst>
          </p:cNvPr>
          <p:cNvSpPr>
            <a:spLocks noGrp="1"/>
          </p:cNvSpPr>
          <p:nvPr>
            <p:ph type="sldNum" sz="quarter" idx="12"/>
          </p:nvPr>
        </p:nvSpPr>
        <p:spPr/>
        <p:txBody>
          <a:bodyPr/>
          <a:lstStyle/>
          <a:p>
            <a:fld id="{83212F52-AF0E-4FA3-97AA-8CAD8CC8BD74}" type="slidenum">
              <a:rPr lang="en-US" smtClean="0"/>
              <a:t>12</a:t>
            </a:fld>
            <a:endParaRPr lang="en-US"/>
          </a:p>
        </p:txBody>
      </p:sp>
    </p:spTree>
    <p:extLst>
      <p:ext uri="{BB962C8B-B14F-4D97-AF65-F5344CB8AC3E}">
        <p14:creationId xmlns:p14="http://schemas.microsoft.com/office/powerpoint/2010/main" val="127823568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10017E2A-82DF-4C3F-A32E-6E763E161CA3}"/>
              </a:ext>
            </a:extLst>
          </p:cNvPr>
          <p:cNvGrpSpPr/>
          <p:nvPr/>
        </p:nvGrpSpPr>
        <p:grpSpPr>
          <a:xfrm>
            <a:off x="-28288" y="0"/>
            <a:ext cx="12220288" cy="3627019"/>
            <a:chOff x="-28288" y="0"/>
            <a:chExt cx="12220288" cy="3627019"/>
          </a:xfrm>
        </p:grpSpPr>
        <p:pic>
          <p:nvPicPr>
            <p:cNvPr id="1026" name="Picture 2" descr="âobject detectionâçå¾çæç´¢ç»æ">
              <a:extLst>
                <a:ext uri="{FF2B5EF4-FFF2-40B4-BE49-F238E27FC236}">
                  <a16:creationId xmlns:a16="http://schemas.microsoft.com/office/drawing/2014/main" id="{91FCCB1B-4D1A-4DF5-AFD9-0929631848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139"/>
            <a:stretch/>
          </p:blipFill>
          <p:spPr bwMode="auto">
            <a:xfrm>
              <a:off x="-28288" y="0"/>
              <a:ext cx="6750070" cy="362701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CB1C77F-D0EE-46A8-AE41-A0D3C49E3FF8}"/>
                </a:ext>
              </a:extLst>
            </p:cNvPr>
            <p:cNvSpPr/>
            <p:nvPr/>
          </p:nvSpPr>
          <p:spPr>
            <a:xfrm>
              <a:off x="6694777" y="0"/>
              <a:ext cx="5497223" cy="3627019"/>
            </a:xfrm>
            <a:prstGeom prst="rect">
              <a:avLst/>
            </a:prstGeom>
            <a:solidFill>
              <a:srgbClr val="5B6D79"/>
            </a:solidFill>
            <a:ln>
              <a:solidFill>
                <a:srgbClr val="5B6D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a:extLst>
                <a:ext uri="{FF2B5EF4-FFF2-40B4-BE49-F238E27FC236}">
                  <a16:creationId xmlns:a16="http://schemas.microsoft.com/office/drawing/2014/main" id="{60241FD4-699F-404C-A066-ED77A7C43FF1}"/>
                </a:ext>
              </a:extLst>
            </p:cNvPr>
            <p:cNvSpPr txBox="1"/>
            <p:nvPr/>
          </p:nvSpPr>
          <p:spPr>
            <a:xfrm>
              <a:off x="6871946" y="284440"/>
              <a:ext cx="5147229" cy="1938992"/>
            </a:xfrm>
            <a:prstGeom prst="rect">
              <a:avLst/>
            </a:prstGeom>
            <a:noFill/>
          </p:spPr>
          <p:txBody>
            <a:bodyPr wrap="square" rtlCol="0">
              <a:spAutoFit/>
            </a:bodyPr>
            <a:lstStyle/>
            <a:p>
              <a:r>
                <a:rPr lang="zh-CN" altLang="en-US" sz="3200" dirty="0">
                  <a:solidFill>
                    <a:schemeClr val="bg1"/>
                  </a:solidFill>
                </a:rPr>
                <a:t>当人类看到眼前物体时，我们的神经系统：</a:t>
              </a:r>
              <a:endParaRPr lang="en-US" altLang="zh-CN" sz="3200" dirty="0">
                <a:solidFill>
                  <a:schemeClr val="bg1"/>
                </a:solidFill>
              </a:endParaRPr>
            </a:p>
            <a:p>
              <a:pPr marL="342900" indent="-342900">
                <a:buFont typeface="Arial" panose="020B0604020202020204" pitchFamily="34" charset="0"/>
                <a:buChar char="•"/>
              </a:pPr>
              <a:r>
                <a:rPr lang="zh-CN" altLang="en-US" sz="2800" dirty="0">
                  <a:solidFill>
                    <a:schemeClr val="bg1"/>
                  </a:solidFill>
                </a:rPr>
                <a:t>不会处理所有像素；</a:t>
              </a:r>
              <a:endParaRPr lang="en-US" altLang="zh-CN" sz="2800" dirty="0">
                <a:solidFill>
                  <a:schemeClr val="bg1"/>
                </a:solidFill>
              </a:endParaRPr>
            </a:p>
            <a:p>
              <a:pPr marL="342900" indent="-342900">
                <a:buFont typeface="Arial" panose="020B0604020202020204" pitchFamily="34" charset="0"/>
                <a:buChar char="•"/>
              </a:pPr>
              <a:r>
                <a:rPr lang="zh-CN" altLang="en-US" sz="2800" dirty="0">
                  <a:solidFill>
                    <a:schemeClr val="bg1"/>
                  </a:solidFill>
                </a:rPr>
                <a:t>关注主要物体；</a:t>
              </a:r>
              <a:endParaRPr lang="en-US" altLang="zh-CN" sz="2000" dirty="0">
                <a:solidFill>
                  <a:schemeClr val="bg1">
                    <a:lumMod val="85000"/>
                  </a:schemeClr>
                </a:solidFill>
              </a:endParaRPr>
            </a:p>
          </p:txBody>
        </p:sp>
      </p:grpSp>
      <p:grpSp>
        <p:nvGrpSpPr>
          <p:cNvPr id="3" name="Group 2">
            <a:extLst>
              <a:ext uri="{FF2B5EF4-FFF2-40B4-BE49-F238E27FC236}">
                <a16:creationId xmlns:a16="http://schemas.microsoft.com/office/drawing/2014/main" id="{7AE3A8C3-5E43-4A84-B2CF-50B2B302964B}"/>
              </a:ext>
            </a:extLst>
          </p:cNvPr>
          <p:cNvGrpSpPr/>
          <p:nvPr/>
        </p:nvGrpSpPr>
        <p:grpSpPr>
          <a:xfrm>
            <a:off x="100384" y="3640058"/>
            <a:ext cx="11918791" cy="3217942"/>
            <a:chOff x="100384" y="3640058"/>
            <a:chExt cx="11918791" cy="3217942"/>
          </a:xfrm>
        </p:grpSpPr>
        <p:grpSp>
          <p:nvGrpSpPr>
            <p:cNvPr id="7" name="Group 6">
              <a:extLst>
                <a:ext uri="{FF2B5EF4-FFF2-40B4-BE49-F238E27FC236}">
                  <a16:creationId xmlns:a16="http://schemas.microsoft.com/office/drawing/2014/main" id="{05413DB2-A90C-4385-8544-1DB19EE2E850}"/>
                </a:ext>
              </a:extLst>
            </p:cNvPr>
            <p:cNvGrpSpPr/>
            <p:nvPr/>
          </p:nvGrpSpPr>
          <p:grpSpPr>
            <a:xfrm>
              <a:off x="100384" y="3640058"/>
              <a:ext cx="6594392" cy="3217942"/>
              <a:chOff x="4639003" y="1996671"/>
              <a:chExt cx="4037583" cy="1979400"/>
            </a:xfrm>
          </p:grpSpPr>
          <p:pic>
            <p:nvPicPr>
              <p:cNvPr id="1030" name="Picture 6" descr="âç«âçå¾çæç´¢ç»æ">
                <a:extLst>
                  <a:ext uri="{FF2B5EF4-FFF2-40B4-BE49-F238E27FC236}">
                    <a16:creationId xmlns:a16="http://schemas.microsoft.com/office/drawing/2014/main" id="{13DFD8B1-7EA4-4F51-8F60-A6D5BD015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9003" y="1996671"/>
                <a:ext cx="1941066" cy="19410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ç¸å³å¾ç">
                <a:extLst>
                  <a:ext uri="{FF2B5EF4-FFF2-40B4-BE49-F238E27FC236}">
                    <a16:creationId xmlns:a16="http://schemas.microsoft.com/office/drawing/2014/main" id="{8F839D6F-E831-43FC-B169-F91880B6CAE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1564"/>
              <a:stretch/>
            </p:blipFill>
            <p:spPr bwMode="auto">
              <a:xfrm>
                <a:off x="6580069" y="2153344"/>
                <a:ext cx="2017734" cy="178439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4BAC2EB-B7BC-4067-B3DB-97A35768C1E5}"/>
                  </a:ext>
                </a:extLst>
              </p:cNvPr>
              <p:cNvSpPr/>
              <p:nvPr/>
            </p:nvSpPr>
            <p:spPr>
              <a:xfrm>
                <a:off x="8005207" y="3775406"/>
                <a:ext cx="671379" cy="200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1E628090-0E4F-4C88-AFF9-7554D886724E}"/>
                </a:ext>
              </a:extLst>
            </p:cNvPr>
            <p:cNvSpPr txBox="1"/>
            <p:nvPr/>
          </p:nvSpPr>
          <p:spPr>
            <a:xfrm>
              <a:off x="6871946" y="3921947"/>
              <a:ext cx="5147229" cy="1877437"/>
            </a:xfrm>
            <a:prstGeom prst="rect">
              <a:avLst/>
            </a:prstGeom>
            <a:noFill/>
          </p:spPr>
          <p:txBody>
            <a:bodyPr wrap="square" rtlCol="0">
              <a:spAutoFit/>
            </a:bodyPr>
            <a:lstStyle/>
            <a:p>
              <a:r>
                <a:rPr lang="zh-CN" altLang="en-US" sz="3200" dirty="0"/>
                <a:t>当人类识别一只猫时，我们：</a:t>
              </a:r>
              <a:endParaRPr lang="en-US" altLang="zh-CN" sz="3200" dirty="0"/>
            </a:p>
            <a:p>
              <a:pPr marL="457200" indent="-457200">
                <a:buFont typeface="Arial" panose="020B0604020202020204" pitchFamily="34" charset="0"/>
                <a:buChar char="•"/>
              </a:pPr>
              <a:r>
                <a:rPr lang="zh-CN" altLang="en-US" sz="2800" dirty="0"/>
                <a:t>不会仔细检查每一个毛发的纹理；</a:t>
              </a:r>
              <a:endParaRPr lang="en-US" altLang="zh-CN" sz="2800" dirty="0"/>
            </a:p>
            <a:p>
              <a:pPr marL="457200" indent="-457200">
                <a:buFont typeface="Arial" panose="020B0604020202020204" pitchFamily="34" charset="0"/>
                <a:buChar char="•"/>
              </a:pPr>
              <a:r>
                <a:rPr lang="zh-CN" altLang="en-US" sz="2800" dirty="0"/>
                <a:t>简单的几何边缘足以识别；</a:t>
              </a:r>
              <a:endParaRPr lang="en-US" altLang="zh-CN" sz="2800" dirty="0"/>
            </a:p>
          </p:txBody>
        </p:sp>
      </p:grpSp>
      <p:sp>
        <p:nvSpPr>
          <p:cNvPr id="8" name="Slide Number Placeholder 7">
            <a:extLst>
              <a:ext uri="{FF2B5EF4-FFF2-40B4-BE49-F238E27FC236}">
                <a16:creationId xmlns:a16="http://schemas.microsoft.com/office/drawing/2014/main" id="{9F028CF0-AD20-4462-BEB7-65E9F80591B4}"/>
              </a:ext>
            </a:extLst>
          </p:cNvPr>
          <p:cNvSpPr>
            <a:spLocks noGrp="1"/>
          </p:cNvSpPr>
          <p:nvPr>
            <p:ph type="sldNum" sz="quarter" idx="12"/>
          </p:nvPr>
        </p:nvSpPr>
        <p:spPr/>
        <p:txBody>
          <a:bodyPr/>
          <a:lstStyle/>
          <a:p>
            <a:fld id="{483F9E50-EDCB-429A-90E8-6A77068491A3}" type="slidenum">
              <a:rPr lang="zh-CN" altLang="en-US" smtClean="0"/>
              <a:t>13</a:t>
            </a:fld>
            <a:endParaRPr lang="zh-CN" altLang="en-US" dirty="0"/>
          </a:p>
        </p:txBody>
      </p:sp>
    </p:spTree>
    <p:extLst>
      <p:ext uri="{BB962C8B-B14F-4D97-AF65-F5344CB8AC3E}">
        <p14:creationId xmlns:p14="http://schemas.microsoft.com/office/powerpoint/2010/main" val="149969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52655-48A6-4A87-812D-0DBD36D199B5}"/>
              </a:ext>
            </a:extLst>
          </p:cNvPr>
          <p:cNvSpPr>
            <a:spLocks noGrp="1"/>
          </p:cNvSpPr>
          <p:nvPr>
            <p:ph type="title"/>
          </p:nvPr>
        </p:nvSpPr>
        <p:spPr/>
        <p:txBody>
          <a:bodyPr/>
          <a:lstStyle/>
          <a:p>
            <a:r>
              <a:rPr lang="zh-CN" altLang="en-US" dirty="0"/>
              <a:t>神经网络的稀疏性</a:t>
            </a:r>
            <a:endParaRPr lang="en-US" dirty="0"/>
          </a:p>
        </p:txBody>
      </p:sp>
      <p:graphicFrame>
        <p:nvGraphicFramePr>
          <p:cNvPr id="17" name="Table 7">
            <a:extLst>
              <a:ext uri="{FF2B5EF4-FFF2-40B4-BE49-F238E27FC236}">
                <a16:creationId xmlns:a16="http://schemas.microsoft.com/office/drawing/2014/main" id="{55B58A33-A71F-4C6F-AA16-75713E6A3577}"/>
              </a:ext>
            </a:extLst>
          </p:cNvPr>
          <p:cNvGraphicFramePr>
            <a:graphicFrameLocks noGrp="1"/>
          </p:cNvGraphicFramePr>
          <p:nvPr>
            <p:extLst>
              <p:ext uri="{D42A27DB-BD31-4B8C-83A1-F6EECF244321}">
                <p14:modId xmlns:p14="http://schemas.microsoft.com/office/powerpoint/2010/main" val="2748629647"/>
              </p:ext>
            </p:extLst>
          </p:nvPr>
        </p:nvGraphicFramePr>
        <p:xfrm>
          <a:off x="694618" y="1223868"/>
          <a:ext cx="11006571" cy="5176932"/>
        </p:xfrm>
        <a:graphic>
          <a:graphicData uri="http://schemas.openxmlformats.org/drawingml/2006/table">
            <a:tbl>
              <a:tblPr firstRow="1" bandRow="1">
                <a:tableStyleId>{5940675A-B579-460E-94D1-54222C63F5DA}</a:tableStyleId>
              </a:tblPr>
              <a:tblGrid>
                <a:gridCol w="1390651">
                  <a:extLst>
                    <a:ext uri="{9D8B030D-6E8A-4147-A177-3AD203B41FA5}">
                      <a16:colId xmlns:a16="http://schemas.microsoft.com/office/drawing/2014/main" val="1593661383"/>
                    </a:ext>
                  </a:extLst>
                </a:gridCol>
                <a:gridCol w="1102302">
                  <a:extLst>
                    <a:ext uri="{9D8B030D-6E8A-4147-A177-3AD203B41FA5}">
                      <a16:colId xmlns:a16="http://schemas.microsoft.com/office/drawing/2014/main" val="4157666941"/>
                    </a:ext>
                  </a:extLst>
                </a:gridCol>
                <a:gridCol w="3532909">
                  <a:extLst>
                    <a:ext uri="{9D8B030D-6E8A-4147-A177-3AD203B41FA5}">
                      <a16:colId xmlns:a16="http://schemas.microsoft.com/office/drawing/2014/main" val="2226552703"/>
                    </a:ext>
                  </a:extLst>
                </a:gridCol>
                <a:gridCol w="2847109">
                  <a:extLst>
                    <a:ext uri="{9D8B030D-6E8A-4147-A177-3AD203B41FA5}">
                      <a16:colId xmlns:a16="http://schemas.microsoft.com/office/drawing/2014/main" val="962274919"/>
                    </a:ext>
                  </a:extLst>
                </a:gridCol>
                <a:gridCol w="2133600">
                  <a:extLst>
                    <a:ext uri="{9D8B030D-6E8A-4147-A177-3AD203B41FA5}">
                      <a16:colId xmlns:a16="http://schemas.microsoft.com/office/drawing/2014/main" val="3828049469"/>
                    </a:ext>
                  </a:extLst>
                </a:gridCol>
              </a:tblGrid>
              <a:tr h="623359">
                <a:tc>
                  <a:txBody>
                    <a:bodyPr/>
                    <a:lstStyle/>
                    <a:p>
                      <a:pPr algn="ctr"/>
                      <a:r>
                        <a:rPr lang="en-US" altLang="zh-CN" dirty="0"/>
                        <a:t>Sparsity Types</a:t>
                      </a:r>
                      <a:endParaRPr lang="en-US" dirty="0"/>
                    </a:p>
                  </a:txBody>
                  <a:tcPr anchor="ctr"/>
                </a:tc>
                <a:tc>
                  <a:txBody>
                    <a:bodyPr/>
                    <a:lstStyle/>
                    <a:p>
                      <a:pPr algn="ctr"/>
                      <a:r>
                        <a:rPr lang="en-US" altLang="zh-CN" dirty="0"/>
                        <a:t>Data Structure</a:t>
                      </a:r>
                      <a:endParaRPr lang="en-US" dirty="0"/>
                    </a:p>
                  </a:txBody>
                  <a:tcPr anchor="ctr"/>
                </a:tc>
                <a:tc>
                  <a:txBody>
                    <a:bodyPr/>
                    <a:lstStyle/>
                    <a:p>
                      <a:pPr algn="ctr"/>
                      <a:r>
                        <a:rPr lang="en-US" altLang="zh-CN" dirty="0"/>
                        <a:t>Sources</a:t>
                      </a:r>
                      <a:endParaRPr lang="en-US" dirty="0"/>
                    </a:p>
                  </a:txBody>
                  <a:tcPr anchor="ctr"/>
                </a:tc>
                <a:tc>
                  <a:txBody>
                    <a:bodyPr/>
                    <a:lstStyle/>
                    <a:p>
                      <a:pPr algn="ctr"/>
                      <a:r>
                        <a:rPr lang="en-US" altLang="zh-CN" dirty="0"/>
                        <a:t>Percentage of Sparsity</a:t>
                      </a:r>
                      <a:endParaRPr lang="en-US" dirty="0"/>
                    </a:p>
                  </a:txBody>
                  <a:tcPr anchor="ctr"/>
                </a:tc>
                <a:tc>
                  <a:txBody>
                    <a:bodyPr/>
                    <a:lstStyle/>
                    <a:p>
                      <a:pPr algn="ctr"/>
                      <a:r>
                        <a:rPr lang="en-US" altLang="zh-CN" dirty="0"/>
                        <a:t>Speedup Potential</a:t>
                      </a:r>
                      <a:endParaRPr lang="en-US" dirty="0"/>
                    </a:p>
                  </a:txBody>
                  <a:tcPr anchor="ctr"/>
                </a:tc>
                <a:extLst>
                  <a:ext uri="{0D108BD9-81ED-4DB2-BD59-A6C34878D82A}">
                    <a16:rowId xmlns:a16="http://schemas.microsoft.com/office/drawing/2014/main" val="3076944525"/>
                  </a:ext>
                </a:extLst>
              </a:tr>
              <a:tr h="1512284">
                <a:tc>
                  <a:txBody>
                    <a:bodyPr/>
                    <a:lstStyle/>
                    <a:p>
                      <a:pPr algn="ctr"/>
                      <a:r>
                        <a:rPr lang="en-US" altLang="zh-CN" dirty="0"/>
                        <a:t>Static</a:t>
                      </a:r>
                    </a:p>
                    <a:p>
                      <a:pPr algn="ctr"/>
                      <a:r>
                        <a:rPr lang="en-US" altLang="zh-CN" dirty="0"/>
                        <a:t>Sparsity</a:t>
                      </a:r>
                      <a:endParaRPr lang="en-US" dirty="0"/>
                    </a:p>
                  </a:txBody>
                  <a:tcPr anchor="ctr"/>
                </a:tc>
                <a:tc>
                  <a:txBody>
                    <a:bodyPr/>
                    <a:lstStyle/>
                    <a:p>
                      <a:pPr algn="ctr"/>
                      <a:r>
                        <a:rPr lang="en-US" altLang="zh-CN" dirty="0"/>
                        <a:t>Weight</a:t>
                      </a:r>
                      <a:endParaRPr lang="en-US" dirty="0"/>
                    </a:p>
                  </a:txBody>
                  <a:tcPr anchor="ctr"/>
                </a:tc>
                <a:tc>
                  <a:txBody>
                    <a:bodyPr/>
                    <a:lstStyle/>
                    <a:p>
                      <a:pPr algn="ctr"/>
                      <a:endParaRPr lang="en-US"/>
                    </a:p>
                  </a:txBody>
                  <a:tcPr anchor="ctr"/>
                </a:tc>
                <a:tc>
                  <a:txBody>
                    <a:bodyPr/>
                    <a:lstStyle/>
                    <a:p>
                      <a:pPr algn="ctr"/>
                      <a:endParaRPr lang="en-US" dirty="0"/>
                    </a:p>
                  </a:txBody>
                  <a:tcPr anchor="ctr"/>
                </a:tc>
                <a:tc>
                  <a:txBody>
                    <a:bodyPr/>
                    <a:lstStyle/>
                    <a:p>
                      <a:pPr algn="ctr"/>
                      <a:r>
                        <a:rPr lang="en-US" dirty="0"/>
                        <a:t>1x~50x</a:t>
                      </a:r>
                    </a:p>
                  </a:txBody>
                  <a:tcPr anchor="ctr"/>
                </a:tc>
                <a:extLst>
                  <a:ext uri="{0D108BD9-81ED-4DB2-BD59-A6C34878D82A}">
                    <a16:rowId xmlns:a16="http://schemas.microsoft.com/office/drawing/2014/main" val="611005665"/>
                  </a:ext>
                </a:extLst>
              </a:tr>
              <a:tr h="1512284">
                <a:tc rowSpan="2">
                  <a:txBody>
                    <a:bodyPr/>
                    <a:lstStyle/>
                    <a:p>
                      <a:pPr algn="ctr"/>
                      <a:r>
                        <a:rPr lang="en-US" altLang="zh-CN" dirty="0"/>
                        <a:t>Dynamic</a:t>
                      </a:r>
                    </a:p>
                    <a:p>
                      <a:pPr algn="ctr"/>
                      <a:r>
                        <a:rPr lang="en-US" altLang="zh-CN" dirty="0"/>
                        <a:t>Sparsity</a:t>
                      </a:r>
                      <a:endParaRPr lang="en-US" dirty="0"/>
                    </a:p>
                  </a:txBody>
                  <a:tcPr anchor="ctr"/>
                </a:tc>
                <a:tc>
                  <a:txBody>
                    <a:bodyPr/>
                    <a:lstStyle/>
                    <a:p>
                      <a:pPr algn="ctr"/>
                      <a:r>
                        <a:rPr lang="en-US" altLang="zh-CN" sz="1600" dirty="0"/>
                        <a:t>Activation</a:t>
                      </a:r>
                      <a:endParaRPr lang="en-US" sz="1600" dirty="0"/>
                    </a:p>
                  </a:txBody>
                  <a:tcPr anchor="ctr"/>
                </a:tc>
                <a:tc>
                  <a:txBody>
                    <a:bodyPr/>
                    <a:lstStyle/>
                    <a:p>
                      <a:pPr algn="ctr"/>
                      <a:endParaRPr lang="en-US"/>
                    </a:p>
                  </a:txBody>
                  <a:tcPr anchor="ctr"/>
                </a:tc>
                <a:tc>
                  <a:txBody>
                    <a:bodyPr/>
                    <a:lstStyle/>
                    <a:p>
                      <a:pPr algn="ctr"/>
                      <a:endParaRPr lang="en-US"/>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1x~10x</a:t>
                      </a:r>
                    </a:p>
                  </a:txBody>
                  <a:tcPr anchor="ctr"/>
                </a:tc>
                <a:extLst>
                  <a:ext uri="{0D108BD9-81ED-4DB2-BD59-A6C34878D82A}">
                    <a16:rowId xmlns:a16="http://schemas.microsoft.com/office/drawing/2014/main" val="4256681182"/>
                  </a:ext>
                </a:extLst>
              </a:tr>
              <a:tr h="1512284">
                <a:tc vMerge="1">
                  <a:txBody>
                    <a:bodyPr/>
                    <a:lstStyle/>
                    <a:p>
                      <a:endParaRPr lang="en-US" dirty="0"/>
                    </a:p>
                  </a:txBody>
                  <a:tcPr/>
                </a:tc>
                <a:tc>
                  <a:txBody>
                    <a:bodyPr/>
                    <a:lstStyle/>
                    <a:p>
                      <a:pPr algn="ctr"/>
                      <a:r>
                        <a:rPr lang="en-US" altLang="zh-CN" dirty="0"/>
                        <a:t>Gradient</a:t>
                      </a:r>
                      <a:endParaRPr lang="en-US" dirty="0"/>
                    </a:p>
                  </a:txBody>
                  <a:tcPr anchor="ctr"/>
                </a:tc>
                <a:tc>
                  <a:txBody>
                    <a:bodyPr/>
                    <a:lstStyle/>
                    <a:p>
                      <a:pPr algn="ctr"/>
                      <a:endParaRPr lang="en-US"/>
                    </a:p>
                  </a:txBody>
                  <a:tcPr anchor="ctr"/>
                </a:tc>
                <a:tc>
                  <a:txBody>
                    <a:bodyPr/>
                    <a:lstStyle/>
                    <a:p>
                      <a:pPr algn="ctr"/>
                      <a:endParaRPr lang="en-US"/>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dirty="0"/>
                        <a:t>1x~10x</a:t>
                      </a:r>
                    </a:p>
                  </a:txBody>
                  <a:tcPr anchor="ctr"/>
                </a:tc>
                <a:extLst>
                  <a:ext uri="{0D108BD9-81ED-4DB2-BD59-A6C34878D82A}">
                    <a16:rowId xmlns:a16="http://schemas.microsoft.com/office/drawing/2014/main" val="133196542"/>
                  </a:ext>
                </a:extLst>
              </a:tr>
            </a:tbl>
          </a:graphicData>
        </a:graphic>
      </p:graphicFrame>
      <p:pic>
        <p:nvPicPr>
          <p:cNvPr id="18" name="Picture 17">
            <a:extLst>
              <a:ext uri="{FF2B5EF4-FFF2-40B4-BE49-F238E27FC236}">
                <a16:creationId xmlns:a16="http://schemas.microsoft.com/office/drawing/2014/main" id="{FACEE13F-E853-4598-B288-CD63EC98543D}"/>
              </a:ext>
            </a:extLst>
          </p:cNvPr>
          <p:cNvPicPr>
            <a:picLocks noChangeAspect="1"/>
          </p:cNvPicPr>
          <p:nvPr/>
        </p:nvPicPr>
        <p:blipFill>
          <a:blip r:embed="rId3"/>
          <a:stretch>
            <a:fillRect/>
          </a:stretch>
        </p:blipFill>
        <p:spPr>
          <a:xfrm>
            <a:off x="3274595" y="2204414"/>
            <a:ext cx="3281363" cy="900873"/>
          </a:xfrm>
          <a:prstGeom prst="rect">
            <a:avLst/>
          </a:prstGeom>
        </p:spPr>
      </p:pic>
      <p:pic>
        <p:nvPicPr>
          <p:cNvPr id="19" name="Picture 18">
            <a:extLst>
              <a:ext uri="{FF2B5EF4-FFF2-40B4-BE49-F238E27FC236}">
                <a16:creationId xmlns:a16="http://schemas.microsoft.com/office/drawing/2014/main" id="{F62AD80E-230F-4E6B-AC48-2AFA4E9EA239}"/>
              </a:ext>
            </a:extLst>
          </p:cNvPr>
          <p:cNvPicPr>
            <a:picLocks noChangeAspect="1"/>
          </p:cNvPicPr>
          <p:nvPr/>
        </p:nvPicPr>
        <p:blipFill>
          <a:blip r:embed="rId4"/>
          <a:stretch>
            <a:fillRect/>
          </a:stretch>
        </p:blipFill>
        <p:spPr>
          <a:xfrm>
            <a:off x="3312695" y="3734579"/>
            <a:ext cx="3338230" cy="806923"/>
          </a:xfrm>
          <a:prstGeom prst="rect">
            <a:avLst/>
          </a:prstGeom>
        </p:spPr>
      </p:pic>
      <p:pic>
        <p:nvPicPr>
          <p:cNvPr id="20" name="Picture 19">
            <a:extLst>
              <a:ext uri="{FF2B5EF4-FFF2-40B4-BE49-F238E27FC236}">
                <a16:creationId xmlns:a16="http://schemas.microsoft.com/office/drawing/2014/main" id="{369AA3D6-2DA7-4A1E-B5D5-81BB307BE9FE}"/>
              </a:ext>
            </a:extLst>
          </p:cNvPr>
          <p:cNvPicPr>
            <a:picLocks noChangeAspect="1"/>
          </p:cNvPicPr>
          <p:nvPr/>
        </p:nvPicPr>
        <p:blipFill>
          <a:blip r:embed="rId5"/>
          <a:stretch>
            <a:fillRect/>
          </a:stretch>
        </p:blipFill>
        <p:spPr>
          <a:xfrm>
            <a:off x="3274595" y="5102620"/>
            <a:ext cx="3338230" cy="1046135"/>
          </a:xfrm>
          <a:prstGeom prst="rect">
            <a:avLst/>
          </a:prstGeom>
        </p:spPr>
      </p:pic>
      <p:pic>
        <p:nvPicPr>
          <p:cNvPr id="21" name="Picture 20">
            <a:extLst>
              <a:ext uri="{FF2B5EF4-FFF2-40B4-BE49-F238E27FC236}">
                <a16:creationId xmlns:a16="http://schemas.microsoft.com/office/drawing/2014/main" id="{C596198B-0A5E-4D4A-B1A9-7BA9C1926120}"/>
              </a:ext>
            </a:extLst>
          </p:cNvPr>
          <p:cNvPicPr>
            <a:picLocks noChangeAspect="1"/>
          </p:cNvPicPr>
          <p:nvPr/>
        </p:nvPicPr>
        <p:blipFill>
          <a:blip r:embed="rId6"/>
          <a:stretch>
            <a:fillRect/>
          </a:stretch>
        </p:blipFill>
        <p:spPr>
          <a:xfrm>
            <a:off x="6886734" y="2021486"/>
            <a:ext cx="2290763" cy="1266727"/>
          </a:xfrm>
          <a:prstGeom prst="rect">
            <a:avLst/>
          </a:prstGeom>
        </p:spPr>
      </p:pic>
      <p:pic>
        <p:nvPicPr>
          <p:cNvPr id="22" name="Picture 21">
            <a:extLst>
              <a:ext uri="{FF2B5EF4-FFF2-40B4-BE49-F238E27FC236}">
                <a16:creationId xmlns:a16="http://schemas.microsoft.com/office/drawing/2014/main" id="{74AFF446-5936-4B58-B384-0087D7F93163}"/>
              </a:ext>
            </a:extLst>
          </p:cNvPr>
          <p:cNvPicPr>
            <a:picLocks noChangeAspect="1"/>
          </p:cNvPicPr>
          <p:nvPr/>
        </p:nvPicPr>
        <p:blipFill>
          <a:blip r:embed="rId7"/>
          <a:stretch>
            <a:fillRect/>
          </a:stretch>
        </p:blipFill>
        <p:spPr>
          <a:xfrm>
            <a:off x="6886733" y="3484629"/>
            <a:ext cx="2452405" cy="1268041"/>
          </a:xfrm>
          <a:prstGeom prst="rect">
            <a:avLst/>
          </a:prstGeom>
        </p:spPr>
      </p:pic>
      <p:sp>
        <p:nvSpPr>
          <p:cNvPr id="23" name="Rectangle 22">
            <a:extLst>
              <a:ext uri="{FF2B5EF4-FFF2-40B4-BE49-F238E27FC236}">
                <a16:creationId xmlns:a16="http://schemas.microsoft.com/office/drawing/2014/main" id="{6C178B46-E470-4B4B-92DC-2352BE8E5CA7}"/>
              </a:ext>
            </a:extLst>
          </p:cNvPr>
          <p:cNvSpPr/>
          <p:nvPr/>
        </p:nvSpPr>
        <p:spPr>
          <a:xfrm>
            <a:off x="8806022" y="2021486"/>
            <a:ext cx="223837" cy="140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D77BAE87-B293-4B2B-A967-9FD866C3E422}"/>
              </a:ext>
            </a:extLst>
          </p:cNvPr>
          <p:cNvPicPr>
            <a:picLocks noChangeAspect="1"/>
          </p:cNvPicPr>
          <p:nvPr/>
        </p:nvPicPr>
        <p:blipFill>
          <a:blip r:embed="rId8"/>
          <a:stretch>
            <a:fillRect/>
          </a:stretch>
        </p:blipFill>
        <p:spPr>
          <a:xfrm>
            <a:off x="6817462" y="4983447"/>
            <a:ext cx="2602922" cy="1267569"/>
          </a:xfrm>
          <a:prstGeom prst="rect">
            <a:avLst/>
          </a:prstGeom>
        </p:spPr>
      </p:pic>
    </p:spTree>
    <p:extLst>
      <p:ext uri="{BB962C8B-B14F-4D97-AF65-F5344CB8AC3E}">
        <p14:creationId xmlns:p14="http://schemas.microsoft.com/office/powerpoint/2010/main" val="1768161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948C5-BAF2-4F61-BFBE-FDB62C14C8D1}"/>
              </a:ext>
            </a:extLst>
          </p:cNvPr>
          <p:cNvSpPr txBox="1"/>
          <p:nvPr/>
        </p:nvSpPr>
        <p:spPr>
          <a:xfrm>
            <a:off x="4145634" y="1446140"/>
            <a:ext cx="3658963" cy="1015663"/>
          </a:xfrm>
          <a:prstGeom prst="rect">
            <a:avLst/>
          </a:prstGeom>
          <a:noFill/>
        </p:spPr>
        <p:txBody>
          <a:bodyPr wrap="square" rtlCol="0">
            <a:spAutoFit/>
          </a:bodyPr>
          <a:lstStyle/>
          <a:p>
            <a:r>
              <a:rPr lang="zh-CN" altLang="en-US" sz="6000" dirty="0">
                <a:solidFill>
                  <a:schemeClr val="bg1"/>
                </a:solidFill>
              </a:rPr>
              <a:t>权重稀疏</a:t>
            </a:r>
          </a:p>
        </p:txBody>
      </p:sp>
      <p:sp>
        <p:nvSpPr>
          <p:cNvPr id="4" name="Oval 3">
            <a:extLst>
              <a:ext uri="{FF2B5EF4-FFF2-40B4-BE49-F238E27FC236}">
                <a16:creationId xmlns:a16="http://schemas.microsoft.com/office/drawing/2014/main" id="{E9B6547C-F25E-4994-AC11-5574FD5D180C}"/>
              </a:ext>
            </a:extLst>
          </p:cNvPr>
          <p:cNvSpPr/>
          <p:nvPr/>
        </p:nvSpPr>
        <p:spPr>
          <a:xfrm>
            <a:off x="4605180" y="3053614"/>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FAAEA54-799A-4D12-8309-022E495577DF}"/>
              </a:ext>
            </a:extLst>
          </p:cNvPr>
          <p:cNvSpPr/>
          <p:nvPr/>
        </p:nvSpPr>
        <p:spPr>
          <a:xfrm>
            <a:off x="4605180" y="3557486"/>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F0837A-2A3F-4997-BE65-4DEEEBF6A787}"/>
              </a:ext>
            </a:extLst>
          </p:cNvPr>
          <p:cNvSpPr/>
          <p:nvPr/>
        </p:nvSpPr>
        <p:spPr>
          <a:xfrm>
            <a:off x="4605180" y="4061358"/>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12BC56-CF75-4636-ABFE-AA2BE37FEB3D}"/>
              </a:ext>
            </a:extLst>
          </p:cNvPr>
          <p:cNvSpPr/>
          <p:nvPr/>
        </p:nvSpPr>
        <p:spPr>
          <a:xfrm>
            <a:off x="4605180" y="4565231"/>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532189-A938-4B18-B5BA-8FA17192A480}"/>
              </a:ext>
            </a:extLst>
          </p:cNvPr>
          <p:cNvSpPr/>
          <p:nvPr/>
        </p:nvSpPr>
        <p:spPr>
          <a:xfrm>
            <a:off x="4605180" y="5069103"/>
            <a:ext cx="335914" cy="335914"/>
          </a:xfrm>
          <a:prstGeom prst="ellipse">
            <a:avLst/>
          </a:prstGeom>
          <a:solidFill>
            <a:srgbClr val="D73B01"/>
          </a:solidFill>
          <a:ln>
            <a:solidFill>
              <a:srgbClr val="D73B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7D0351-7529-4428-8531-35C8AC51CAE3}"/>
              </a:ext>
            </a:extLst>
          </p:cNvPr>
          <p:cNvSpPr/>
          <p:nvPr/>
        </p:nvSpPr>
        <p:spPr>
          <a:xfrm>
            <a:off x="6704645" y="3053614"/>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733AB0-4973-43FF-BE7E-4206B425789A}"/>
              </a:ext>
            </a:extLst>
          </p:cNvPr>
          <p:cNvSpPr/>
          <p:nvPr/>
        </p:nvSpPr>
        <p:spPr>
          <a:xfrm>
            <a:off x="6704645" y="3557486"/>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95209A5-1E5A-433E-8F3D-66A985BB62F2}"/>
              </a:ext>
            </a:extLst>
          </p:cNvPr>
          <p:cNvSpPr/>
          <p:nvPr/>
        </p:nvSpPr>
        <p:spPr>
          <a:xfrm>
            <a:off x="6704645" y="4061358"/>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9626C6-1656-4C32-89CD-14EF5AA9636D}"/>
              </a:ext>
            </a:extLst>
          </p:cNvPr>
          <p:cNvSpPr/>
          <p:nvPr/>
        </p:nvSpPr>
        <p:spPr>
          <a:xfrm>
            <a:off x="6704645" y="4565231"/>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2CFB61-B894-4211-B6E7-59D775FDA175}"/>
              </a:ext>
            </a:extLst>
          </p:cNvPr>
          <p:cNvSpPr/>
          <p:nvPr/>
        </p:nvSpPr>
        <p:spPr>
          <a:xfrm>
            <a:off x="6704645" y="5069103"/>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A41610D-AA0A-499E-93D6-D9B004714778}"/>
              </a:ext>
            </a:extLst>
          </p:cNvPr>
          <p:cNvCxnSpPr>
            <a:stCxn id="4" idx="6"/>
            <a:endCxn id="9" idx="2"/>
          </p:cNvCxnSpPr>
          <p:nvPr/>
        </p:nvCxnSpPr>
        <p:spPr>
          <a:xfrm>
            <a:off x="4941094" y="3221571"/>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A1B78B-F982-4C94-816C-17C43B78FCE0}"/>
              </a:ext>
            </a:extLst>
          </p:cNvPr>
          <p:cNvCxnSpPr>
            <a:cxnSpLocks/>
            <a:stCxn id="4" idx="6"/>
            <a:endCxn id="10" idx="2"/>
          </p:cNvCxnSpPr>
          <p:nvPr/>
        </p:nvCxnSpPr>
        <p:spPr>
          <a:xfrm>
            <a:off x="4941094" y="3221571"/>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1B221C-C648-4A3F-8AF4-1D1C55BC5BD5}"/>
              </a:ext>
            </a:extLst>
          </p:cNvPr>
          <p:cNvCxnSpPr>
            <a:cxnSpLocks/>
            <a:stCxn id="4" idx="6"/>
            <a:endCxn id="11" idx="2"/>
          </p:cNvCxnSpPr>
          <p:nvPr/>
        </p:nvCxnSpPr>
        <p:spPr>
          <a:xfrm>
            <a:off x="4941094" y="3221571"/>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CCD80A-68F2-429E-801C-DAE8635D1509}"/>
              </a:ext>
            </a:extLst>
          </p:cNvPr>
          <p:cNvCxnSpPr>
            <a:cxnSpLocks/>
            <a:stCxn id="4" idx="6"/>
            <a:endCxn id="12" idx="2"/>
          </p:cNvCxnSpPr>
          <p:nvPr/>
        </p:nvCxnSpPr>
        <p:spPr>
          <a:xfrm>
            <a:off x="4941094" y="3221571"/>
            <a:ext cx="1763550" cy="151161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C18B8E-92F5-46E4-A239-A90D3A9669A9}"/>
              </a:ext>
            </a:extLst>
          </p:cNvPr>
          <p:cNvCxnSpPr>
            <a:cxnSpLocks/>
            <a:stCxn id="4" idx="6"/>
            <a:endCxn id="13" idx="2"/>
          </p:cNvCxnSpPr>
          <p:nvPr/>
        </p:nvCxnSpPr>
        <p:spPr>
          <a:xfrm>
            <a:off x="4941094" y="3221571"/>
            <a:ext cx="1763550" cy="2015489"/>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CFC2C4-2CC3-4207-81CC-4943B1FFE185}"/>
              </a:ext>
            </a:extLst>
          </p:cNvPr>
          <p:cNvCxnSpPr>
            <a:cxnSpLocks/>
            <a:stCxn id="6" idx="6"/>
            <a:endCxn id="11" idx="2"/>
          </p:cNvCxnSpPr>
          <p:nvPr/>
        </p:nvCxnSpPr>
        <p:spPr>
          <a:xfrm>
            <a:off x="4941094" y="4229316"/>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B99F4F-9C5F-496A-98DC-85A6630CE796}"/>
              </a:ext>
            </a:extLst>
          </p:cNvPr>
          <p:cNvCxnSpPr>
            <a:cxnSpLocks/>
            <a:stCxn id="6" idx="6"/>
            <a:endCxn id="12" idx="2"/>
          </p:cNvCxnSpPr>
          <p:nvPr/>
        </p:nvCxnSpPr>
        <p:spPr>
          <a:xfrm>
            <a:off x="4941094" y="4229316"/>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4C4C1F-F576-44BE-BA79-2CA965667FBB}"/>
              </a:ext>
            </a:extLst>
          </p:cNvPr>
          <p:cNvCxnSpPr>
            <a:cxnSpLocks/>
            <a:stCxn id="6" idx="6"/>
            <a:endCxn id="13" idx="2"/>
          </p:cNvCxnSpPr>
          <p:nvPr/>
        </p:nvCxnSpPr>
        <p:spPr>
          <a:xfrm>
            <a:off x="4941094" y="4229316"/>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E0CCA9-359E-44C9-AB40-CE6585A6F772}"/>
              </a:ext>
            </a:extLst>
          </p:cNvPr>
          <p:cNvCxnSpPr>
            <a:cxnSpLocks/>
            <a:stCxn id="6" idx="6"/>
            <a:endCxn id="10" idx="2"/>
          </p:cNvCxnSpPr>
          <p:nvPr/>
        </p:nvCxnSpPr>
        <p:spPr>
          <a:xfrm flipV="1">
            <a:off x="4941094" y="3725443"/>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AB7770-09E7-4CE5-9452-DA6A1656F722}"/>
              </a:ext>
            </a:extLst>
          </p:cNvPr>
          <p:cNvCxnSpPr>
            <a:cxnSpLocks/>
            <a:stCxn id="6" idx="6"/>
            <a:endCxn id="9" idx="2"/>
          </p:cNvCxnSpPr>
          <p:nvPr/>
        </p:nvCxnSpPr>
        <p:spPr>
          <a:xfrm flipV="1">
            <a:off x="4941094" y="3221571"/>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30F9AC-499D-4D54-9DA1-5A66492C4A3B}"/>
              </a:ext>
            </a:extLst>
          </p:cNvPr>
          <p:cNvCxnSpPr>
            <a:cxnSpLocks/>
            <a:stCxn id="7" idx="6"/>
            <a:endCxn id="12" idx="2"/>
          </p:cNvCxnSpPr>
          <p:nvPr/>
        </p:nvCxnSpPr>
        <p:spPr>
          <a:xfrm>
            <a:off x="4941094" y="4733188"/>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E92D20-2EA3-4007-AA18-1C308DCFD8FF}"/>
              </a:ext>
            </a:extLst>
          </p:cNvPr>
          <p:cNvCxnSpPr>
            <a:cxnSpLocks/>
            <a:stCxn id="7" idx="6"/>
            <a:endCxn id="13" idx="2"/>
          </p:cNvCxnSpPr>
          <p:nvPr/>
        </p:nvCxnSpPr>
        <p:spPr>
          <a:xfrm>
            <a:off x="4941094" y="4733188"/>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B71E84-7AA2-4ED8-8726-92104EB7A1CE}"/>
              </a:ext>
            </a:extLst>
          </p:cNvPr>
          <p:cNvCxnSpPr>
            <a:cxnSpLocks/>
            <a:stCxn id="7" idx="6"/>
            <a:endCxn id="9" idx="2"/>
          </p:cNvCxnSpPr>
          <p:nvPr/>
        </p:nvCxnSpPr>
        <p:spPr>
          <a:xfrm flipV="1">
            <a:off x="4941094" y="3221571"/>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523BE77-7EFB-4B66-B762-5D9FF5FAD62A}"/>
              </a:ext>
            </a:extLst>
          </p:cNvPr>
          <p:cNvCxnSpPr>
            <a:cxnSpLocks/>
            <a:stCxn id="7" idx="6"/>
            <a:endCxn id="11" idx="2"/>
          </p:cNvCxnSpPr>
          <p:nvPr/>
        </p:nvCxnSpPr>
        <p:spPr>
          <a:xfrm flipV="1">
            <a:off x="4941094" y="4229316"/>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3B8BE4-8440-49BA-A6A0-E527FDE68962}"/>
              </a:ext>
            </a:extLst>
          </p:cNvPr>
          <p:cNvCxnSpPr>
            <a:cxnSpLocks/>
            <a:stCxn id="7" idx="6"/>
            <a:endCxn id="10" idx="2"/>
          </p:cNvCxnSpPr>
          <p:nvPr/>
        </p:nvCxnSpPr>
        <p:spPr>
          <a:xfrm flipV="1">
            <a:off x="4941094" y="3725443"/>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6FA04-A204-4B47-9D7E-4B0B082249B4}"/>
              </a:ext>
            </a:extLst>
          </p:cNvPr>
          <p:cNvCxnSpPr>
            <a:cxnSpLocks/>
            <a:stCxn id="8" idx="6"/>
            <a:endCxn id="13" idx="2"/>
          </p:cNvCxnSpPr>
          <p:nvPr/>
        </p:nvCxnSpPr>
        <p:spPr>
          <a:xfrm>
            <a:off x="4941094" y="5237060"/>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C4672B-26AA-4066-A7E4-F7B72DDE1F7D}"/>
              </a:ext>
            </a:extLst>
          </p:cNvPr>
          <p:cNvCxnSpPr>
            <a:cxnSpLocks/>
            <a:stCxn id="8" idx="6"/>
            <a:endCxn id="9" idx="2"/>
          </p:cNvCxnSpPr>
          <p:nvPr/>
        </p:nvCxnSpPr>
        <p:spPr>
          <a:xfrm flipV="1">
            <a:off x="4941094" y="3221571"/>
            <a:ext cx="1763550" cy="2015489"/>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E9C8BF-AF8B-4E24-845E-ACD50B6F8367}"/>
              </a:ext>
            </a:extLst>
          </p:cNvPr>
          <p:cNvCxnSpPr>
            <a:cxnSpLocks/>
            <a:stCxn id="8" idx="6"/>
            <a:endCxn id="10" idx="2"/>
          </p:cNvCxnSpPr>
          <p:nvPr/>
        </p:nvCxnSpPr>
        <p:spPr>
          <a:xfrm flipV="1">
            <a:off x="4941094" y="3725443"/>
            <a:ext cx="1763550" cy="151161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E12EBF-D445-4B8D-8FA1-F2C24D3B3B73}"/>
              </a:ext>
            </a:extLst>
          </p:cNvPr>
          <p:cNvCxnSpPr>
            <a:cxnSpLocks/>
            <a:stCxn id="8" idx="6"/>
            <a:endCxn id="12" idx="2"/>
          </p:cNvCxnSpPr>
          <p:nvPr/>
        </p:nvCxnSpPr>
        <p:spPr>
          <a:xfrm flipV="1">
            <a:off x="4941094" y="4733188"/>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371699-F46F-434A-BCF6-5635B0514458}"/>
              </a:ext>
            </a:extLst>
          </p:cNvPr>
          <p:cNvCxnSpPr>
            <a:cxnSpLocks/>
            <a:stCxn id="8" idx="6"/>
            <a:endCxn id="11" idx="2"/>
          </p:cNvCxnSpPr>
          <p:nvPr/>
        </p:nvCxnSpPr>
        <p:spPr>
          <a:xfrm flipV="1">
            <a:off x="4941094" y="4229316"/>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2F6859-4239-45C3-B785-F4D8563332EB}"/>
              </a:ext>
            </a:extLst>
          </p:cNvPr>
          <p:cNvCxnSpPr>
            <a:cxnSpLocks/>
            <a:stCxn id="5" idx="6"/>
            <a:endCxn id="12" idx="2"/>
          </p:cNvCxnSpPr>
          <p:nvPr/>
        </p:nvCxnSpPr>
        <p:spPr>
          <a:xfrm>
            <a:off x="4941094" y="3725443"/>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114D98-447F-463C-9D62-230A01734ECC}"/>
              </a:ext>
            </a:extLst>
          </p:cNvPr>
          <p:cNvCxnSpPr>
            <a:cxnSpLocks/>
            <a:stCxn id="5" idx="6"/>
            <a:endCxn id="13" idx="2"/>
          </p:cNvCxnSpPr>
          <p:nvPr/>
        </p:nvCxnSpPr>
        <p:spPr>
          <a:xfrm>
            <a:off x="4941094" y="3725443"/>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4A01E8-0F05-4EFC-BF2D-EBB0E31424AD}"/>
              </a:ext>
            </a:extLst>
          </p:cNvPr>
          <p:cNvCxnSpPr>
            <a:cxnSpLocks/>
            <a:stCxn id="5" idx="6"/>
            <a:endCxn id="9" idx="2"/>
          </p:cNvCxnSpPr>
          <p:nvPr/>
        </p:nvCxnSpPr>
        <p:spPr>
          <a:xfrm flipV="1">
            <a:off x="4941094" y="3221571"/>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1B2A6F-7B6D-462E-B97B-15FB177F5D55}"/>
              </a:ext>
            </a:extLst>
          </p:cNvPr>
          <p:cNvCxnSpPr>
            <a:cxnSpLocks/>
            <a:stCxn id="5" idx="6"/>
            <a:endCxn id="11" idx="2"/>
          </p:cNvCxnSpPr>
          <p:nvPr/>
        </p:nvCxnSpPr>
        <p:spPr>
          <a:xfrm>
            <a:off x="4941094" y="3725443"/>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9421CBB-65B9-4594-86CD-43078BF1FC07}"/>
              </a:ext>
            </a:extLst>
          </p:cNvPr>
          <p:cNvCxnSpPr>
            <a:cxnSpLocks/>
            <a:stCxn id="5" idx="6"/>
            <a:endCxn id="10" idx="2"/>
          </p:cNvCxnSpPr>
          <p:nvPr/>
        </p:nvCxnSpPr>
        <p:spPr>
          <a:xfrm>
            <a:off x="4941094" y="3725443"/>
            <a:ext cx="176355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66080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4D81-C6B3-4055-8D4F-502BC9496FED}"/>
              </a:ext>
            </a:extLst>
          </p:cNvPr>
          <p:cNvSpPr>
            <a:spLocks noGrp="1"/>
          </p:cNvSpPr>
          <p:nvPr>
            <p:ph type="title"/>
          </p:nvPr>
        </p:nvSpPr>
        <p:spPr/>
        <p:txBody>
          <a:bodyPr/>
          <a:lstStyle/>
          <a:p>
            <a:r>
              <a:rPr lang="zh-CN" altLang="en-US" dirty="0"/>
              <a:t>神经网络的权重（</a:t>
            </a:r>
            <a:r>
              <a:rPr lang="en-US" altLang="zh-CN" dirty="0"/>
              <a:t>weight</a:t>
            </a:r>
            <a:r>
              <a:rPr lang="zh-CN" altLang="en-US" dirty="0"/>
              <a:t>）稀疏</a:t>
            </a:r>
            <a:endParaRPr lang="en-US" dirty="0"/>
          </a:p>
        </p:txBody>
      </p:sp>
      <p:grpSp>
        <p:nvGrpSpPr>
          <p:cNvPr id="31" name="Group 30">
            <a:extLst>
              <a:ext uri="{FF2B5EF4-FFF2-40B4-BE49-F238E27FC236}">
                <a16:creationId xmlns:a16="http://schemas.microsoft.com/office/drawing/2014/main" id="{3E2E88F1-3B31-4174-864C-07B8422C71D2}"/>
              </a:ext>
            </a:extLst>
          </p:cNvPr>
          <p:cNvGrpSpPr/>
          <p:nvPr/>
        </p:nvGrpSpPr>
        <p:grpSpPr>
          <a:xfrm>
            <a:off x="1683230" y="3125148"/>
            <a:ext cx="2163106" cy="2169656"/>
            <a:chOff x="913310" y="3547233"/>
            <a:chExt cx="2163106" cy="2169656"/>
          </a:xfrm>
        </p:grpSpPr>
        <p:sp>
          <p:nvSpPr>
            <p:cNvPr id="32" name="Oval 31">
              <a:extLst>
                <a:ext uri="{FF2B5EF4-FFF2-40B4-BE49-F238E27FC236}">
                  <a16:creationId xmlns:a16="http://schemas.microsoft.com/office/drawing/2014/main" id="{8260A69D-2992-4A96-A0F8-4BF8416212FD}"/>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Oval 32">
              <a:extLst>
                <a:ext uri="{FF2B5EF4-FFF2-40B4-BE49-F238E27FC236}">
                  <a16:creationId xmlns:a16="http://schemas.microsoft.com/office/drawing/2014/main" id="{1A304377-10AC-438D-8875-E80B036AC621}"/>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Oval 33">
              <a:extLst>
                <a:ext uri="{FF2B5EF4-FFF2-40B4-BE49-F238E27FC236}">
                  <a16:creationId xmlns:a16="http://schemas.microsoft.com/office/drawing/2014/main" id="{4B29F5B3-385C-4CD8-97B7-9733853D4687}"/>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Oval 34">
              <a:extLst>
                <a:ext uri="{FF2B5EF4-FFF2-40B4-BE49-F238E27FC236}">
                  <a16:creationId xmlns:a16="http://schemas.microsoft.com/office/drawing/2014/main" id="{E8DFD467-A1A2-4E67-A2FF-D2BDDB49B46C}"/>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Oval 35">
              <a:extLst>
                <a:ext uri="{FF2B5EF4-FFF2-40B4-BE49-F238E27FC236}">
                  <a16:creationId xmlns:a16="http://schemas.microsoft.com/office/drawing/2014/main" id="{277532EE-EF93-480C-A512-3C24B3A7DC2B}"/>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Oval 36">
              <a:extLst>
                <a:ext uri="{FF2B5EF4-FFF2-40B4-BE49-F238E27FC236}">
                  <a16:creationId xmlns:a16="http://schemas.microsoft.com/office/drawing/2014/main" id="{2D5C16C4-117F-479C-B356-A60C079B7DC5}"/>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Group 37">
              <a:extLst>
                <a:ext uri="{FF2B5EF4-FFF2-40B4-BE49-F238E27FC236}">
                  <a16:creationId xmlns:a16="http://schemas.microsoft.com/office/drawing/2014/main" id="{49C5D55F-F207-48EA-9C50-AB76CDB59B0B}"/>
                </a:ext>
              </a:extLst>
            </p:cNvPr>
            <p:cNvGrpSpPr/>
            <p:nvPr/>
          </p:nvGrpSpPr>
          <p:grpSpPr>
            <a:xfrm>
              <a:off x="1936255" y="3547233"/>
              <a:ext cx="228600" cy="2169656"/>
              <a:chOff x="1823651" y="3314700"/>
              <a:chExt cx="228600" cy="2169656"/>
            </a:xfrm>
          </p:grpSpPr>
          <p:sp>
            <p:nvSpPr>
              <p:cNvPr id="54" name="Oval 53">
                <a:extLst>
                  <a:ext uri="{FF2B5EF4-FFF2-40B4-BE49-F238E27FC236}">
                    <a16:creationId xmlns:a16="http://schemas.microsoft.com/office/drawing/2014/main" id="{5C7FE497-4050-4EE9-9303-83DACB00366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Oval 54">
                <a:extLst>
                  <a:ext uri="{FF2B5EF4-FFF2-40B4-BE49-F238E27FC236}">
                    <a16:creationId xmlns:a16="http://schemas.microsoft.com/office/drawing/2014/main" id="{CCEE04AB-11EC-4FE8-B41E-5E037F7CDB40}"/>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Oval 55">
                <a:extLst>
                  <a:ext uri="{FF2B5EF4-FFF2-40B4-BE49-F238E27FC236}">
                    <a16:creationId xmlns:a16="http://schemas.microsoft.com/office/drawing/2014/main" id="{B38C39AA-7D0C-4076-8BB2-80DC4F593160}"/>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Oval 56">
                <a:extLst>
                  <a:ext uri="{FF2B5EF4-FFF2-40B4-BE49-F238E27FC236}">
                    <a16:creationId xmlns:a16="http://schemas.microsoft.com/office/drawing/2014/main" id="{3100A0A1-B089-474D-85E1-128904C1E84F}"/>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Oval 57">
                <a:extLst>
                  <a:ext uri="{FF2B5EF4-FFF2-40B4-BE49-F238E27FC236}">
                    <a16:creationId xmlns:a16="http://schemas.microsoft.com/office/drawing/2014/main" id="{2631932B-2FED-45A4-9138-DCC91E074780}"/>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9" name="Straight Arrow Connector 38">
              <a:extLst>
                <a:ext uri="{FF2B5EF4-FFF2-40B4-BE49-F238E27FC236}">
                  <a16:creationId xmlns:a16="http://schemas.microsoft.com/office/drawing/2014/main" id="{D1C7CA75-A918-4BC6-BF36-A14DD4C87A9B}"/>
                </a:ext>
              </a:extLst>
            </p:cNvPr>
            <p:cNvCxnSpPr>
              <a:stCxn id="32" idx="6"/>
              <a:endCxn id="54"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C482775-C146-4C44-B59B-D27B08C0487A}"/>
                </a:ext>
              </a:extLst>
            </p:cNvPr>
            <p:cNvCxnSpPr>
              <a:cxnSpLocks/>
              <a:stCxn id="34" idx="6"/>
              <a:endCxn id="55"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E9FC1B-1419-4ADA-B541-91473444584A}"/>
                </a:ext>
              </a:extLst>
            </p:cNvPr>
            <p:cNvCxnSpPr>
              <a:cxnSpLocks/>
              <a:stCxn id="32" idx="6"/>
              <a:endCxn id="55"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45DFBF-394C-459E-9926-658AED7E9862}"/>
                </a:ext>
              </a:extLst>
            </p:cNvPr>
            <p:cNvCxnSpPr>
              <a:cxnSpLocks/>
              <a:stCxn id="33" idx="6"/>
              <a:endCxn id="56"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C2E4F47-F59C-4A35-A660-434DC31D7B8C}"/>
                </a:ext>
              </a:extLst>
            </p:cNvPr>
            <p:cNvCxnSpPr>
              <a:cxnSpLocks/>
              <a:stCxn id="33" idx="6"/>
              <a:endCxn id="58"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2704E8F-59ED-44E4-BA85-D9FDFAB5A213}"/>
                </a:ext>
              </a:extLst>
            </p:cNvPr>
            <p:cNvCxnSpPr>
              <a:cxnSpLocks/>
              <a:stCxn id="34" idx="6"/>
              <a:endCxn id="57"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944D2C-711E-44D1-8871-833D7F7D5CA1}"/>
                </a:ext>
              </a:extLst>
            </p:cNvPr>
            <p:cNvCxnSpPr>
              <a:cxnSpLocks/>
              <a:stCxn id="32" idx="6"/>
              <a:endCxn id="57"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BA268E1-0B61-491A-B7E4-0279B109D3A1}"/>
                </a:ext>
              </a:extLst>
            </p:cNvPr>
            <p:cNvCxnSpPr>
              <a:cxnSpLocks/>
              <a:stCxn id="54" idx="6"/>
              <a:endCxn id="35"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04578D2-DF79-465D-BF4D-CAFFA9B7288E}"/>
                </a:ext>
              </a:extLst>
            </p:cNvPr>
            <p:cNvCxnSpPr>
              <a:cxnSpLocks/>
              <a:stCxn id="55" idx="6"/>
              <a:endCxn id="35"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221C0B8-9AB2-47F3-8400-5CD611BF74A4}"/>
                </a:ext>
              </a:extLst>
            </p:cNvPr>
            <p:cNvCxnSpPr>
              <a:cxnSpLocks/>
              <a:stCxn id="56" idx="6"/>
              <a:endCxn id="35"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DF0C7F2-34AD-4FB7-AFE5-ED863DE9CD6D}"/>
                </a:ext>
              </a:extLst>
            </p:cNvPr>
            <p:cNvCxnSpPr>
              <a:cxnSpLocks/>
              <a:stCxn id="55" idx="6"/>
              <a:endCxn id="36"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E8AEAE0-8CFB-4C5E-98F5-DAF8C0BF0401}"/>
                </a:ext>
              </a:extLst>
            </p:cNvPr>
            <p:cNvCxnSpPr>
              <a:cxnSpLocks/>
              <a:stCxn id="57" idx="6"/>
              <a:endCxn id="36"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96DC0F6-38B6-493F-A98D-AA3DCA14E9A1}"/>
                </a:ext>
              </a:extLst>
            </p:cNvPr>
            <p:cNvCxnSpPr>
              <a:cxnSpLocks/>
              <a:stCxn id="58" idx="6"/>
              <a:endCxn id="36"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95145F4-486F-4938-A850-487483C17808}"/>
                </a:ext>
              </a:extLst>
            </p:cNvPr>
            <p:cNvCxnSpPr>
              <a:cxnSpLocks/>
              <a:stCxn id="58" idx="6"/>
              <a:endCxn id="37"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3E740B9-CCDE-4D01-8272-DCD4CF2149DE}"/>
                </a:ext>
              </a:extLst>
            </p:cNvPr>
            <p:cNvCxnSpPr>
              <a:cxnSpLocks/>
              <a:stCxn id="54" idx="6"/>
              <a:endCxn id="37"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EDB0E27B-F649-4502-936A-B0C40C3130C9}"/>
              </a:ext>
            </a:extLst>
          </p:cNvPr>
          <p:cNvGrpSpPr/>
          <p:nvPr/>
        </p:nvGrpSpPr>
        <p:grpSpPr>
          <a:xfrm>
            <a:off x="1911830" y="3239448"/>
            <a:ext cx="1705906" cy="1941056"/>
            <a:chOff x="1911830" y="3239448"/>
            <a:chExt cx="1705906" cy="1941056"/>
          </a:xfrm>
        </p:grpSpPr>
        <p:cxnSp>
          <p:nvCxnSpPr>
            <p:cNvPr id="60" name="Straight Arrow Connector 59">
              <a:extLst>
                <a:ext uri="{FF2B5EF4-FFF2-40B4-BE49-F238E27FC236}">
                  <a16:creationId xmlns:a16="http://schemas.microsoft.com/office/drawing/2014/main" id="{CF6217A5-89F6-44E5-9105-EE5954615A0A}"/>
                </a:ext>
              </a:extLst>
            </p:cNvPr>
            <p:cNvCxnSpPr>
              <a:cxnSpLocks/>
              <a:stCxn id="32" idx="6"/>
              <a:endCxn id="58" idx="2"/>
            </p:cNvCxnSpPr>
            <p:nvPr/>
          </p:nvCxnSpPr>
          <p:spPr>
            <a:xfrm>
              <a:off x="1911830" y="3398153"/>
              <a:ext cx="794345" cy="178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DEB9F9D-D2C6-4FE3-837E-AEAFDFC29446}"/>
                </a:ext>
              </a:extLst>
            </p:cNvPr>
            <p:cNvCxnSpPr>
              <a:cxnSpLocks/>
              <a:stCxn id="33" idx="6"/>
              <a:endCxn id="54" idx="2"/>
            </p:cNvCxnSpPr>
            <p:nvPr/>
          </p:nvCxnSpPr>
          <p:spPr>
            <a:xfrm flipV="1">
              <a:off x="1914761" y="3239448"/>
              <a:ext cx="791414" cy="8562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5CF4A1-F30E-4687-8766-34052D2BB6FD}"/>
                </a:ext>
              </a:extLst>
            </p:cNvPr>
            <p:cNvCxnSpPr>
              <a:cxnSpLocks/>
              <a:stCxn id="33" idx="6"/>
              <a:endCxn id="55" idx="2"/>
            </p:cNvCxnSpPr>
            <p:nvPr/>
          </p:nvCxnSpPr>
          <p:spPr>
            <a:xfrm flipV="1">
              <a:off x="1914761" y="3724712"/>
              <a:ext cx="791414" cy="3709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888AFF-4E77-47F6-A6B0-0B61466D88D2}"/>
                </a:ext>
              </a:extLst>
            </p:cNvPr>
            <p:cNvCxnSpPr>
              <a:cxnSpLocks/>
              <a:stCxn id="33" idx="6"/>
              <a:endCxn id="57" idx="2"/>
            </p:cNvCxnSpPr>
            <p:nvPr/>
          </p:nvCxnSpPr>
          <p:spPr>
            <a:xfrm>
              <a:off x="1914761" y="4095676"/>
              <a:ext cx="791414" cy="5995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9AA98CF-41DB-4D8C-A323-74433ACA2E69}"/>
                </a:ext>
              </a:extLst>
            </p:cNvPr>
            <p:cNvCxnSpPr>
              <a:cxnSpLocks/>
              <a:stCxn id="34" idx="6"/>
              <a:endCxn id="58" idx="2"/>
            </p:cNvCxnSpPr>
            <p:nvPr/>
          </p:nvCxnSpPr>
          <p:spPr>
            <a:xfrm>
              <a:off x="1911830" y="4825881"/>
              <a:ext cx="794345" cy="35462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25B1136-D84F-4194-A065-D3F86D006505}"/>
                </a:ext>
              </a:extLst>
            </p:cNvPr>
            <p:cNvCxnSpPr>
              <a:cxnSpLocks/>
              <a:stCxn id="34" idx="6"/>
              <a:endCxn id="54" idx="2"/>
            </p:cNvCxnSpPr>
            <p:nvPr/>
          </p:nvCxnSpPr>
          <p:spPr>
            <a:xfrm flipV="1">
              <a:off x="1911830" y="3239448"/>
              <a:ext cx="794345" cy="15864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91FF29F-686C-492B-B45C-1021CBC0F426}"/>
                </a:ext>
              </a:extLst>
            </p:cNvPr>
            <p:cNvCxnSpPr>
              <a:cxnSpLocks/>
              <a:stCxn id="57" idx="6"/>
              <a:endCxn id="35" idx="2"/>
            </p:cNvCxnSpPr>
            <p:nvPr/>
          </p:nvCxnSpPr>
          <p:spPr>
            <a:xfrm flipV="1">
              <a:off x="2934775" y="3398153"/>
              <a:ext cx="680030" cy="12970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459D34-313A-4389-A3C8-777651701A29}"/>
                </a:ext>
              </a:extLst>
            </p:cNvPr>
            <p:cNvCxnSpPr>
              <a:cxnSpLocks/>
              <a:stCxn id="58" idx="6"/>
              <a:endCxn id="35" idx="2"/>
            </p:cNvCxnSpPr>
            <p:nvPr/>
          </p:nvCxnSpPr>
          <p:spPr>
            <a:xfrm flipV="1">
              <a:off x="2934775" y="3398153"/>
              <a:ext cx="680030" cy="178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EE47DCD-94F8-44E4-A276-ED9D8DC86BC3}"/>
                </a:ext>
              </a:extLst>
            </p:cNvPr>
            <p:cNvCxnSpPr>
              <a:cxnSpLocks/>
              <a:stCxn id="54" idx="6"/>
              <a:endCxn id="36" idx="2"/>
            </p:cNvCxnSpPr>
            <p:nvPr/>
          </p:nvCxnSpPr>
          <p:spPr>
            <a:xfrm>
              <a:off x="2934775" y="3239448"/>
              <a:ext cx="682961" cy="8562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918B8BB-6832-415D-A664-BD06CD0BC1EA}"/>
                </a:ext>
              </a:extLst>
            </p:cNvPr>
            <p:cNvCxnSpPr>
              <a:cxnSpLocks/>
              <a:stCxn id="56" idx="6"/>
              <a:endCxn id="36" idx="2"/>
            </p:cNvCxnSpPr>
            <p:nvPr/>
          </p:nvCxnSpPr>
          <p:spPr>
            <a:xfrm flipV="1">
              <a:off x="2934775" y="4095676"/>
              <a:ext cx="682961" cy="1143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19FA6D2-2FBC-4E41-8B5D-96638541C083}"/>
                </a:ext>
              </a:extLst>
            </p:cNvPr>
            <p:cNvCxnSpPr>
              <a:cxnSpLocks/>
              <a:stCxn id="56" idx="6"/>
              <a:endCxn id="37" idx="2"/>
            </p:cNvCxnSpPr>
            <p:nvPr/>
          </p:nvCxnSpPr>
          <p:spPr>
            <a:xfrm>
              <a:off x="2934775" y="4209976"/>
              <a:ext cx="680030" cy="61590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DACF08B-0FEC-444A-8636-7E4D46C6A011}"/>
                </a:ext>
              </a:extLst>
            </p:cNvPr>
            <p:cNvCxnSpPr>
              <a:cxnSpLocks/>
              <a:stCxn id="57" idx="6"/>
              <a:endCxn id="37" idx="2"/>
            </p:cNvCxnSpPr>
            <p:nvPr/>
          </p:nvCxnSpPr>
          <p:spPr>
            <a:xfrm>
              <a:off x="2934775" y="4695240"/>
              <a:ext cx="680030" cy="13064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DC3317-84DA-43F0-BC37-D8642797532D}"/>
                </a:ext>
              </a:extLst>
            </p:cNvPr>
            <p:cNvCxnSpPr>
              <a:cxnSpLocks/>
              <a:stCxn id="55" idx="6"/>
              <a:endCxn id="37" idx="2"/>
            </p:cNvCxnSpPr>
            <p:nvPr/>
          </p:nvCxnSpPr>
          <p:spPr>
            <a:xfrm>
              <a:off x="2934775" y="3724712"/>
              <a:ext cx="680030" cy="110116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47641B3-D876-4533-B420-BE0B1A8957C7}"/>
              </a:ext>
            </a:extLst>
          </p:cNvPr>
          <p:cNvSpPr/>
          <p:nvPr/>
        </p:nvSpPr>
        <p:spPr bwMode="auto">
          <a:xfrm>
            <a:off x="2468820" y="3043768"/>
            <a:ext cx="1490133"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DDED6BAF-1B14-4A81-82D3-83208C5F1AF2}"/>
              </a:ext>
            </a:extLst>
          </p:cNvPr>
          <p:cNvSpPr/>
          <p:nvPr/>
        </p:nvSpPr>
        <p:spPr bwMode="auto">
          <a:xfrm rot="20063069">
            <a:off x="3705189" y="3088784"/>
            <a:ext cx="2661066" cy="696832"/>
          </a:xfrm>
          <a:custGeom>
            <a:avLst/>
            <a:gdLst>
              <a:gd name="connsiteX0" fmla="*/ 0 w 2144889"/>
              <a:gd name="connsiteY0" fmla="*/ 384146 h 440590"/>
              <a:gd name="connsiteX1" fmla="*/ 914400 w 2144889"/>
              <a:gd name="connsiteY1" fmla="*/ 324 h 440590"/>
              <a:gd name="connsiteX2" fmla="*/ 2144889 w 2144889"/>
              <a:gd name="connsiteY2" fmla="*/ 440590 h 440590"/>
            </a:gdLst>
            <a:ahLst/>
            <a:cxnLst>
              <a:cxn ang="0">
                <a:pos x="connsiteX0" y="connsiteY0"/>
              </a:cxn>
              <a:cxn ang="0">
                <a:pos x="connsiteX1" y="connsiteY1"/>
              </a:cxn>
              <a:cxn ang="0">
                <a:pos x="connsiteX2" y="connsiteY2"/>
              </a:cxn>
            </a:cxnLst>
            <a:rect l="l" t="t" r="r" b="b"/>
            <a:pathLst>
              <a:path w="2144889" h="440590">
                <a:moveTo>
                  <a:pt x="0" y="384146"/>
                </a:moveTo>
                <a:cubicBezTo>
                  <a:pt x="278459" y="187531"/>
                  <a:pt x="556919" y="-9083"/>
                  <a:pt x="914400" y="324"/>
                </a:cubicBezTo>
                <a:cubicBezTo>
                  <a:pt x="1271881" y="9731"/>
                  <a:pt x="1708385" y="225160"/>
                  <a:pt x="2144889" y="440590"/>
                </a:cubicBezTo>
              </a:path>
            </a:pathLst>
          </a:cu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3" name="TextBox 72">
            <a:extLst>
              <a:ext uri="{FF2B5EF4-FFF2-40B4-BE49-F238E27FC236}">
                <a16:creationId xmlns:a16="http://schemas.microsoft.com/office/drawing/2014/main" id="{71B5332E-AB85-4456-913D-7EA48C602743}"/>
              </a:ext>
            </a:extLst>
          </p:cNvPr>
          <p:cNvSpPr txBox="1"/>
          <p:nvPr/>
        </p:nvSpPr>
        <p:spPr>
          <a:xfrm>
            <a:off x="6386115" y="4441074"/>
            <a:ext cx="4266709" cy="1754326"/>
          </a:xfrm>
          <a:prstGeom prst="rect">
            <a:avLst/>
          </a:prstGeom>
          <a:noFill/>
        </p:spPr>
        <p:txBody>
          <a:bodyPr wrap="square" rtlCol="0">
            <a:spAutoFit/>
          </a:bodyPr>
          <a:lstStyle/>
          <a:p>
            <a:r>
              <a:rPr lang="en-US" altLang="zh-CN" dirty="0"/>
              <a:t>Data set: PTB, a language model</a:t>
            </a:r>
          </a:p>
          <a:p>
            <a:r>
              <a:rPr lang="en-US" altLang="zh-CN" dirty="0"/>
              <a:t>               1 Million training words, </a:t>
            </a:r>
          </a:p>
          <a:p>
            <a:r>
              <a:rPr lang="en-US" altLang="zh-CN" dirty="0"/>
              <a:t>               73k validation words, </a:t>
            </a:r>
          </a:p>
          <a:p>
            <a:r>
              <a:rPr lang="en-US" altLang="zh-CN" dirty="0"/>
              <a:t>               82k test words</a:t>
            </a:r>
          </a:p>
          <a:p>
            <a:r>
              <a:rPr lang="en-US" altLang="zh-CN" dirty="0"/>
              <a:t>Model: 2-layer LSTM model, </a:t>
            </a:r>
          </a:p>
          <a:p>
            <a:r>
              <a:rPr lang="en-US" altLang="zh-CN" dirty="0"/>
              <a:t>            LSTM size = 1500</a:t>
            </a:r>
            <a:endParaRPr lang="zh-CN" altLang="en-US" dirty="0"/>
          </a:p>
        </p:txBody>
      </p:sp>
      <p:grpSp>
        <p:nvGrpSpPr>
          <p:cNvPr id="74" name="Group 73">
            <a:extLst>
              <a:ext uri="{FF2B5EF4-FFF2-40B4-BE49-F238E27FC236}">
                <a16:creationId xmlns:a16="http://schemas.microsoft.com/office/drawing/2014/main" id="{C017DD2B-3167-4C5F-AAD6-8324655C453F}"/>
              </a:ext>
            </a:extLst>
          </p:cNvPr>
          <p:cNvGrpSpPr/>
          <p:nvPr/>
        </p:nvGrpSpPr>
        <p:grpSpPr>
          <a:xfrm>
            <a:off x="6419931" y="1815070"/>
            <a:ext cx="3435341" cy="2379835"/>
            <a:chOff x="4560686" y="2918903"/>
            <a:chExt cx="3929296" cy="2825720"/>
          </a:xfrm>
        </p:grpSpPr>
        <p:pic>
          <p:nvPicPr>
            <p:cNvPr id="75" name="Picture 74">
              <a:extLst>
                <a:ext uri="{FF2B5EF4-FFF2-40B4-BE49-F238E27FC236}">
                  <a16:creationId xmlns:a16="http://schemas.microsoft.com/office/drawing/2014/main" id="{C3E5E80E-5ACE-4452-9DC3-6DD82B988877}"/>
                </a:ext>
              </a:extLst>
            </p:cNvPr>
            <p:cNvPicPr>
              <a:picLocks noChangeAspect="1"/>
            </p:cNvPicPr>
            <p:nvPr/>
          </p:nvPicPr>
          <p:blipFill>
            <a:blip r:embed="rId3"/>
            <a:stretch>
              <a:fillRect/>
            </a:stretch>
          </p:blipFill>
          <p:spPr>
            <a:xfrm>
              <a:off x="4560686" y="2918903"/>
              <a:ext cx="3929296" cy="2825720"/>
            </a:xfrm>
            <a:prstGeom prst="rect">
              <a:avLst/>
            </a:prstGeom>
          </p:spPr>
        </p:pic>
        <p:cxnSp>
          <p:nvCxnSpPr>
            <p:cNvPr id="76" name="Straight Connector 75">
              <a:extLst>
                <a:ext uri="{FF2B5EF4-FFF2-40B4-BE49-F238E27FC236}">
                  <a16:creationId xmlns:a16="http://schemas.microsoft.com/office/drawing/2014/main" id="{11D028DD-E927-47DA-8229-0B27DE90A8BA}"/>
                </a:ext>
              </a:extLst>
            </p:cNvPr>
            <p:cNvCxnSpPr/>
            <p:nvPr/>
          </p:nvCxnSpPr>
          <p:spPr>
            <a:xfrm>
              <a:off x="6459166" y="3022613"/>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F276EE2-A24D-41EB-ACE8-FAED0E7AD62B}"/>
                </a:ext>
              </a:extLst>
            </p:cNvPr>
            <p:cNvCxnSpPr/>
            <p:nvPr/>
          </p:nvCxnSpPr>
          <p:spPr>
            <a:xfrm>
              <a:off x="6770725" y="3022613"/>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78" name="Straight Arrow Connector 77">
            <a:extLst>
              <a:ext uri="{FF2B5EF4-FFF2-40B4-BE49-F238E27FC236}">
                <a16:creationId xmlns:a16="http://schemas.microsoft.com/office/drawing/2014/main" id="{88C39C07-35EA-4353-A31D-C6C090844611}"/>
              </a:ext>
            </a:extLst>
          </p:cNvPr>
          <p:cNvCxnSpPr>
            <a:cxnSpLocks/>
          </p:cNvCxnSpPr>
          <p:nvPr/>
        </p:nvCxnSpPr>
        <p:spPr>
          <a:xfrm flipH="1">
            <a:off x="8519470" y="1732297"/>
            <a:ext cx="510876" cy="311885"/>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DF4F79F0-00AA-4A55-8B12-634155D7BCA2}"/>
              </a:ext>
            </a:extLst>
          </p:cNvPr>
          <p:cNvSpPr txBox="1"/>
          <p:nvPr/>
        </p:nvSpPr>
        <p:spPr>
          <a:xfrm>
            <a:off x="8852955" y="1362965"/>
            <a:ext cx="1351460" cy="400110"/>
          </a:xfrm>
          <a:prstGeom prst="rect">
            <a:avLst/>
          </a:prstGeom>
          <a:noFill/>
        </p:spPr>
        <p:txBody>
          <a:bodyPr wrap="none" rtlCol="0">
            <a:spAutoFit/>
          </a:bodyPr>
          <a:lstStyle/>
          <a:p>
            <a:r>
              <a:rPr lang="en-US" altLang="zh-CN" sz="2000" dirty="0">
                <a:solidFill>
                  <a:srgbClr val="FF0000"/>
                </a:solidFill>
              </a:rPr>
              <a:t>near zeros</a:t>
            </a:r>
            <a:endParaRPr lang="zh-CN" altLang="en-US" sz="2000" dirty="0">
              <a:solidFill>
                <a:srgbClr val="FF0000"/>
              </a:solidFill>
            </a:endParaRPr>
          </a:p>
        </p:txBody>
      </p:sp>
    </p:spTree>
    <p:extLst>
      <p:ext uri="{BB962C8B-B14F-4D97-AF65-F5344CB8AC3E}">
        <p14:creationId xmlns:p14="http://schemas.microsoft.com/office/powerpoint/2010/main" val="35521650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BA347-7761-4350-9128-1D7CF5BFD7D0}"/>
              </a:ext>
            </a:extLst>
          </p:cNvPr>
          <p:cNvSpPr>
            <a:spLocks noGrp="1"/>
          </p:cNvSpPr>
          <p:nvPr>
            <p:ph type="title"/>
          </p:nvPr>
        </p:nvSpPr>
        <p:spPr/>
        <p:txBody>
          <a:bodyPr/>
          <a:lstStyle/>
          <a:p>
            <a:r>
              <a:rPr lang="zh-CN" altLang="en-US" dirty="0"/>
              <a:t>稀疏化的矩阵乘法表示</a:t>
            </a:r>
            <a:endParaRPr lang="en-US" dirty="0"/>
          </a:p>
        </p:txBody>
      </p:sp>
      <p:pic>
        <p:nvPicPr>
          <p:cNvPr id="4" name="Picture 3">
            <a:extLst>
              <a:ext uri="{FF2B5EF4-FFF2-40B4-BE49-F238E27FC236}">
                <a16:creationId xmlns:a16="http://schemas.microsoft.com/office/drawing/2014/main" id="{3F569D3A-1D53-445E-A603-F904A8EB4A5F}"/>
              </a:ext>
            </a:extLst>
          </p:cNvPr>
          <p:cNvPicPr>
            <a:picLocks noChangeAspect="1"/>
          </p:cNvPicPr>
          <p:nvPr/>
        </p:nvPicPr>
        <p:blipFill>
          <a:blip r:embed="rId2"/>
          <a:stretch>
            <a:fillRect/>
          </a:stretch>
        </p:blipFill>
        <p:spPr>
          <a:xfrm>
            <a:off x="7372408" y="4157019"/>
            <a:ext cx="3190875" cy="2552700"/>
          </a:xfrm>
          <a:prstGeom prst="rect">
            <a:avLst/>
          </a:prstGeom>
        </p:spPr>
      </p:pic>
      <p:grpSp>
        <p:nvGrpSpPr>
          <p:cNvPr id="5" name="Group 4">
            <a:extLst>
              <a:ext uri="{FF2B5EF4-FFF2-40B4-BE49-F238E27FC236}">
                <a16:creationId xmlns:a16="http://schemas.microsoft.com/office/drawing/2014/main" id="{96A4B7B3-5F40-459A-85EE-95C88ABB3B59}"/>
              </a:ext>
            </a:extLst>
          </p:cNvPr>
          <p:cNvGrpSpPr/>
          <p:nvPr/>
        </p:nvGrpSpPr>
        <p:grpSpPr>
          <a:xfrm>
            <a:off x="2031908" y="1577725"/>
            <a:ext cx="2163106" cy="2169656"/>
            <a:chOff x="913310" y="3547233"/>
            <a:chExt cx="2163106" cy="2169656"/>
          </a:xfrm>
        </p:grpSpPr>
        <p:sp>
          <p:nvSpPr>
            <p:cNvPr id="6" name="Oval 5">
              <a:extLst>
                <a:ext uri="{FF2B5EF4-FFF2-40B4-BE49-F238E27FC236}">
                  <a16:creationId xmlns:a16="http://schemas.microsoft.com/office/drawing/2014/main" id="{6EB7AEFC-C136-4A52-8EFD-0BE0829D056C}"/>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185AC980-2C0B-40DF-8ECF-382A4E3541FA}"/>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Oval 7">
              <a:extLst>
                <a:ext uri="{FF2B5EF4-FFF2-40B4-BE49-F238E27FC236}">
                  <a16:creationId xmlns:a16="http://schemas.microsoft.com/office/drawing/2014/main" id="{1A41D9ED-2F80-43C9-8ECE-72AD469B69E5}"/>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35CAC562-AB74-46E8-84D4-85E5BCA450CE}"/>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Oval 9">
              <a:extLst>
                <a:ext uri="{FF2B5EF4-FFF2-40B4-BE49-F238E27FC236}">
                  <a16:creationId xmlns:a16="http://schemas.microsoft.com/office/drawing/2014/main" id="{8102268C-D8C5-4E4C-8729-88C7A2672485}"/>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Oval 10">
              <a:extLst>
                <a:ext uri="{FF2B5EF4-FFF2-40B4-BE49-F238E27FC236}">
                  <a16:creationId xmlns:a16="http://schemas.microsoft.com/office/drawing/2014/main" id="{5B83F311-C514-4741-9484-2F7C22F5770D}"/>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Group 11">
              <a:extLst>
                <a:ext uri="{FF2B5EF4-FFF2-40B4-BE49-F238E27FC236}">
                  <a16:creationId xmlns:a16="http://schemas.microsoft.com/office/drawing/2014/main" id="{3C9C5E86-2C2D-462A-A088-0E0BFCD2F6D4}"/>
                </a:ext>
              </a:extLst>
            </p:cNvPr>
            <p:cNvGrpSpPr/>
            <p:nvPr/>
          </p:nvGrpSpPr>
          <p:grpSpPr>
            <a:xfrm>
              <a:off x="1936255" y="3547233"/>
              <a:ext cx="228600" cy="2169656"/>
              <a:chOff x="1823651" y="3314700"/>
              <a:chExt cx="228600" cy="2169656"/>
            </a:xfrm>
          </p:grpSpPr>
          <p:sp>
            <p:nvSpPr>
              <p:cNvPr id="28" name="Oval 27">
                <a:extLst>
                  <a:ext uri="{FF2B5EF4-FFF2-40B4-BE49-F238E27FC236}">
                    <a16:creationId xmlns:a16="http://schemas.microsoft.com/office/drawing/2014/main" id="{01829820-0876-46D5-9F0F-6F60BA5C833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85C6EEC6-16C3-4F3D-AAE1-B7933C01A62C}"/>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Oval 29">
                <a:extLst>
                  <a:ext uri="{FF2B5EF4-FFF2-40B4-BE49-F238E27FC236}">
                    <a16:creationId xmlns:a16="http://schemas.microsoft.com/office/drawing/2014/main" id="{E26E6091-B746-4733-8C82-035C2A7334B0}"/>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Oval 30">
                <a:extLst>
                  <a:ext uri="{FF2B5EF4-FFF2-40B4-BE49-F238E27FC236}">
                    <a16:creationId xmlns:a16="http://schemas.microsoft.com/office/drawing/2014/main" id="{F775ED12-AB0C-4DCF-B674-FC2B28AD36C1}"/>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Oval 31">
                <a:extLst>
                  <a:ext uri="{FF2B5EF4-FFF2-40B4-BE49-F238E27FC236}">
                    <a16:creationId xmlns:a16="http://schemas.microsoft.com/office/drawing/2014/main" id="{48AB692A-FBB4-4D6F-9B4F-B319626A4DE3}"/>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3" name="Straight Arrow Connector 12">
              <a:extLst>
                <a:ext uri="{FF2B5EF4-FFF2-40B4-BE49-F238E27FC236}">
                  <a16:creationId xmlns:a16="http://schemas.microsoft.com/office/drawing/2014/main" id="{B3895BA4-C959-4A25-B6B4-523CFF4C1D80}"/>
                </a:ext>
              </a:extLst>
            </p:cNvPr>
            <p:cNvCxnSpPr>
              <a:stCxn id="6" idx="6"/>
              <a:endCxn id="28"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398093-59E6-4C71-994D-9F8D1DE50D37}"/>
                </a:ext>
              </a:extLst>
            </p:cNvPr>
            <p:cNvCxnSpPr>
              <a:cxnSpLocks/>
              <a:stCxn id="8" idx="6"/>
              <a:endCxn id="29"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8B5685-D234-4804-A7E1-36644ABCFF6F}"/>
                </a:ext>
              </a:extLst>
            </p:cNvPr>
            <p:cNvCxnSpPr>
              <a:cxnSpLocks/>
              <a:stCxn id="6" idx="6"/>
              <a:endCxn id="29"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1B4046-B171-4378-8F28-CED592887F2E}"/>
                </a:ext>
              </a:extLst>
            </p:cNvPr>
            <p:cNvCxnSpPr>
              <a:cxnSpLocks/>
              <a:stCxn id="7" idx="6"/>
              <a:endCxn id="30"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4EB34F-894F-4806-8421-2FDD775501E3}"/>
                </a:ext>
              </a:extLst>
            </p:cNvPr>
            <p:cNvCxnSpPr>
              <a:cxnSpLocks/>
              <a:stCxn id="7" idx="6"/>
              <a:endCxn id="32"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6D7C03-CECC-4130-9742-EE1B78688B0A}"/>
                </a:ext>
              </a:extLst>
            </p:cNvPr>
            <p:cNvCxnSpPr>
              <a:cxnSpLocks/>
              <a:stCxn id="8" idx="6"/>
              <a:endCxn id="31"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6FCFDC-9980-48F0-AE9A-FAFBE59590A5}"/>
                </a:ext>
              </a:extLst>
            </p:cNvPr>
            <p:cNvCxnSpPr>
              <a:cxnSpLocks/>
              <a:stCxn id="6" idx="6"/>
              <a:endCxn id="31"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D9B97FD-22E4-42BE-A634-5EF1BC3E59F6}"/>
                </a:ext>
              </a:extLst>
            </p:cNvPr>
            <p:cNvCxnSpPr>
              <a:cxnSpLocks/>
              <a:stCxn id="28" idx="6"/>
              <a:endCxn id="9"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D05B10-AA49-4D19-9880-E02C7F29CE39}"/>
                </a:ext>
              </a:extLst>
            </p:cNvPr>
            <p:cNvCxnSpPr>
              <a:cxnSpLocks/>
              <a:stCxn id="29" idx="6"/>
              <a:endCxn id="9"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965567-52C2-447E-8522-139129982509}"/>
                </a:ext>
              </a:extLst>
            </p:cNvPr>
            <p:cNvCxnSpPr>
              <a:cxnSpLocks/>
              <a:stCxn id="30" idx="6"/>
              <a:endCxn id="9"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875788-245C-450D-AAE8-26E4D6E0EA91}"/>
                </a:ext>
              </a:extLst>
            </p:cNvPr>
            <p:cNvCxnSpPr>
              <a:cxnSpLocks/>
              <a:stCxn id="29" idx="6"/>
              <a:endCxn id="10"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C8871F-1FD9-46CD-9394-B356FEA125FA}"/>
                </a:ext>
              </a:extLst>
            </p:cNvPr>
            <p:cNvCxnSpPr>
              <a:cxnSpLocks/>
              <a:stCxn id="31" idx="6"/>
              <a:endCxn id="10"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C7E9BEE-5B2E-4B08-B7C6-59A816953AA5}"/>
                </a:ext>
              </a:extLst>
            </p:cNvPr>
            <p:cNvCxnSpPr>
              <a:cxnSpLocks/>
              <a:stCxn id="32" idx="6"/>
              <a:endCxn id="10"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336E0D-FB77-45B2-8787-55B8DB2A55C7}"/>
                </a:ext>
              </a:extLst>
            </p:cNvPr>
            <p:cNvCxnSpPr>
              <a:cxnSpLocks/>
              <a:stCxn id="32" idx="6"/>
              <a:endCxn id="11"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B28F86-1906-481A-BFD0-57A214697044}"/>
                </a:ext>
              </a:extLst>
            </p:cNvPr>
            <p:cNvCxnSpPr>
              <a:cxnSpLocks/>
              <a:stCxn id="28" idx="6"/>
              <a:endCxn id="11"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761088EB-598A-4CF7-B31A-2B933FFE0769}"/>
              </a:ext>
            </a:extLst>
          </p:cNvPr>
          <p:cNvSpPr/>
          <p:nvPr/>
        </p:nvSpPr>
        <p:spPr bwMode="auto">
          <a:xfrm>
            <a:off x="6309727" y="2059915"/>
            <a:ext cx="1062681" cy="184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5F9328E9-51F5-4BA8-A7BA-DE5A0B40B134}"/>
              </a:ext>
            </a:extLst>
          </p:cNvPr>
          <p:cNvSpPr/>
          <p:nvPr/>
        </p:nvSpPr>
        <p:spPr bwMode="auto">
          <a:xfrm>
            <a:off x="7895330" y="2631989"/>
            <a:ext cx="1528002" cy="9919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1171CB72-7C17-42BE-94B7-C4B0C73C22ED}"/>
              </a:ext>
            </a:extLst>
          </p:cNvPr>
          <p:cNvSpPr/>
          <p:nvPr/>
        </p:nvSpPr>
        <p:spPr bwMode="auto">
          <a:xfrm>
            <a:off x="2761880" y="1529335"/>
            <a:ext cx="1490133"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7F244D1A-D13A-4B13-BDC1-ECDA4062592F}"/>
              </a:ext>
            </a:extLst>
          </p:cNvPr>
          <p:cNvSpPr/>
          <p:nvPr/>
        </p:nvSpPr>
        <p:spPr bwMode="auto">
          <a:xfrm>
            <a:off x="6096000" y="1529335"/>
            <a:ext cx="4352944"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226616C7-66AD-4305-A1F2-99A0CD96FF32}"/>
              </a:ext>
            </a:extLst>
          </p:cNvPr>
          <p:cNvSpPr/>
          <p:nvPr/>
        </p:nvSpPr>
        <p:spPr bwMode="auto">
          <a:xfrm>
            <a:off x="7895330" y="2059915"/>
            <a:ext cx="1528002" cy="1841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9ACD3369-5908-4929-9870-6D0A8E953E53}"/>
              </a:ext>
            </a:extLst>
          </p:cNvPr>
          <p:cNvCxnSpPr>
            <a:cxnSpLocks/>
          </p:cNvCxnSpPr>
          <p:nvPr/>
        </p:nvCxnSpPr>
        <p:spPr>
          <a:xfrm>
            <a:off x="7372408" y="2059915"/>
            <a:ext cx="522922"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2849788-E17C-4513-9B64-B0928FBFABF1}"/>
              </a:ext>
            </a:extLst>
          </p:cNvPr>
          <p:cNvCxnSpPr>
            <a:cxnSpLocks/>
          </p:cNvCxnSpPr>
          <p:nvPr/>
        </p:nvCxnSpPr>
        <p:spPr>
          <a:xfrm>
            <a:off x="7372408" y="2244087"/>
            <a:ext cx="522922"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54032C-8203-4503-9700-DDB1BE4BF3E8}"/>
              </a:ext>
            </a:extLst>
          </p:cNvPr>
          <p:cNvCxnSpPr>
            <a:cxnSpLocks/>
          </p:cNvCxnSpPr>
          <p:nvPr/>
        </p:nvCxnSpPr>
        <p:spPr>
          <a:xfrm flipV="1">
            <a:off x="7895330" y="2244088"/>
            <a:ext cx="0" cy="38790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E31E2DC-BE19-4264-9D8A-9ACABFD03D87}"/>
              </a:ext>
            </a:extLst>
          </p:cNvPr>
          <p:cNvCxnSpPr>
            <a:cxnSpLocks/>
          </p:cNvCxnSpPr>
          <p:nvPr/>
        </p:nvCxnSpPr>
        <p:spPr>
          <a:xfrm flipV="1">
            <a:off x="9406766" y="2244088"/>
            <a:ext cx="0" cy="38790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ECEC30-23D3-457E-8798-0D8805A80622}"/>
              </a:ext>
            </a:extLst>
          </p:cNvPr>
          <p:cNvSpPr txBox="1"/>
          <p:nvPr/>
        </p:nvSpPr>
        <p:spPr>
          <a:xfrm>
            <a:off x="6485145" y="1752137"/>
            <a:ext cx="59150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input</a:t>
            </a:r>
          </a:p>
        </p:txBody>
      </p:sp>
      <p:sp>
        <p:nvSpPr>
          <p:cNvPr id="64" name="TextBox 63">
            <a:extLst>
              <a:ext uri="{FF2B5EF4-FFF2-40B4-BE49-F238E27FC236}">
                <a16:creationId xmlns:a16="http://schemas.microsoft.com/office/drawing/2014/main" id="{FB1F5B3C-2EA9-41A3-98C4-FB046DF3577F}"/>
              </a:ext>
            </a:extLst>
          </p:cNvPr>
          <p:cNvSpPr txBox="1"/>
          <p:nvPr/>
        </p:nvSpPr>
        <p:spPr>
          <a:xfrm>
            <a:off x="8283251" y="1752136"/>
            <a:ext cx="76623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output</a:t>
            </a:r>
          </a:p>
        </p:txBody>
      </p:sp>
      <p:sp>
        <p:nvSpPr>
          <p:cNvPr id="66" name="TextBox 65">
            <a:extLst>
              <a:ext uri="{FF2B5EF4-FFF2-40B4-BE49-F238E27FC236}">
                <a16:creationId xmlns:a16="http://schemas.microsoft.com/office/drawing/2014/main" id="{6DD7BF50-BB78-4A00-86F2-938975B536D9}"/>
              </a:ext>
            </a:extLst>
          </p:cNvPr>
          <p:cNvSpPr txBox="1"/>
          <p:nvPr/>
        </p:nvSpPr>
        <p:spPr>
          <a:xfrm>
            <a:off x="8284562" y="2343976"/>
            <a:ext cx="7649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weight</a:t>
            </a:r>
          </a:p>
        </p:txBody>
      </p:sp>
      <p:cxnSp>
        <p:nvCxnSpPr>
          <p:cNvPr id="68" name="Straight Arrow Connector 67">
            <a:extLst>
              <a:ext uri="{FF2B5EF4-FFF2-40B4-BE49-F238E27FC236}">
                <a16:creationId xmlns:a16="http://schemas.microsoft.com/office/drawing/2014/main" id="{6B2E4589-10B4-4903-80BB-B4BEC02E5D5F}"/>
              </a:ext>
            </a:extLst>
          </p:cNvPr>
          <p:cNvCxnSpPr>
            <a:stCxn id="47" idx="3"/>
            <a:endCxn id="49" idx="1"/>
          </p:cNvCxnSpPr>
          <p:nvPr/>
        </p:nvCxnSpPr>
        <p:spPr>
          <a:xfrm>
            <a:off x="4252013" y="2680472"/>
            <a:ext cx="184398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D872499E-DF36-455C-96C4-224D07F4126B}"/>
              </a:ext>
            </a:extLst>
          </p:cNvPr>
          <p:cNvSpPr txBox="1"/>
          <p:nvPr/>
        </p:nvSpPr>
        <p:spPr>
          <a:xfrm>
            <a:off x="4410005" y="2885607"/>
            <a:ext cx="1528002" cy="861774"/>
          </a:xfrm>
          <a:prstGeom prst="rect">
            <a:avLst/>
          </a:prstGeom>
          <a:noFill/>
        </p:spPr>
        <p:txBody>
          <a:bodyPr wrap="square" lIns="0" tIns="0" rIns="0" bIns="0" rtlCol="0">
            <a:spAutoFit/>
          </a:bodyPr>
          <a:lstStyle/>
          <a:p>
            <a:pPr algn="l"/>
            <a:r>
              <a:rPr lang="zh-CN" altLang="en-US" sz="2800" dirty="0">
                <a:gradFill>
                  <a:gsLst>
                    <a:gs pos="2917">
                      <a:schemeClr val="tx1"/>
                    </a:gs>
                    <a:gs pos="30000">
                      <a:schemeClr val="tx1"/>
                    </a:gs>
                  </a:gsLst>
                  <a:lin ang="5400000" scaled="0"/>
                </a:gradFill>
              </a:rPr>
              <a:t>算子：</a:t>
            </a:r>
            <a:endParaRPr lang="en-US" altLang="zh-CN" sz="2800" dirty="0">
              <a:gradFill>
                <a:gsLst>
                  <a:gs pos="2917">
                    <a:schemeClr val="tx1"/>
                  </a:gs>
                  <a:gs pos="30000">
                    <a:schemeClr val="tx1"/>
                  </a:gs>
                </a:gsLst>
                <a:lin ang="5400000" scaled="0"/>
              </a:gradFill>
            </a:endParaRPr>
          </a:p>
          <a:p>
            <a:pPr algn="l"/>
            <a:r>
              <a:rPr lang="zh-CN" altLang="en-US" sz="2800" dirty="0">
                <a:gradFill>
                  <a:gsLst>
                    <a:gs pos="2917">
                      <a:schemeClr val="tx1"/>
                    </a:gs>
                    <a:gs pos="30000">
                      <a:schemeClr val="tx1"/>
                    </a:gs>
                  </a:gsLst>
                  <a:lin ang="5400000" scaled="0"/>
                </a:gradFill>
              </a:rPr>
              <a:t>矩阵乘法</a:t>
            </a:r>
            <a:endParaRPr lang="en-US" sz="2800" dirty="0" err="1">
              <a:gradFill>
                <a:gsLst>
                  <a:gs pos="2917">
                    <a:schemeClr val="tx1"/>
                  </a:gs>
                  <a:gs pos="30000">
                    <a:schemeClr val="tx1"/>
                  </a:gs>
                </a:gsLst>
                <a:lin ang="5400000" scaled="0"/>
              </a:gradFill>
            </a:endParaRPr>
          </a:p>
        </p:txBody>
      </p:sp>
      <p:sp>
        <p:nvSpPr>
          <p:cNvPr id="71" name="Arrow: Curved Right 70">
            <a:extLst>
              <a:ext uri="{FF2B5EF4-FFF2-40B4-BE49-F238E27FC236}">
                <a16:creationId xmlns:a16="http://schemas.microsoft.com/office/drawing/2014/main" id="{3B9CEA5C-ADAA-496B-B13A-62535A42F716}"/>
              </a:ext>
            </a:extLst>
          </p:cNvPr>
          <p:cNvSpPr/>
          <p:nvPr/>
        </p:nvSpPr>
        <p:spPr bwMode="auto">
          <a:xfrm rot="651024">
            <a:off x="6633022" y="3098984"/>
            <a:ext cx="887263" cy="2018601"/>
          </a:xfrm>
          <a:prstGeom prst="curvedRightArrow">
            <a:avLst>
              <a:gd name="adj1" fmla="val 22170"/>
              <a:gd name="adj2" fmla="val 57019"/>
              <a:gd name="adj3" fmla="val 25000"/>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E382F203-961C-4F36-85DA-2508FF7DD535}"/>
              </a:ext>
            </a:extLst>
          </p:cNvPr>
          <p:cNvSpPr txBox="1"/>
          <p:nvPr/>
        </p:nvSpPr>
        <p:spPr>
          <a:xfrm>
            <a:off x="5695711" y="4123920"/>
            <a:ext cx="1239795" cy="43088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lIns="0" tIns="0" rIns="0" bIns="0" rtlCol="0">
            <a:spAutoFit/>
          </a:bodyPr>
          <a:lstStyle/>
          <a:p>
            <a:pPr algn="ctr"/>
            <a:r>
              <a:rPr lang="zh-CN" altLang="en-US" sz="2800" dirty="0">
                <a:solidFill>
                  <a:schemeClr val="bg1"/>
                </a:solidFill>
              </a:rPr>
              <a:t>稀疏化</a:t>
            </a:r>
            <a:endParaRPr lang="en-US" sz="2800" dirty="0" err="1">
              <a:solidFill>
                <a:schemeClr val="bg1"/>
              </a:solidFill>
            </a:endParaRPr>
          </a:p>
        </p:txBody>
      </p:sp>
    </p:spTree>
    <p:extLst>
      <p:ext uri="{BB962C8B-B14F-4D97-AF65-F5344CB8AC3E}">
        <p14:creationId xmlns:p14="http://schemas.microsoft.com/office/powerpoint/2010/main" val="26827745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2B86-616F-4132-9F7F-1988E18E8A18}"/>
              </a:ext>
            </a:extLst>
          </p:cNvPr>
          <p:cNvSpPr>
            <a:spLocks noGrp="1"/>
          </p:cNvSpPr>
          <p:nvPr>
            <p:ph type="title"/>
          </p:nvPr>
        </p:nvSpPr>
        <p:spPr/>
        <p:txBody>
          <a:bodyPr/>
          <a:lstStyle/>
          <a:p>
            <a:r>
              <a:rPr lang="zh-CN" altLang="en-US" dirty="0"/>
              <a:t>剪枝阈值</a:t>
            </a:r>
            <a:endParaRPr lang="en-US" dirty="0"/>
          </a:p>
        </p:txBody>
      </p:sp>
      <p:grpSp>
        <p:nvGrpSpPr>
          <p:cNvPr id="4" name="Group 3">
            <a:extLst>
              <a:ext uri="{FF2B5EF4-FFF2-40B4-BE49-F238E27FC236}">
                <a16:creationId xmlns:a16="http://schemas.microsoft.com/office/drawing/2014/main" id="{C499E647-9C5F-436C-B397-A77C01E02788}"/>
              </a:ext>
            </a:extLst>
          </p:cNvPr>
          <p:cNvGrpSpPr/>
          <p:nvPr/>
        </p:nvGrpSpPr>
        <p:grpSpPr>
          <a:xfrm>
            <a:off x="3317228" y="1803765"/>
            <a:ext cx="4767567" cy="3250470"/>
            <a:chOff x="4560686" y="2918903"/>
            <a:chExt cx="3929296" cy="2825720"/>
          </a:xfrm>
        </p:grpSpPr>
        <p:pic>
          <p:nvPicPr>
            <p:cNvPr id="5" name="Picture 4">
              <a:extLst>
                <a:ext uri="{FF2B5EF4-FFF2-40B4-BE49-F238E27FC236}">
                  <a16:creationId xmlns:a16="http://schemas.microsoft.com/office/drawing/2014/main" id="{933A1607-B8E9-40D5-829C-CD9250C3E878}"/>
                </a:ext>
              </a:extLst>
            </p:cNvPr>
            <p:cNvPicPr>
              <a:picLocks noChangeAspect="1"/>
            </p:cNvPicPr>
            <p:nvPr/>
          </p:nvPicPr>
          <p:blipFill>
            <a:blip r:embed="rId3"/>
            <a:stretch>
              <a:fillRect/>
            </a:stretch>
          </p:blipFill>
          <p:spPr>
            <a:xfrm>
              <a:off x="4560686" y="2918903"/>
              <a:ext cx="3929296" cy="2825720"/>
            </a:xfrm>
            <a:prstGeom prst="rect">
              <a:avLst/>
            </a:prstGeom>
          </p:spPr>
        </p:pic>
        <p:cxnSp>
          <p:nvCxnSpPr>
            <p:cNvPr id="6" name="Straight Connector 5">
              <a:extLst>
                <a:ext uri="{FF2B5EF4-FFF2-40B4-BE49-F238E27FC236}">
                  <a16:creationId xmlns:a16="http://schemas.microsoft.com/office/drawing/2014/main" id="{3015DFAE-A5B2-4DD2-A9AF-55A72DFBEF8E}"/>
                </a:ext>
              </a:extLst>
            </p:cNvPr>
            <p:cNvCxnSpPr/>
            <p:nvPr/>
          </p:nvCxnSpPr>
          <p:spPr>
            <a:xfrm>
              <a:off x="6455114" y="3041775"/>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AC4C8E-C45E-4E30-B6C9-12845229418A}"/>
                </a:ext>
              </a:extLst>
            </p:cNvPr>
            <p:cNvCxnSpPr/>
            <p:nvPr/>
          </p:nvCxnSpPr>
          <p:spPr>
            <a:xfrm>
              <a:off x="6768864" y="3041775"/>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CD3D4538-D4D1-4EF8-9134-05015DCB7EE2}"/>
              </a:ext>
            </a:extLst>
          </p:cNvPr>
          <p:cNvSpPr txBox="1"/>
          <p:nvPr/>
        </p:nvSpPr>
        <p:spPr>
          <a:xfrm>
            <a:off x="3966658" y="1388261"/>
            <a:ext cx="4767567" cy="400110"/>
          </a:xfrm>
          <a:prstGeom prst="rect">
            <a:avLst/>
          </a:prstGeom>
          <a:noFill/>
        </p:spPr>
        <p:txBody>
          <a:bodyPr wrap="square" rtlCol="0">
            <a:spAutoFit/>
          </a:bodyPr>
          <a:lstStyle/>
          <a:p>
            <a:pPr algn="ctr"/>
            <a:r>
              <a:rPr lang="en-US" altLang="zh-CN" sz="2000" dirty="0">
                <a:solidFill>
                  <a:srgbClr val="FF0000"/>
                </a:solidFill>
              </a:rPr>
              <a:t>&lt;20% </a:t>
            </a:r>
            <a:r>
              <a:rPr lang="zh-CN" altLang="en-US" sz="2000" dirty="0">
                <a:solidFill>
                  <a:srgbClr val="FF0000"/>
                </a:solidFill>
              </a:rPr>
              <a:t>最大值</a:t>
            </a:r>
          </a:p>
        </p:txBody>
      </p:sp>
      <p:cxnSp>
        <p:nvCxnSpPr>
          <p:cNvPr id="10" name="Straight Arrow Connector 9">
            <a:extLst>
              <a:ext uri="{FF2B5EF4-FFF2-40B4-BE49-F238E27FC236}">
                <a16:creationId xmlns:a16="http://schemas.microsoft.com/office/drawing/2014/main" id="{823D2421-D7DA-4A74-B931-763FC23CDDE3}"/>
              </a:ext>
            </a:extLst>
          </p:cNvPr>
          <p:cNvCxnSpPr>
            <a:cxnSpLocks/>
          </p:cNvCxnSpPr>
          <p:nvPr/>
        </p:nvCxnSpPr>
        <p:spPr>
          <a:xfrm>
            <a:off x="5615811" y="2060363"/>
            <a:ext cx="380685" cy="0"/>
          </a:xfrm>
          <a:prstGeom prst="straightConnector1">
            <a:avLst/>
          </a:prstGeom>
          <a:ln w="22225">
            <a:solidFill>
              <a:srgbClr val="FF0000"/>
            </a:solidFill>
            <a:headEnd type="arrow" w="lg" len="med"/>
            <a:tailEnd type="arrow"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F5ECFFC-AC47-49B3-88CF-E1515BB6A8FF}"/>
              </a:ext>
            </a:extLst>
          </p:cNvPr>
          <p:cNvGrpSpPr/>
          <p:nvPr/>
        </p:nvGrpSpPr>
        <p:grpSpPr>
          <a:xfrm>
            <a:off x="5378941" y="2532742"/>
            <a:ext cx="881244" cy="2395546"/>
            <a:chOff x="4917235" y="2544461"/>
            <a:chExt cx="1303569" cy="2967787"/>
          </a:xfrm>
        </p:grpSpPr>
        <p:cxnSp>
          <p:nvCxnSpPr>
            <p:cNvPr id="15" name="Straight Connector 14">
              <a:extLst>
                <a:ext uri="{FF2B5EF4-FFF2-40B4-BE49-F238E27FC236}">
                  <a16:creationId xmlns:a16="http://schemas.microsoft.com/office/drawing/2014/main" id="{D3705DCF-8065-4C27-94DD-F7418A885796}"/>
                </a:ext>
              </a:extLst>
            </p:cNvPr>
            <p:cNvCxnSpPr>
              <a:cxnSpLocks/>
            </p:cNvCxnSpPr>
            <p:nvPr/>
          </p:nvCxnSpPr>
          <p:spPr>
            <a:xfrm>
              <a:off x="4917235" y="2544461"/>
              <a:ext cx="0" cy="2967787"/>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FBE7466-21F4-490C-B449-F8689F90E9D8}"/>
                </a:ext>
              </a:extLst>
            </p:cNvPr>
            <p:cNvCxnSpPr>
              <a:cxnSpLocks/>
            </p:cNvCxnSpPr>
            <p:nvPr/>
          </p:nvCxnSpPr>
          <p:spPr>
            <a:xfrm>
              <a:off x="6220804" y="2544461"/>
              <a:ext cx="0" cy="2967787"/>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grpSp>
      <p:cxnSp>
        <p:nvCxnSpPr>
          <p:cNvPr id="20" name="Straight Arrow Connector 19">
            <a:extLst>
              <a:ext uri="{FF2B5EF4-FFF2-40B4-BE49-F238E27FC236}">
                <a16:creationId xmlns:a16="http://schemas.microsoft.com/office/drawing/2014/main" id="{905B9387-A1D8-4B0E-BD16-40A1633CF374}"/>
              </a:ext>
            </a:extLst>
          </p:cNvPr>
          <p:cNvCxnSpPr>
            <a:cxnSpLocks/>
          </p:cNvCxnSpPr>
          <p:nvPr/>
        </p:nvCxnSpPr>
        <p:spPr>
          <a:xfrm>
            <a:off x="5393154" y="2829646"/>
            <a:ext cx="881244" cy="0"/>
          </a:xfrm>
          <a:prstGeom prst="straightConnector1">
            <a:avLst/>
          </a:prstGeom>
          <a:ln w="22225">
            <a:solidFill>
              <a:srgbClr val="00B050"/>
            </a:solidFill>
            <a:headEnd type="arrow" w="lg" len="med"/>
            <a:tailEnd type="arrow"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346B51C-9AC9-44BF-AFC6-CA85B4B02A5E}"/>
              </a:ext>
            </a:extLst>
          </p:cNvPr>
          <p:cNvSpPr txBox="1"/>
          <p:nvPr/>
        </p:nvSpPr>
        <p:spPr>
          <a:xfrm>
            <a:off x="6105049" y="2629591"/>
            <a:ext cx="2015930" cy="400110"/>
          </a:xfrm>
          <a:prstGeom prst="rect">
            <a:avLst/>
          </a:prstGeom>
          <a:noFill/>
        </p:spPr>
        <p:txBody>
          <a:bodyPr wrap="square" rtlCol="0">
            <a:spAutoFit/>
          </a:bodyPr>
          <a:lstStyle/>
          <a:p>
            <a:pPr algn="ctr"/>
            <a:r>
              <a:rPr lang="en-US" altLang="zh-CN" sz="2000" dirty="0">
                <a:solidFill>
                  <a:srgbClr val="00B050"/>
                </a:solidFill>
              </a:rPr>
              <a:t>&lt;50% </a:t>
            </a:r>
            <a:r>
              <a:rPr lang="zh-CN" altLang="en-US" sz="2000" dirty="0">
                <a:solidFill>
                  <a:srgbClr val="00B050"/>
                </a:solidFill>
              </a:rPr>
              <a:t>最大值</a:t>
            </a:r>
          </a:p>
        </p:txBody>
      </p:sp>
      <p:sp>
        <p:nvSpPr>
          <p:cNvPr id="3" name="TextBox 2">
            <a:extLst>
              <a:ext uri="{FF2B5EF4-FFF2-40B4-BE49-F238E27FC236}">
                <a16:creationId xmlns:a16="http://schemas.microsoft.com/office/drawing/2014/main" id="{788EA1E1-CD27-4309-BAA0-0D1E4358E612}"/>
              </a:ext>
            </a:extLst>
          </p:cNvPr>
          <p:cNvSpPr txBox="1"/>
          <p:nvPr/>
        </p:nvSpPr>
        <p:spPr>
          <a:xfrm>
            <a:off x="5680591" y="5423892"/>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不重要</a:t>
            </a:r>
            <a:endParaRPr lang="en-US" sz="2000" dirty="0" err="1">
              <a:gradFill>
                <a:gsLst>
                  <a:gs pos="2917">
                    <a:schemeClr val="tx1"/>
                  </a:gs>
                  <a:gs pos="30000">
                    <a:schemeClr val="tx1"/>
                  </a:gs>
                </a:gsLst>
                <a:lin ang="5400000" scaled="0"/>
              </a:gradFill>
            </a:endParaRPr>
          </a:p>
        </p:txBody>
      </p:sp>
      <p:sp>
        <p:nvSpPr>
          <p:cNvPr id="9" name="TextBox 8">
            <a:extLst>
              <a:ext uri="{FF2B5EF4-FFF2-40B4-BE49-F238E27FC236}">
                <a16:creationId xmlns:a16="http://schemas.microsoft.com/office/drawing/2014/main" id="{C9DD43B5-52E0-4A12-A85F-21DDD0C0FA07}"/>
              </a:ext>
            </a:extLst>
          </p:cNvPr>
          <p:cNvSpPr txBox="1"/>
          <p:nvPr/>
        </p:nvSpPr>
        <p:spPr>
          <a:xfrm>
            <a:off x="5378941" y="5776008"/>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次重要</a:t>
            </a:r>
            <a:endParaRPr lang="en-US" sz="20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A383C515-5D9A-45D1-B25B-2F8AABAD5CAC}"/>
              </a:ext>
            </a:extLst>
          </p:cNvPr>
          <p:cNvSpPr txBox="1"/>
          <p:nvPr/>
        </p:nvSpPr>
        <p:spPr>
          <a:xfrm>
            <a:off x="5007129" y="6103626"/>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重要</a:t>
            </a:r>
            <a:endParaRPr lang="en-US" sz="2000" dirty="0" err="1">
              <a:gradFill>
                <a:gsLst>
                  <a:gs pos="2917">
                    <a:schemeClr val="tx1"/>
                  </a:gs>
                  <a:gs pos="30000">
                    <a:schemeClr val="tx1"/>
                  </a:gs>
                </a:gsLst>
                <a:lin ang="5400000" scaled="0"/>
              </a:gradFill>
            </a:endParaRPr>
          </a:p>
        </p:txBody>
      </p:sp>
      <p:sp>
        <p:nvSpPr>
          <p:cNvPr id="30" name="Arrow: Down 29">
            <a:extLst>
              <a:ext uri="{FF2B5EF4-FFF2-40B4-BE49-F238E27FC236}">
                <a16:creationId xmlns:a16="http://schemas.microsoft.com/office/drawing/2014/main" id="{B1BB9752-312E-4B12-B067-9DCCEF6496EB}"/>
              </a:ext>
            </a:extLst>
          </p:cNvPr>
          <p:cNvSpPr/>
          <p:nvPr/>
        </p:nvSpPr>
        <p:spPr bwMode="auto">
          <a:xfrm>
            <a:off x="5691315" y="5012551"/>
            <a:ext cx="284921" cy="457188"/>
          </a:xfrm>
          <a:prstGeom prst="downArrow">
            <a:avLst>
              <a:gd name="adj1" fmla="val 23256"/>
              <a:gd name="adj2" fmla="val 50000"/>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Down 31">
            <a:extLst>
              <a:ext uri="{FF2B5EF4-FFF2-40B4-BE49-F238E27FC236}">
                <a16:creationId xmlns:a16="http://schemas.microsoft.com/office/drawing/2014/main" id="{14DAA62A-59BB-4A97-9074-5C57DE987C83}"/>
              </a:ext>
            </a:extLst>
          </p:cNvPr>
          <p:cNvSpPr/>
          <p:nvPr/>
        </p:nvSpPr>
        <p:spPr bwMode="auto">
          <a:xfrm>
            <a:off x="5377629" y="5012551"/>
            <a:ext cx="284921" cy="755470"/>
          </a:xfrm>
          <a:prstGeom prst="downArrow">
            <a:avLst>
              <a:gd name="adj1" fmla="val 23256"/>
              <a:gd name="adj2" fmla="val 50000"/>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Down 33">
            <a:extLst>
              <a:ext uri="{FF2B5EF4-FFF2-40B4-BE49-F238E27FC236}">
                <a16:creationId xmlns:a16="http://schemas.microsoft.com/office/drawing/2014/main" id="{A9C897DC-59CE-46B3-9F97-945A7E9F86B3}"/>
              </a:ext>
            </a:extLst>
          </p:cNvPr>
          <p:cNvSpPr/>
          <p:nvPr/>
        </p:nvSpPr>
        <p:spPr bwMode="auto">
          <a:xfrm>
            <a:off x="5007010" y="5012551"/>
            <a:ext cx="284921" cy="1071234"/>
          </a:xfrm>
          <a:prstGeom prst="downArrow">
            <a:avLst>
              <a:gd name="adj1" fmla="val 23256"/>
              <a:gd name="adj2" fmla="val 50000"/>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4876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4D81-C6B3-4055-8D4F-502BC9496FED}"/>
              </a:ext>
            </a:extLst>
          </p:cNvPr>
          <p:cNvSpPr>
            <a:spLocks noGrp="1"/>
          </p:cNvSpPr>
          <p:nvPr>
            <p:ph type="title"/>
          </p:nvPr>
        </p:nvSpPr>
        <p:spPr>
          <a:xfrm>
            <a:off x="264721" y="552671"/>
            <a:ext cx="4630608" cy="553998"/>
          </a:xfrm>
        </p:spPr>
        <p:txBody>
          <a:bodyPr/>
          <a:lstStyle/>
          <a:p>
            <a:r>
              <a:rPr lang="zh-CN" altLang="en-US" dirty="0"/>
              <a:t>权重稀疏化的三个步骤</a:t>
            </a:r>
            <a:endParaRPr lang="en-US" dirty="0"/>
          </a:p>
        </p:txBody>
      </p:sp>
      <p:grpSp>
        <p:nvGrpSpPr>
          <p:cNvPr id="11" name="Group 10">
            <a:extLst>
              <a:ext uri="{FF2B5EF4-FFF2-40B4-BE49-F238E27FC236}">
                <a16:creationId xmlns:a16="http://schemas.microsoft.com/office/drawing/2014/main" id="{C8A310CB-A6BA-4643-A1A4-163C49B297BF}"/>
              </a:ext>
            </a:extLst>
          </p:cNvPr>
          <p:cNvGrpSpPr/>
          <p:nvPr/>
        </p:nvGrpSpPr>
        <p:grpSpPr>
          <a:xfrm>
            <a:off x="512577" y="5442176"/>
            <a:ext cx="8457051" cy="586154"/>
            <a:chOff x="838200" y="1051048"/>
            <a:chExt cx="8457051" cy="586154"/>
          </a:xfrm>
        </p:grpSpPr>
        <p:sp>
          <p:nvSpPr>
            <p:cNvPr id="12" name="Rectangle: Rounded Corners 11">
              <a:extLst>
                <a:ext uri="{FF2B5EF4-FFF2-40B4-BE49-F238E27FC236}">
                  <a16:creationId xmlns:a16="http://schemas.microsoft.com/office/drawing/2014/main" id="{225466AE-0E31-443F-A2FD-229323C96531}"/>
                </a:ext>
              </a:extLst>
            </p:cNvPr>
            <p:cNvSpPr/>
            <p:nvPr/>
          </p:nvSpPr>
          <p:spPr>
            <a:xfrm>
              <a:off x="838200" y="1051048"/>
              <a:ext cx="211894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Train Connectivity</a:t>
              </a:r>
              <a:endParaRPr lang="zh-CN" altLang="en-US" dirty="0">
                <a:cs typeface="+mn-ea"/>
                <a:sym typeface="+mn-lt"/>
              </a:endParaRPr>
            </a:p>
          </p:txBody>
        </p:sp>
        <p:sp>
          <p:nvSpPr>
            <p:cNvPr id="13" name="Rectangle: Rounded Corners 12">
              <a:extLst>
                <a:ext uri="{FF2B5EF4-FFF2-40B4-BE49-F238E27FC236}">
                  <a16:creationId xmlns:a16="http://schemas.microsoft.com/office/drawing/2014/main" id="{80F1298D-9636-4CB6-B23A-8B17AC6C5139}"/>
                </a:ext>
              </a:extLst>
            </p:cNvPr>
            <p:cNvSpPr/>
            <p:nvPr/>
          </p:nvSpPr>
          <p:spPr>
            <a:xfrm>
              <a:off x="3977054" y="1051048"/>
              <a:ext cx="211894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Prune Connections</a:t>
              </a:r>
              <a:endParaRPr lang="zh-CN" altLang="en-US" dirty="0">
                <a:cs typeface="+mn-ea"/>
                <a:sym typeface="+mn-lt"/>
              </a:endParaRPr>
            </a:p>
          </p:txBody>
        </p:sp>
        <p:sp>
          <p:nvSpPr>
            <p:cNvPr id="14" name="Rectangle: Rounded Corners 13">
              <a:extLst>
                <a:ext uri="{FF2B5EF4-FFF2-40B4-BE49-F238E27FC236}">
                  <a16:creationId xmlns:a16="http://schemas.microsoft.com/office/drawing/2014/main" id="{8B0E9116-4CF2-458A-9B33-53A08BF8F499}"/>
                </a:ext>
              </a:extLst>
            </p:cNvPr>
            <p:cNvSpPr/>
            <p:nvPr/>
          </p:nvSpPr>
          <p:spPr>
            <a:xfrm>
              <a:off x="7176305" y="1051048"/>
              <a:ext cx="2118946"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Fine-tuning</a:t>
              </a:r>
              <a:endParaRPr lang="zh-CN" altLang="en-US" dirty="0">
                <a:cs typeface="+mn-ea"/>
                <a:sym typeface="+mn-lt"/>
              </a:endParaRPr>
            </a:p>
          </p:txBody>
        </p:sp>
        <p:sp>
          <p:nvSpPr>
            <p:cNvPr id="15" name="Arrow: Down 14">
              <a:extLst>
                <a:ext uri="{FF2B5EF4-FFF2-40B4-BE49-F238E27FC236}">
                  <a16:creationId xmlns:a16="http://schemas.microsoft.com/office/drawing/2014/main" id="{5486BF70-4F5F-4E86-A22C-B5ED5A946FBD}"/>
                </a:ext>
              </a:extLst>
            </p:cNvPr>
            <p:cNvSpPr/>
            <p:nvPr/>
          </p:nvSpPr>
          <p:spPr>
            <a:xfrm rot="16200000">
              <a:off x="3238499" y="1167262"/>
              <a:ext cx="457200" cy="353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Arrow: Down 15">
              <a:extLst>
                <a:ext uri="{FF2B5EF4-FFF2-40B4-BE49-F238E27FC236}">
                  <a16:creationId xmlns:a16="http://schemas.microsoft.com/office/drawing/2014/main" id="{7947175A-3A28-4843-B4BF-57A1004373E1}"/>
                </a:ext>
              </a:extLst>
            </p:cNvPr>
            <p:cNvSpPr/>
            <p:nvPr/>
          </p:nvSpPr>
          <p:spPr>
            <a:xfrm rot="16200000">
              <a:off x="6407553" y="1144006"/>
              <a:ext cx="457200" cy="353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Group 30">
            <a:extLst>
              <a:ext uri="{FF2B5EF4-FFF2-40B4-BE49-F238E27FC236}">
                <a16:creationId xmlns:a16="http://schemas.microsoft.com/office/drawing/2014/main" id="{3E2E88F1-3B31-4174-864C-07B8422C71D2}"/>
              </a:ext>
            </a:extLst>
          </p:cNvPr>
          <p:cNvGrpSpPr/>
          <p:nvPr/>
        </p:nvGrpSpPr>
        <p:grpSpPr>
          <a:xfrm>
            <a:off x="629808" y="2998601"/>
            <a:ext cx="2163106" cy="2169656"/>
            <a:chOff x="913310" y="3547233"/>
            <a:chExt cx="2163106" cy="2169656"/>
          </a:xfrm>
        </p:grpSpPr>
        <p:sp>
          <p:nvSpPr>
            <p:cNvPr id="32" name="Oval 31">
              <a:extLst>
                <a:ext uri="{FF2B5EF4-FFF2-40B4-BE49-F238E27FC236}">
                  <a16:creationId xmlns:a16="http://schemas.microsoft.com/office/drawing/2014/main" id="{8260A69D-2992-4A96-A0F8-4BF8416212FD}"/>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Oval 32">
              <a:extLst>
                <a:ext uri="{FF2B5EF4-FFF2-40B4-BE49-F238E27FC236}">
                  <a16:creationId xmlns:a16="http://schemas.microsoft.com/office/drawing/2014/main" id="{1A304377-10AC-438D-8875-E80B036AC621}"/>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Oval 33">
              <a:extLst>
                <a:ext uri="{FF2B5EF4-FFF2-40B4-BE49-F238E27FC236}">
                  <a16:creationId xmlns:a16="http://schemas.microsoft.com/office/drawing/2014/main" id="{4B29F5B3-385C-4CD8-97B7-9733853D4687}"/>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Oval 34">
              <a:extLst>
                <a:ext uri="{FF2B5EF4-FFF2-40B4-BE49-F238E27FC236}">
                  <a16:creationId xmlns:a16="http://schemas.microsoft.com/office/drawing/2014/main" id="{E8DFD467-A1A2-4E67-A2FF-D2BDDB49B46C}"/>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Oval 35">
              <a:extLst>
                <a:ext uri="{FF2B5EF4-FFF2-40B4-BE49-F238E27FC236}">
                  <a16:creationId xmlns:a16="http://schemas.microsoft.com/office/drawing/2014/main" id="{277532EE-EF93-480C-A512-3C24B3A7DC2B}"/>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Oval 36">
              <a:extLst>
                <a:ext uri="{FF2B5EF4-FFF2-40B4-BE49-F238E27FC236}">
                  <a16:creationId xmlns:a16="http://schemas.microsoft.com/office/drawing/2014/main" id="{2D5C16C4-117F-479C-B356-A60C079B7DC5}"/>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8" name="Group 37">
              <a:extLst>
                <a:ext uri="{FF2B5EF4-FFF2-40B4-BE49-F238E27FC236}">
                  <a16:creationId xmlns:a16="http://schemas.microsoft.com/office/drawing/2014/main" id="{49C5D55F-F207-48EA-9C50-AB76CDB59B0B}"/>
                </a:ext>
              </a:extLst>
            </p:cNvPr>
            <p:cNvGrpSpPr/>
            <p:nvPr/>
          </p:nvGrpSpPr>
          <p:grpSpPr>
            <a:xfrm>
              <a:off x="1936255" y="3547233"/>
              <a:ext cx="228600" cy="2169656"/>
              <a:chOff x="1823651" y="3314700"/>
              <a:chExt cx="228600" cy="2169656"/>
            </a:xfrm>
          </p:grpSpPr>
          <p:sp>
            <p:nvSpPr>
              <p:cNvPr id="54" name="Oval 53">
                <a:extLst>
                  <a:ext uri="{FF2B5EF4-FFF2-40B4-BE49-F238E27FC236}">
                    <a16:creationId xmlns:a16="http://schemas.microsoft.com/office/drawing/2014/main" id="{5C7FE497-4050-4EE9-9303-83DACB00366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Oval 54">
                <a:extLst>
                  <a:ext uri="{FF2B5EF4-FFF2-40B4-BE49-F238E27FC236}">
                    <a16:creationId xmlns:a16="http://schemas.microsoft.com/office/drawing/2014/main" id="{CCEE04AB-11EC-4FE8-B41E-5E037F7CDB40}"/>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Oval 55">
                <a:extLst>
                  <a:ext uri="{FF2B5EF4-FFF2-40B4-BE49-F238E27FC236}">
                    <a16:creationId xmlns:a16="http://schemas.microsoft.com/office/drawing/2014/main" id="{B38C39AA-7D0C-4076-8BB2-80DC4F593160}"/>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7" name="Oval 56">
                <a:extLst>
                  <a:ext uri="{FF2B5EF4-FFF2-40B4-BE49-F238E27FC236}">
                    <a16:creationId xmlns:a16="http://schemas.microsoft.com/office/drawing/2014/main" id="{3100A0A1-B089-474D-85E1-128904C1E84F}"/>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Oval 57">
                <a:extLst>
                  <a:ext uri="{FF2B5EF4-FFF2-40B4-BE49-F238E27FC236}">
                    <a16:creationId xmlns:a16="http://schemas.microsoft.com/office/drawing/2014/main" id="{2631932B-2FED-45A4-9138-DCC91E074780}"/>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39" name="Straight Arrow Connector 38">
              <a:extLst>
                <a:ext uri="{FF2B5EF4-FFF2-40B4-BE49-F238E27FC236}">
                  <a16:creationId xmlns:a16="http://schemas.microsoft.com/office/drawing/2014/main" id="{D1C7CA75-A918-4BC6-BF36-A14DD4C87A9B}"/>
                </a:ext>
              </a:extLst>
            </p:cNvPr>
            <p:cNvCxnSpPr>
              <a:stCxn id="32" idx="6"/>
              <a:endCxn id="54"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C482775-C146-4C44-B59B-D27B08C0487A}"/>
                </a:ext>
              </a:extLst>
            </p:cNvPr>
            <p:cNvCxnSpPr>
              <a:cxnSpLocks/>
              <a:stCxn id="34" idx="6"/>
              <a:endCxn id="55"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CE9FC1B-1419-4ADA-B541-91473444584A}"/>
                </a:ext>
              </a:extLst>
            </p:cNvPr>
            <p:cNvCxnSpPr>
              <a:cxnSpLocks/>
              <a:stCxn id="32" idx="6"/>
              <a:endCxn id="55"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145DFBF-394C-459E-9926-658AED7E9862}"/>
                </a:ext>
              </a:extLst>
            </p:cNvPr>
            <p:cNvCxnSpPr>
              <a:cxnSpLocks/>
              <a:stCxn id="33" idx="6"/>
              <a:endCxn id="56"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C2E4F47-F59C-4A35-A660-434DC31D7B8C}"/>
                </a:ext>
              </a:extLst>
            </p:cNvPr>
            <p:cNvCxnSpPr>
              <a:cxnSpLocks/>
              <a:stCxn id="33" idx="6"/>
              <a:endCxn id="58"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2704E8F-59ED-44E4-BA85-D9FDFAB5A213}"/>
                </a:ext>
              </a:extLst>
            </p:cNvPr>
            <p:cNvCxnSpPr>
              <a:cxnSpLocks/>
              <a:stCxn id="34" idx="6"/>
              <a:endCxn id="57"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C944D2C-711E-44D1-8871-833D7F7D5CA1}"/>
                </a:ext>
              </a:extLst>
            </p:cNvPr>
            <p:cNvCxnSpPr>
              <a:cxnSpLocks/>
              <a:stCxn id="32" idx="6"/>
              <a:endCxn id="57"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BA268E1-0B61-491A-B7E4-0279B109D3A1}"/>
                </a:ext>
              </a:extLst>
            </p:cNvPr>
            <p:cNvCxnSpPr>
              <a:cxnSpLocks/>
              <a:stCxn id="54" idx="6"/>
              <a:endCxn id="35"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04578D2-DF79-465D-BF4D-CAFFA9B7288E}"/>
                </a:ext>
              </a:extLst>
            </p:cNvPr>
            <p:cNvCxnSpPr>
              <a:cxnSpLocks/>
              <a:stCxn id="55" idx="6"/>
              <a:endCxn id="35"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221C0B8-9AB2-47F3-8400-5CD611BF74A4}"/>
                </a:ext>
              </a:extLst>
            </p:cNvPr>
            <p:cNvCxnSpPr>
              <a:cxnSpLocks/>
              <a:stCxn id="56" idx="6"/>
              <a:endCxn id="35"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DF0C7F2-34AD-4FB7-AFE5-ED863DE9CD6D}"/>
                </a:ext>
              </a:extLst>
            </p:cNvPr>
            <p:cNvCxnSpPr>
              <a:cxnSpLocks/>
              <a:stCxn id="55" idx="6"/>
              <a:endCxn id="36"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E8AEAE0-8CFB-4C5E-98F5-DAF8C0BF0401}"/>
                </a:ext>
              </a:extLst>
            </p:cNvPr>
            <p:cNvCxnSpPr>
              <a:cxnSpLocks/>
              <a:stCxn id="57" idx="6"/>
              <a:endCxn id="36"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96DC0F6-38B6-493F-A98D-AA3DCA14E9A1}"/>
                </a:ext>
              </a:extLst>
            </p:cNvPr>
            <p:cNvCxnSpPr>
              <a:cxnSpLocks/>
              <a:stCxn id="58" idx="6"/>
              <a:endCxn id="36"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95145F4-486F-4938-A850-487483C17808}"/>
                </a:ext>
              </a:extLst>
            </p:cNvPr>
            <p:cNvCxnSpPr>
              <a:cxnSpLocks/>
              <a:stCxn id="58" idx="6"/>
              <a:endCxn id="37"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3E740B9-CCDE-4D01-8272-DCD4CF2149DE}"/>
                </a:ext>
              </a:extLst>
            </p:cNvPr>
            <p:cNvCxnSpPr>
              <a:cxnSpLocks/>
              <a:stCxn id="54" idx="6"/>
              <a:endCxn id="37"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EDB0E27B-F649-4502-936A-B0C40C3130C9}"/>
              </a:ext>
            </a:extLst>
          </p:cNvPr>
          <p:cNvGrpSpPr/>
          <p:nvPr/>
        </p:nvGrpSpPr>
        <p:grpSpPr>
          <a:xfrm>
            <a:off x="858408" y="3112901"/>
            <a:ext cx="1705906" cy="1941056"/>
            <a:chOff x="858408" y="3112901"/>
            <a:chExt cx="1705906" cy="1941056"/>
          </a:xfrm>
        </p:grpSpPr>
        <p:cxnSp>
          <p:nvCxnSpPr>
            <p:cNvPr id="60" name="Straight Arrow Connector 59">
              <a:extLst>
                <a:ext uri="{FF2B5EF4-FFF2-40B4-BE49-F238E27FC236}">
                  <a16:creationId xmlns:a16="http://schemas.microsoft.com/office/drawing/2014/main" id="{CF6217A5-89F6-44E5-9105-EE5954615A0A}"/>
                </a:ext>
              </a:extLst>
            </p:cNvPr>
            <p:cNvCxnSpPr>
              <a:cxnSpLocks/>
              <a:stCxn id="32" idx="6"/>
              <a:endCxn id="58" idx="2"/>
            </p:cNvCxnSpPr>
            <p:nvPr/>
          </p:nvCxnSpPr>
          <p:spPr>
            <a:xfrm>
              <a:off x="858408" y="3271606"/>
              <a:ext cx="794345" cy="178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DEB9F9D-D2C6-4FE3-837E-AEAFDFC29446}"/>
                </a:ext>
              </a:extLst>
            </p:cNvPr>
            <p:cNvCxnSpPr>
              <a:cxnSpLocks/>
              <a:stCxn id="33" idx="6"/>
              <a:endCxn id="54" idx="2"/>
            </p:cNvCxnSpPr>
            <p:nvPr/>
          </p:nvCxnSpPr>
          <p:spPr>
            <a:xfrm flipV="1">
              <a:off x="861339" y="3112901"/>
              <a:ext cx="791414" cy="8562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65CF4A1-F30E-4687-8766-34052D2BB6FD}"/>
                </a:ext>
              </a:extLst>
            </p:cNvPr>
            <p:cNvCxnSpPr>
              <a:cxnSpLocks/>
              <a:stCxn id="33" idx="6"/>
              <a:endCxn id="55" idx="2"/>
            </p:cNvCxnSpPr>
            <p:nvPr/>
          </p:nvCxnSpPr>
          <p:spPr>
            <a:xfrm flipV="1">
              <a:off x="861339" y="3598165"/>
              <a:ext cx="791414" cy="3709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6888AFF-4E77-47F6-A6B0-0B61466D88D2}"/>
                </a:ext>
              </a:extLst>
            </p:cNvPr>
            <p:cNvCxnSpPr>
              <a:cxnSpLocks/>
              <a:stCxn id="33" idx="6"/>
              <a:endCxn id="57" idx="2"/>
            </p:cNvCxnSpPr>
            <p:nvPr/>
          </p:nvCxnSpPr>
          <p:spPr>
            <a:xfrm>
              <a:off x="861339" y="3969129"/>
              <a:ext cx="791414" cy="5995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9AA98CF-41DB-4D8C-A323-74433ACA2E69}"/>
                </a:ext>
              </a:extLst>
            </p:cNvPr>
            <p:cNvCxnSpPr>
              <a:cxnSpLocks/>
              <a:stCxn id="34" idx="6"/>
              <a:endCxn id="58" idx="2"/>
            </p:cNvCxnSpPr>
            <p:nvPr/>
          </p:nvCxnSpPr>
          <p:spPr>
            <a:xfrm>
              <a:off x="858408" y="4699334"/>
              <a:ext cx="794345" cy="35462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B25B1136-D84F-4194-A065-D3F86D006505}"/>
                </a:ext>
              </a:extLst>
            </p:cNvPr>
            <p:cNvCxnSpPr>
              <a:cxnSpLocks/>
              <a:stCxn id="34" idx="6"/>
              <a:endCxn id="54" idx="2"/>
            </p:cNvCxnSpPr>
            <p:nvPr/>
          </p:nvCxnSpPr>
          <p:spPr>
            <a:xfrm flipV="1">
              <a:off x="858408" y="3112901"/>
              <a:ext cx="794345" cy="15864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91FF29F-686C-492B-B45C-1021CBC0F426}"/>
                </a:ext>
              </a:extLst>
            </p:cNvPr>
            <p:cNvCxnSpPr>
              <a:cxnSpLocks/>
              <a:stCxn id="57" idx="6"/>
              <a:endCxn id="35" idx="2"/>
            </p:cNvCxnSpPr>
            <p:nvPr/>
          </p:nvCxnSpPr>
          <p:spPr>
            <a:xfrm flipV="1">
              <a:off x="1881353" y="3271606"/>
              <a:ext cx="680030" cy="129708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8459D34-313A-4389-A3C8-777651701A29}"/>
                </a:ext>
              </a:extLst>
            </p:cNvPr>
            <p:cNvCxnSpPr>
              <a:cxnSpLocks/>
              <a:stCxn id="58" idx="6"/>
              <a:endCxn id="35" idx="2"/>
            </p:cNvCxnSpPr>
            <p:nvPr/>
          </p:nvCxnSpPr>
          <p:spPr>
            <a:xfrm flipV="1">
              <a:off x="1881353" y="3271606"/>
              <a:ext cx="680030" cy="178235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EE47DCD-94F8-44E4-A276-ED9D8DC86BC3}"/>
                </a:ext>
              </a:extLst>
            </p:cNvPr>
            <p:cNvCxnSpPr>
              <a:cxnSpLocks/>
              <a:stCxn id="54" idx="6"/>
              <a:endCxn id="36" idx="2"/>
            </p:cNvCxnSpPr>
            <p:nvPr/>
          </p:nvCxnSpPr>
          <p:spPr>
            <a:xfrm>
              <a:off x="1881353" y="3112901"/>
              <a:ext cx="682961" cy="856228"/>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918B8BB-6832-415D-A664-BD06CD0BC1EA}"/>
                </a:ext>
              </a:extLst>
            </p:cNvPr>
            <p:cNvCxnSpPr>
              <a:cxnSpLocks/>
              <a:stCxn id="56" idx="6"/>
              <a:endCxn id="36" idx="2"/>
            </p:cNvCxnSpPr>
            <p:nvPr/>
          </p:nvCxnSpPr>
          <p:spPr>
            <a:xfrm flipV="1">
              <a:off x="1881353" y="3969129"/>
              <a:ext cx="682961" cy="11430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19FA6D2-2FBC-4E41-8B5D-96638541C083}"/>
                </a:ext>
              </a:extLst>
            </p:cNvPr>
            <p:cNvCxnSpPr>
              <a:cxnSpLocks/>
              <a:stCxn id="56" idx="6"/>
              <a:endCxn id="37" idx="2"/>
            </p:cNvCxnSpPr>
            <p:nvPr/>
          </p:nvCxnSpPr>
          <p:spPr>
            <a:xfrm>
              <a:off x="1881353" y="4083429"/>
              <a:ext cx="680030" cy="61590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DACF08B-0FEC-444A-8636-7E4D46C6A011}"/>
                </a:ext>
              </a:extLst>
            </p:cNvPr>
            <p:cNvCxnSpPr>
              <a:cxnSpLocks/>
              <a:stCxn id="57" idx="6"/>
              <a:endCxn id="37" idx="2"/>
            </p:cNvCxnSpPr>
            <p:nvPr/>
          </p:nvCxnSpPr>
          <p:spPr>
            <a:xfrm>
              <a:off x="1881353" y="4568693"/>
              <a:ext cx="680030" cy="13064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5DC3317-84DA-43F0-BC37-D8642797532D}"/>
                </a:ext>
              </a:extLst>
            </p:cNvPr>
            <p:cNvCxnSpPr>
              <a:cxnSpLocks/>
              <a:stCxn id="55" idx="6"/>
              <a:endCxn id="37" idx="2"/>
            </p:cNvCxnSpPr>
            <p:nvPr/>
          </p:nvCxnSpPr>
          <p:spPr>
            <a:xfrm>
              <a:off x="1881353" y="3598165"/>
              <a:ext cx="680030" cy="1101169"/>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2206DAD-7C1D-47C4-94EB-59437945A885}"/>
              </a:ext>
            </a:extLst>
          </p:cNvPr>
          <p:cNvGrpSpPr/>
          <p:nvPr/>
        </p:nvGrpSpPr>
        <p:grpSpPr>
          <a:xfrm>
            <a:off x="3724502" y="3112901"/>
            <a:ext cx="2163106" cy="2169656"/>
            <a:chOff x="913310" y="3547233"/>
            <a:chExt cx="2163106" cy="2169656"/>
          </a:xfrm>
        </p:grpSpPr>
        <p:sp>
          <p:nvSpPr>
            <p:cNvPr id="89" name="Oval 88">
              <a:extLst>
                <a:ext uri="{FF2B5EF4-FFF2-40B4-BE49-F238E27FC236}">
                  <a16:creationId xmlns:a16="http://schemas.microsoft.com/office/drawing/2014/main" id="{2B45DA22-335A-43E3-9D21-3BA002E129BB}"/>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Oval 89">
              <a:extLst>
                <a:ext uri="{FF2B5EF4-FFF2-40B4-BE49-F238E27FC236}">
                  <a16:creationId xmlns:a16="http://schemas.microsoft.com/office/drawing/2014/main" id="{017EB28A-1ADE-4534-A13A-B1CC7C52072B}"/>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Oval 90">
              <a:extLst>
                <a:ext uri="{FF2B5EF4-FFF2-40B4-BE49-F238E27FC236}">
                  <a16:creationId xmlns:a16="http://schemas.microsoft.com/office/drawing/2014/main" id="{0B49BD2B-9832-4241-BA6F-15F6D9F896CE}"/>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2" name="Oval 91">
              <a:extLst>
                <a:ext uri="{FF2B5EF4-FFF2-40B4-BE49-F238E27FC236}">
                  <a16:creationId xmlns:a16="http://schemas.microsoft.com/office/drawing/2014/main" id="{27ED9863-EF84-41AD-8D80-9A88CC19D603}"/>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3" name="Oval 92">
              <a:extLst>
                <a:ext uri="{FF2B5EF4-FFF2-40B4-BE49-F238E27FC236}">
                  <a16:creationId xmlns:a16="http://schemas.microsoft.com/office/drawing/2014/main" id="{1D85E929-B27E-42CD-B508-E97F5F33395C}"/>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Oval 93">
              <a:extLst>
                <a:ext uri="{FF2B5EF4-FFF2-40B4-BE49-F238E27FC236}">
                  <a16:creationId xmlns:a16="http://schemas.microsoft.com/office/drawing/2014/main" id="{429EDDC9-9CF6-419B-BCB6-EB3AD0B342FA}"/>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5" name="Group 94">
              <a:extLst>
                <a:ext uri="{FF2B5EF4-FFF2-40B4-BE49-F238E27FC236}">
                  <a16:creationId xmlns:a16="http://schemas.microsoft.com/office/drawing/2014/main" id="{8355AFBF-78AC-425A-8E3C-927E6841F5A2}"/>
                </a:ext>
              </a:extLst>
            </p:cNvPr>
            <p:cNvGrpSpPr/>
            <p:nvPr/>
          </p:nvGrpSpPr>
          <p:grpSpPr>
            <a:xfrm>
              <a:off x="1936255" y="3547233"/>
              <a:ext cx="228600" cy="2169656"/>
              <a:chOff x="1823651" y="3314700"/>
              <a:chExt cx="228600" cy="2169656"/>
            </a:xfrm>
          </p:grpSpPr>
          <p:sp>
            <p:nvSpPr>
              <p:cNvPr id="111" name="Oval 110">
                <a:extLst>
                  <a:ext uri="{FF2B5EF4-FFF2-40B4-BE49-F238E27FC236}">
                    <a16:creationId xmlns:a16="http://schemas.microsoft.com/office/drawing/2014/main" id="{003BA719-16AF-4766-A8B0-1EB1D04326A0}"/>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2" name="Oval 111">
                <a:extLst>
                  <a:ext uri="{FF2B5EF4-FFF2-40B4-BE49-F238E27FC236}">
                    <a16:creationId xmlns:a16="http://schemas.microsoft.com/office/drawing/2014/main" id="{FB57863E-FF18-4394-9B66-CD84666803F0}"/>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3" name="Oval 112">
                <a:extLst>
                  <a:ext uri="{FF2B5EF4-FFF2-40B4-BE49-F238E27FC236}">
                    <a16:creationId xmlns:a16="http://schemas.microsoft.com/office/drawing/2014/main" id="{DC619EB4-58FB-4A64-82D5-8DEEA8E19CFE}"/>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4" name="Oval 113">
                <a:extLst>
                  <a:ext uri="{FF2B5EF4-FFF2-40B4-BE49-F238E27FC236}">
                    <a16:creationId xmlns:a16="http://schemas.microsoft.com/office/drawing/2014/main" id="{CF3FBA81-F9FA-4FFC-B8BA-2F2AC02A2586}"/>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5" name="Oval 114">
                <a:extLst>
                  <a:ext uri="{FF2B5EF4-FFF2-40B4-BE49-F238E27FC236}">
                    <a16:creationId xmlns:a16="http://schemas.microsoft.com/office/drawing/2014/main" id="{61C64098-4418-4C26-96F4-4374C37DEEEB}"/>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96" name="Straight Arrow Connector 95">
              <a:extLst>
                <a:ext uri="{FF2B5EF4-FFF2-40B4-BE49-F238E27FC236}">
                  <a16:creationId xmlns:a16="http://schemas.microsoft.com/office/drawing/2014/main" id="{E2C17044-F7CA-49B7-8FCF-DA57916E95CF}"/>
                </a:ext>
              </a:extLst>
            </p:cNvPr>
            <p:cNvCxnSpPr>
              <a:stCxn id="89" idx="6"/>
              <a:endCxn id="111"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8051BDB3-B36A-4F90-A89B-B87141C46E80}"/>
                </a:ext>
              </a:extLst>
            </p:cNvPr>
            <p:cNvCxnSpPr>
              <a:cxnSpLocks/>
              <a:stCxn id="91" idx="6"/>
              <a:endCxn id="112"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06FF729-6D6A-4E9D-9409-A9B42E0FE76A}"/>
                </a:ext>
              </a:extLst>
            </p:cNvPr>
            <p:cNvCxnSpPr>
              <a:cxnSpLocks/>
              <a:stCxn id="89" idx="6"/>
              <a:endCxn id="112"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285D4F9-1763-4BEA-8085-7A7E669D4D6C}"/>
                </a:ext>
              </a:extLst>
            </p:cNvPr>
            <p:cNvCxnSpPr>
              <a:cxnSpLocks/>
              <a:stCxn id="90" idx="6"/>
              <a:endCxn id="113"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3FF043-93E7-44B2-8235-0E909621FDF8}"/>
                </a:ext>
              </a:extLst>
            </p:cNvPr>
            <p:cNvCxnSpPr>
              <a:cxnSpLocks/>
              <a:stCxn id="90" idx="6"/>
              <a:endCxn id="115"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7EB44EC-9C60-4FCD-A1DB-A153C85F639B}"/>
                </a:ext>
              </a:extLst>
            </p:cNvPr>
            <p:cNvCxnSpPr>
              <a:cxnSpLocks/>
              <a:stCxn id="91" idx="6"/>
              <a:endCxn id="114"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A29FAAF3-AE69-4E27-B853-DF05DA30660B}"/>
                </a:ext>
              </a:extLst>
            </p:cNvPr>
            <p:cNvCxnSpPr>
              <a:cxnSpLocks/>
              <a:stCxn id="89" idx="6"/>
              <a:endCxn id="114"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FCCE423-92B5-482F-9934-00D7DCD413F5}"/>
                </a:ext>
              </a:extLst>
            </p:cNvPr>
            <p:cNvCxnSpPr>
              <a:cxnSpLocks/>
              <a:stCxn id="111" idx="6"/>
              <a:endCxn id="92"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17F6C43-5D23-4C9A-903A-145EBCE6943A}"/>
                </a:ext>
              </a:extLst>
            </p:cNvPr>
            <p:cNvCxnSpPr>
              <a:cxnSpLocks/>
              <a:stCxn id="112" idx="6"/>
              <a:endCxn id="92"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72041CD-1B25-4473-A1AE-D6167AD94692}"/>
                </a:ext>
              </a:extLst>
            </p:cNvPr>
            <p:cNvCxnSpPr>
              <a:cxnSpLocks/>
              <a:stCxn id="113" idx="6"/>
              <a:endCxn id="92"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6EDF8981-4028-46D0-8406-6FAD0ED25714}"/>
                </a:ext>
              </a:extLst>
            </p:cNvPr>
            <p:cNvCxnSpPr>
              <a:cxnSpLocks/>
              <a:stCxn id="112" idx="6"/>
              <a:endCxn id="93"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0F4DED74-397F-4026-8977-9A2460575537}"/>
                </a:ext>
              </a:extLst>
            </p:cNvPr>
            <p:cNvCxnSpPr>
              <a:cxnSpLocks/>
              <a:stCxn id="114" idx="6"/>
              <a:endCxn id="93"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F7ED520-1CAA-4B90-A115-03F49EF42186}"/>
                </a:ext>
              </a:extLst>
            </p:cNvPr>
            <p:cNvCxnSpPr>
              <a:cxnSpLocks/>
              <a:stCxn id="115" idx="6"/>
              <a:endCxn id="93"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44C0FCA-96DC-4299-A6DA-3CA7663D9239}"/>
                </a:ext>
              </a:extLst>
            </p:cNvPr>
            <p:cNvCxnSpPr>
              <a:cxnSpLocks/>
              <a:stCxn id="115" idx="6"/>
              <a:endCxn id="94"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8CE89C9-A887-4E52-916C-2228D1D2D721}"/>
                </a:ext>
              </a:extLst>
            </p:cNvPr>
            <p:cNvCxnSpPr>
              <a:cxnSpLocks/>
              <a:stCxn id="111" idx="6"/>
              <a:endCxn id="94"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C9E0F86B-13F3-4F6C-881A-BB2A1BE1797E}"/>
              </a:ext>
            </a:extLst>
          </p:cNvPr>
          <p:cNvGrpSpPr/>
          <p:nvPr/>
        </p:nvGrpSpPr>
        <p:grpSpPr>
          <a:xfrm>
            <a:off x="6923753" y="3045741"/>
            <a:ext cx="2163106" cy="2169656"/>
            <a:chOff x="7803024" y="2925965"/>
            <a:chExt cx="2163106" cy="2169656"/>
          </a:xfrm>
        </p:grpSpPr>
        <p:sp>
          <p:nvSpPr>
            <p:cNvPr id="80" name="Oval 79">
              <a:extLst>
                <a:ext uri="{FF2B5EF4-FFF2-40B4-BE49-F238E27FC236}">
                  <a16:creationId xmlns:a16="http://schemas.microsoft.com/office/drawing/2014/main" id="{501FD53A-C00B-4773-B5BF-088CF513B98C}"/>
                </a:ext>
              </a:extLst>
            </p:cNvPr>
            <p:cNvSpPr/>
            <p:nvPr/>
          </p:nvSpPr>
          <p:spPr>
            <a:xfrm>
              <a:off x="7803024" y="30846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Oval 80">
              <a:extLst>
                <a:ext uri="{FF2B5EF4-FFF2-40B4-BE49-F238E27FC236}">
                  <a16:creationId xmlns:a16="http://schemas.microsoft.com/office/drawing/2014/main" id="{970F4CFC-1640-4C4E-B8EE-7358FEADB777}"/>
                </a:ext>
              </a:extLst>
            </p:cNvPr>
            <p:cNvSpPr/>
            <p:nvPr/>
          </p:nvSpPr>
          <p:spPr>
            <a:xfrm>
              <a:off x="7805955" y="378219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Oval 81">
              <a:extLst>
                <a:ext uri="{FF2B5EF4-FFF2-40B4-BE49-F238E27FC236}">
                  <a16:creationId xmlns:a16="http://schemas.microsoft.com/office/drawing/2014/main" id="{F68725E2-05BE-4F16-AC44-8584E40C9892}"/>
                </a:ext>
              </a:extLst>
            </p:cNvPr>
            <p:cNvSpPr/>
            <p:nvPr/>
          </p:nvSpPr>
          <p:spPr>
            <a:xfrm>
              <a:off x="7803024" y="451239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3" name="Oval 82">
              <a:extLst>
                <a:ext uri="{FF2B5EF4-FFF2-40B4-BE49-F238E27FC236}">
                  <a16:creationId xmlns:a16="http://schemas.microsoft.com/office/drawing/2014/main" id="{5CD09EC4-3BF3-4AFA-90B3-744EE298FF68}"/>
                </a:ext>
              </a:extLst>
            </p:cNvPr>
            <p:cNvSpPr/>
            <p:nvPr/>
          </p:nvSpPr>
          <p:spPr>
            <a:xfrm>
              <a:off x="9734599" y="308467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Oval 83">
              <a:extLst>
                <a:ext uri="{FF2B5EF4-FFF2-40B4-BE49-F238E27FC236}">
                  <a16:creationId xmlns:a16="http://schemas.microsoft.com/office/drawing/2014/main" id="{65739C9D-41E0-4665-9F9B-8B7D0DFFC857}"/>
                </a:ext>
              </a:extLst>
            </p:cNvPr>
            <p:cNvSpPr/>
            <p:nvPr/>
          </p:nvSpPr>
          <p:spPr>
            <a:xfrm>
              <a:off x="9737530" y="378219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Oval 84">
              <a:extLst>
                <a:ext uri="{FF2B5EF4-FFF2-40B4-BE49-F238E27FC236}">
                  <a16:creationId xmlns:a16="http://schemas.microsoft.com/office/drawing/2014/main" id="{DB4D63EF-D0E0-4526-9AA6-5C27549984FD}"/>
                </a:ext>
              </a:extLst>
            </p:cNvPr>
            <p:cNvSpPr/>
            <p:nvPr/>
          </p:nvSpPr>
          <p:spPr>
            <a:xfrm>
              <a:off x="9734599" y="451239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6" name="Group 85">
              <a:extLst>
                <a:ext uri="{FF2B5EF4-FFF2-40B4-BE49-F238E27FC236}">
                  <a16:creationId xmlns:a16="http://schemas.microsoft.com/office/drawing/2014/main" id="{469BB59C-F220-429F-B3E3-597CBDD1F4B0}"/>
                </a:ext>
              </a:extLst>
            </p:cNvPr>
            <p:cNvGrpSpPr/>
            <p:nvPr/>
          </p:nvGrpSpPr>
          <p:grpSpPr>
            <a:xfrm>
              <a:off x="8825969" y="2925965"/>
              <a:ext cx="228600" cy="2169656"/>
              <a:chOff x="1823651" y="3314700"/>
              <a:chExt cx="228600" cy="2169656"/>
            </a:xfrm>
          </p:grpSpPr>
          <p:sp>
            <p:nvSpPr>
              <p:cNvPr id="130" name="Oval 129">
                <a:extLst>
                  <a:ext uri="{FF2B5EF4-FFF2-40B4-BE49-F238E27FC236}">
                    <a16:creationId xmlns:a16="http://schemas.microsoft.com/office/drawing/2014/main" id="{13404E1A-0127-4C09-922F-6A0718EDE65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1" name="Oval 130">
                <a:extLst>
                  <a:ext uri="{FF2B5EF4-FFF2-40B4-BE49-F238E27FC236}">
                    <a16:creationId xmlns:a16="http://schemas.microsoft.com/office/drawing/2014/main" id="{44D4115E-80EB-44A5-AA3A-AD17B613B7EE}"/>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2" name="Oval 131">
                <a:extLst>
                  <a:ext uri="{FF2B5EF4-FFF2-40B4-BE49-F238E27FC236}">
                    <a16:creationId xmlns:a16="http://schemas.microsoft.com/office/drawing/2014/main" id="{6A3FDBCE-95BB-48B6-8922-F6471181295E}"/>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3" name="Oval 132">
                <a:extLst>
                  <a:ext uri="{FF2B5EF4-FFF2-40B4-BE49-F238E27FC236}">
                    <a16:creationId xmlns:a16="http://schemas.microsoft.com/office/drawing/2014/main" id="{8D59ED99-686A-479C-9D33-7CFD6011B30B}"/>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4" name="Oval 133">
                <a:extLst>
                  <a:ext uri="{FF2B5EF4-FFF2-40B4-BE49-F238E27FC236}">
                    <a16:creationId xmlns:a16="http://schemas.microsoft.com/office/drawing/2014/main" id="{55E27C4A-92D9-4465-9280-A03EAC89CE4C}"/>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87" name="Straight Arrow Connector 86">
              <a:extLst>
                <a:ext uri="{FF2B5EF4-FFF2-40B4-BE49-F238E27FC236}">
                  <a16:creationId xmlns:a16="http://schemas.microsoft.com/office/drawing/2014/main" id="{4EC29330-4E74-46B1-B79B-B33DAEB94937}"/>
                </a:ext>
              </a:extLst>
            </p:cNvPr>
            <p:cNvCxnSpPr>
              <a:stCxn id="80" idx="6"/>
              <a:endCxn id="130" idx="2"/>
            </p:cNvCxnSpPr>
            <p:nvPr/>
          </p:nvCxnSpPr>
          <p:spPr>
            <a:xfrm flipV="1">
              <a:off x="8031624" y="3040265"/>
              <a:ext cx="794345" cy="15870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78A6AB0-D32E-4F32-B36C-1E93FE054D1B}"/>
                </a:ext>
              </a:extLst>
            </p:cNvPr>
            <p:cNvCxnSpPr>
              <a:cxnSpLocks/>
              <a:stCxn id="82" idx="6"/>
              <a:endCxn id="131" idx="2"/>
            </p:cNvCxnSpPr>
            <p:nvPr/>
          </p:nvCxnSpPr>
          <p:spPr>
            <a:xfrm flipV="1">
              <a:off x="8031624" y="3525529"/>
              <a:ext cx="794345" cy="110116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175D865-B624-4EAC-9E4A-59E9340E4424}"/>
                </a:ext>
              </a:extLst>
            </p:cNvPr>
            <p:cNvCxnSpPr>
              <a:cxnSpLocks/>
              <a:stCxn id="80" idx="6"/>
              <a:endCxn id="131" idx="2"/>
            </p:cNvCxnSpPr>
            <p:nvPr/>
          </p:nvCxnSpPr>
          <p:spPr>
            <a:xfrm>
              <a:off x="8031624" y="3198970"/>
              <a:ext cx="794345" cy="32655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043FB23-7B4B-49F3-AD62-ECB7F10793D5}"/>
                </a:ext>
              </a:extLst>
            </p:cNvPr>
            <p:cNvCxnSpPr>
              <a:cxnSpLocks/>
              <a:stCxn id="81" idx="6"/>
              <a:endCxn id="132" idx="2"/>
            </p:cNvCxnSpPr>
            <p:nvPr/>
          </p:nvCxnSpPr>
          <p:spPr>
            <a:xfrm>
              <a:off x="8034555" y="3896493"/>
              <a:ext cx="791414" cy="1143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D81620E-4CA4-4946-B862-B933DE10BDB3}"/>
                </a:ext>
              </a:extLst>
            </p:cNvPr>
            <p:cNvCxnSpPr>
              <a:cxnSpLocks/>
              <a:stCxn id="81" idx="6"/>
              <a:endCxn id="134" idx="2"/>
            </p:cNvCxnSpPr>
            <p:nvPr/>
          </p:nvCxnSpPr>
          <p:spPr>
            <a:xfrm>
              <a:off x="8034555" y="3896493"/>
              <a:ext cx="791414" cy="10848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184E4914-5C75-4D82-81FC-CB76CB216204}"/>
                </a:ext>
              </a:extLst>
            </p:cNvPr>
            <p:cNvCxnSpPr>
              <a:cxnSpLocks/>
              <a:stCxn id="82" idx="6"/>
              <a:endCxn id="133" idx="2"/>
            </p:cNvCxnSpPr>
            <p:nvPr/>
          </p:nvCxnSpPr>
          <p:spPr>
            <a:xfrm flipV="1">
              <a:off x="8031624" y="4496057"/>
              <a:ext cx="794345" cy="13064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02820B97-1AEB-480B-B0D2-04284055B1A6}"/>
                </a:ext>
              </a:extLst>
            </p:cNvPr>
            <p:cNvCxnSpPr>
              <a:cxnSpLocks/>
              <a:stCxn id="80" idx="6"/>
              <a:endCxn id="133" idx="2"/>
            </p:cNvCxnSpPr>
            <p:nvPr/>
          </p:nvCxnSpPr>
          <p:spPr>
            <a:xfrm>
              <a:off x="8031624" y="3198970"/>
              <a:ext cx="794345" cy="129708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3F8BABFB-E618-4F93-8984-CC0136F18557}"/>
                </a:ext>
              </a:extLst>
            </p:cNvPr>
            <p:cNvCxnSpPr>
              <a:cxnSpLocks/>
              <a:stCxn id="130" idx="6"/>
              <a:endCxn id="83" idx="2"/>
            </p:cNvCxnSpPr>
            <p:nvPr/>
          </p:nvCxnSpPr>
          <p:spPr>
            <a:xfrm>
              <a:off x="9054569" y="3040265"/>
              <a:ext cx="680030" cy="15870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E8D84377-63C7-48F8-ADC4-D515AB1FD12A}"/>
                </a:ext>
              </a:extLst>
            </p:cNvPr>
            <p:cNvCxnSpPr>
              <a:cxnSpLocks/>
              <a:stCxn id="131" idx="6"/>
              <a:endCxn id="83" idx="2"/>
            </p:cNvCxnSpPr>
            <p:nvPr/>
          </p:nvCxnSpPr>
          <p:spPr>
            <a:xfrm flipV="1">
              <a:off x="9054569" y="3198970"/>
              <a:ext cx="680030" cy="32655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F6A01CE9-B912-459A-A1C2-60A84DD49C95}"/>
                </a:ext>
              </a:extLst>
            </p:cNvPr>
            <p:cNvCxnSpPr>
              <a:cxnSpLocks/>
              <a:stCxn id="132" idx="6"/>
              <a:endCxn id="83" idx="2"/>
            </p:cNvCxnSpPr>
            <p:nvPr/>
          </p:nvCxnSpPr>
          <p:spPr>
            <a:xfrm flipV="1">
              <a:off x="9054569" y="3198970"/>
              <a:ext cx="680030" cy="8118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2B29A9E-373A-4D21-AC06-9A74BB13FB2D}"/>
                </a:ext>
              </a:extLst>
            </p:cNvPr>
            <p:cNvCxnSpPr>
              <a:cxnSpLocks/>
              <a:stCxn id="131" idx="6"/>
              <a:endCxn id="84" idx="2"/>
            </p:cNvCxnSpPr>
            <p:nvPr/>
          </p:nvCxnSpPr>
          <p:spPr>
            <a:xfrm>
              <a:off x="9054569" y="3525529"/>
              <a:ext cx="682961" cy="37096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428274F-C64F-48FE-924B-58A3AC990856}"/>
                </a:ext>
              </a:extLst>
            </p:cNvPr>
            <p:cNvCxnSpPr>
              <a:cxnSpLocks/>
              <a:stCxn id="133" idx="6"/>
              <a:endCxn id="84" idx="2"/>
            </p:cNvCxnSpPr>
            <p:nvPr/>
          </p:nvCxnSpPr>
          <p:spPr>
            <a:xfrm flipV="1">
              <a:off x="9054569" y="3896493"/>
              <a:ext cx="682961" cy="599564"/>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BC0350A7-12AB-45AA-B126-2F4BAED82FAB}"/>
                </a:ext>
              </a:extLst>
            </p:cNvPr>
            <p:cNvCxnSpPr>
              <a:cxnSpLocks/>
              <a:stCxn id="134" idx="6"/>
              <a:endCxn id="84" idx="2"/>
            </p:cNvCxnSpPr>
            <p:nvPr/>
          </p:nvCxnSpPr>
          <p:spPr>
            <a:xfrm flipV="1">
              <a:off x="9054569" y="3896493"/>
              <a:ext cx="682961" cy="108482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7F0F530D-B85F-400A-981D-66864903D637}"/>
                </a:ext>
              </a:extLst>
            </p:cNvPr>
            <p:cNvCxnSpPr>
              <a:cxnSpLocks/>
              <a:stCxn id="134" idx="6"/>
              <a:endCxn id="85" idx="2"/>
            </p:cNvCxnSpPr>
            <p:nvPr/>
          </p:nvCxnSpPr>
          <p:spPr>
            <a:xfrm flipV="1">
              <a:off x="9054569" y="4626698"/>
              <a:ext cx="680030" cy="3546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A962BDF-C43C-4CBB-98A6-0FAD8829EDCD}"/>
                </a:ext>
              </a:extLst>
            </p:cNvPr>
            <p:cNvCxnSpPr>
              <a:cxnSpLocks/>
              <a:stCxn id="130" idx="6"/>
              <a:endCxn id="85" idx="2"/>
            </p:cNvCxnSpPr>
            <p:nvPr/>
          </p:nvCxnSpPr>
          <p:spPr>
            <a:xfrm>
              <a:off x="9054569" y="3040265"/>
              <a:ext cx="680030" cy="158643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pic>
        <p:nvPicPr>
          <p:cNvPr id="4" name="图片 4">
            <a:extLst>
              <a:ext uri="{FF2B5EF4-FFF2-40B4-BE49-F238E27FC236}">
                <a16:creationId xmlns:a16="http://schemas.microsoft.com/office/drawing/2014/main" id="{78F4D5D0-C9A2-4B9C-A473-5E633DE297E1}"/>
              </a:ext>
            </a:extLst>
          </p:cNvPr>
          <p:cNvPicPr>
            <a:picLocks noChangeAspect="1"/>
          </p:cNvPicPr>
          <p:nvPr/>
        </p:nvPicPr>
        <p:blipFill rotWithShape="1">
          <a:blip r:embed="rId3"/>
          <a:srcRect l="50066"/>
          <a:stretch/>
        </p:blipFill>
        <p:spPr>
          <a:xfrm>
            <a:off x="8656880" y="311601"/>
            <a:ext cx="3354815" cy="2186999"/>
          </a:xfrm>
          <a:prstGeom prst="rect">
            <a:avLst/>
          </a:prstGeom>
          <a:ln w="12700">
            <a:solidFill>
              <a:schemeClr val="tx1"/>
            </a:solidFill>
          </a:ln>
          <a:effectLst/>
        </p:spPr>
      </p:pic>
      <p:sp>
        <p:nvSpPr>
          <p:cNvPr id="5" name="Rectangle 4">
            <a:extLst>
              <a:ext uri="{FF2B5EF4-FFF2-40B4-BE49-F238E27FC236}">
                <a16:creationId xmlns:a16="http://schemas.microsoft.com/office/drawing/2014/main" id="{C13CB071-3877-4917-958B-0FCF8A6B0884}"/>
              </a:ext>
            </a:extLst>
          </p:cNvPr>
          <p:cNvSpPr/>
          <p:nvPr/>
        </p:nvSpPr>
        <p:spPr bwMode="auto">
          <a:xfrm>
            <a:off x="7680824" y="2998601"/>
            <a:ext cx="1490133"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a:extLst>
              <a:ext uri="{FF2B5EF4-FFF2-40B4-BE49-F238E27FC236}">
                <a16:creationId xmlns:a16="http://schemas.microsoft.com/office/drawing/2014/main" id="{613A716D-C2CE-48F0-81CA-18014A9413DF}"/>
              </a:ext>
            </a:extLst>
          </p:cNvPr>
          <p:cNvGrpSpPr/>
          <p:nvPr/>
        </p:nvGrpSpPr>
        <p:grpSpPr>
          <a:xfrm>
            <a:off x="5085494" y="290567"/>
            <a:ext cx="3302700" cy="2251741"/>
            <a:chOff x="4560686" y="2918903"/>
            <a:chExt cx="3929296" cy="2825720"/>
          </a:xfrm>
        </p:grpSpPr>
        <p:pic>
          <p:nvPicPr>
            <p:cNvPr id="138" name="Picture 137">
              <a:extLst>
                <a:ext uri="{FF2B5EF4-FFF2-40B4-BE49-F238E27FC236}">
                  <a16:creationId xmlns:a16="http://schemas.microsoft.com/office/drawing/2014/main" id="{9E559E60-01AA-46F3-94FA-CE65508F7E83}"/>
                </a:ext>
              </a:extLst>
            </p:cNvPr>
            <p:cNvPicPr>
              <a:picLocks noChangeAspect="1"/>
            </p:cNvPicPr>
            <p:nvPr/>
          </p:nvPicPr>
          <p:blipFill>
            <a:blip r:embed="rId4"/>
            <a:stretch>
              <a:fillRect/>
            </a:stretch>
          </p:blipFill>
          <p:spPr>
            <a:xfrm>
              <a:off x="4560686" y="2918903"/>
              <a:ext cx="3929296" cy="2825720"/>
            </a:xfrm>
            <a:prstGeom prst="rect">
              <a:avLst/>
            </a:prstGeom>
          </p:spPr>
        </p:pic>
        <p:cxnSp>
          <p:nvCxnSpPr>
            <p:cNvPr id="139" name="Straight Connector 138">
              <a:extLst>
                <a:ext uri="{FF2B5EF4-FFF2-40B4-BE49-F238E27FC236}">
                  <a16:creationId xmlns:a16="http://schemas.microsoft.com/office/drawing/2014/main" id="{24927CDD-1587-4DFD-BEAF-2B72BD432FF8}"/>
                </a:ext>
              </a:extLst>
            </p:cNvPr>
            <p:cNvCxnSpPr/>
            <p:nvPr/>
          </p:nvCxnSpPr>
          <p:spPr>
            <a:xfrm>
              <a:off x="6334971" y="3041775"/>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EF7A684-DAF9-41BB-B43F-BF8ACACC53F2}"/>
                </a:ext>
              </a:extLst>
            </p:cNvPr>
            <p:cNvCxnSpPr/>
            <p:nvPr/>
          </p:nvCxnSpPr>
          <p:spPr>
            <a:xfrm>
              <a:off x="6899846" y="3041775"/>
              <a:ext cx="0" cy="2579976"/>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cxnSp>
        <p:nvCxnSpPr>
          <p:cNvPr id="141" name="Straight Arrow Connector 140">
            <a:extLst>
              <a:ext uri="{FF2B5EF4-FFF2-40B4-BE49-F238E27FC236}">
                <a16:creationId xmlns:a16="http://schemas.microsoft.com/office/drawing/2014/main" id="{646A8FE9-0CF2-49EE-A605-FE3E407D00A2}"/>
              </a:ext>
            </a:extLst>
          </p:cNvPr>
          <p:cNvCxnSpPr>
            <a:cxnSpLocks/>
            <a:stCxn id="7" idx="0"/>
          </p:cNvCxnSpPr>
          <p:nvPr/>
        </p:nvCxnSpPr>
        <p:spPr>
          <a:xfrm flipV="1">
            <a:off x="5264045" y="2586713"/>
            <a:ext cx="592715" cy="459028"/>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5A7F31D-5231-4522-A01B-D62450A8CE6C}"/>
              </a:ext>
            </a:extLst>
          </p:cNvPr>
          <p:cNvSpPr/>
          <p:nvPr/>
        </p:nvSpPr>
        <p:spPr bwMode="auto">
          <a:xfrm>
            <a:off x="4518978" y="3045741"/>
            <a:ext cx="1490133" cy="230227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62854DD9-5424-4BDF-99DD-69F64B176D0D}"/>
              </a:ext>
            </a:extLst>
          </p:cNvPr>
          <p:cNvCxnSpPr>
            <a:cxnSpLocks/>
            <a:stCxn id="5" idx="0"/>
          </p:cNvCxnSpPr>
          <p:nvPr/>
        </p:nvCxnSpPr>
        <p:spPr>
          <a:xfrm flipV="1">
            <a:off x="8425891" y="2542308"/>
            <a:ext cx="543737" cy="456293"/>
          </a:xfrm>
          <a:prstGeom prst="straightConnector1">
            <a:avLst/>
          </a:prstGeom>
          <a:ln w="3810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C378246-1955-4570-8D7E-8A97568957E4}"/>
              </a:ext>
            </a:extLst>
          </p:cNvPr>
          <p:cNvCxnSpPr>
            <a:cxnSpLocks/>
          </p:cNvCxnSpPr>
          <p:nvPr/>
        </p:nvCxnSpPr>
        <p:spPr>
          <a:xfrm flipH="1">
            <a:off x="6997956" y="495650"/>
            <a:ext cx="371676" cy="0"/>
          </a:xfrm>
          <a:prstGeom prst="straightConnector1">
            <a:avLst/>
          </a:prstGeom>
          <a:ln w="22225">
            <a:solidFill>
              <a:srgbClr val="FF0000"/>
            </a:solidFill>
            <a:headEnd type="none" w="lg" len="med"/>
            <a:tailEnd type="arrow"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C7DE599-86B8-40DE-BF60-6DD6A70CAC23}"/>
              </a:ext>
            </a:extLst>
          </p:cNvPr>
          <p:cNvCxnSpPr>
            <a:cxnSpLocks/>
          </p:cNvCxnSpPr>
          <p:nvPr/>
        </p:nvCxnSpPr>
        <p:spPr>
          <a:xfrm>
            <a:off x="6176201" y="495650"/>
            <a:ext cx="327890" cy="0"/>
          </a:xfrm>
          <a:prstGeom prst="straightConnector1">
            <a:avLst/>
          </a:prstGeom>
          <a:ln w="22225">
            <a:solidFill>
              <a:srgbClr val="FF0000"/>
            </a:solidFill>
            <a:headEnd type="none" w="lg" len="med"/>
            <a:tailEnd type="arrow" w="lg" len="lg"/>
          </a:ln>
        </p:spPr>
        <p:style>
          <a:lnRef idx="1">
            <a:schemeClr val="accent1"/>
          </a:lnRef>
          <a:fillRef idx="0">
            <a:schemeClr val="accent1"/>
          </a:fillRef>
          <a:effectRef idx="0">
            <a:schemeClr val="accent1"/>
          </a:effectRef>
          <a:fontRef idx="minor">
            <a:schemeClr val="tx1"/>
          </a:fontRef>
        </p:style>
      </p:cxnSp>
      <p:sp>
        <p:nvSpPr>
          <p:cNvPr id="30" name="Arrow: U-Turn 29">
            <a:extLst>
              <a:ext uri="{FF2B5EF4-FFF2-40B4-BE49-F238E27FC236}">
                <a16:creationId xmlns:a16="http://schemas.microsoft.com/office/drawing/2014/main" id="{5F9BD52D-02F7-4B5D-8284-53697EE2915C}"/>
              </a:ext>
            </a:extLst>
          </p:cNvPr>
          <p:cNvSpPr/>
          <p:nvPr/>
        </p:nvSpPr>
        <p:spPr bwMode="auto">
          <a:xfrm flipH="1" flipV="1">
            <a:off x="4458737" y="6025398"/>
            <a:ext cx="3703583" cy="631473"/>
          </a:xfrm>
          <a:prstGeom prst="uturnArrow">
            <a:avLst>
              <a:gd name="adj1" fmla="val 24111"/>
              <a:gd name="adj2" fmla="val 25000"/>
              <a:gd name="adj3" fmla="val 25000"/>
              <a:gd name="adj4" fmla="val 26869"/>
              <a:gd name="adj5" fmla="val 9987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E178551C-B3F5-43E4-880E-EEF12F2412C8}"/>
              </a:ext>
            </a:extLst>
          </p:cNvPr>
          <p:cNvSpPr txBox="1"/>
          <p:nvPr/>
        </p:nvSpPr>
        <p:spPr>
          <a:xfrm>
            <a:off x="6717285" y="157712"/>
            <a:ext cx="359073" cy="430887"/>
          </a:xfrm>
          <a:prstGeom prst="rect">
            <a:avLst/>
          </a:prstGeom>
          <a:noFill/>
        </p:spPr>
        <p:txBody>
          <a:bodyPr wrap="none" lIns="0" tIns="0" rIns="0" bIns="0" rtlCol="0">
            <a:spAutoFit/>
          </a:bodyPr>
          <a:lstStyle/>
          <a:p>
            <a:pPr algn="l"/>
            <a:r>
              <a:rPr lang="zh-CN" altLang="en-US" sz="2800" b="1" dirty="0">
                <a:solidFill>
                  <a:srgbClr val="FF0000"/>
                </a:solidFill>
              </a:rPr>
              <a:t>？</a:t>
            </a:r>
            <a:endParaRPr lang="en-US" sz="2800" b="1" dirty="0" err="1">
              <a:solidFill>
                <a:srgbClr val="FF0000"/>
              </a:solidFill>
            </a:endParaRPr>
          </a:p>
        </p:txBody>
      </p:sp>
      <p:grpSp>
        <p:nvGrpSpPr>
          <p:cNvPr id="135" name="Group 134">
            <a:extLst>
              <a:ext uri="{FF2B5EF4-FFF2-40B4-BE49-F238E27FC236}">
                <a16:creationId xmlns:a16="http://schemas.microsoft.com/office/drawing/2014/main" id="{30F7B143-7F53-42AD-AD33-344C43BE4668}"/>
              </a:ext>
            </a:extLst>
          </p:cNvPr>
          <p:cNvGrpSpPr/>
          <p:nvPr/>
        </p:nvGrpSpPr>
        <p:grpSpPr>
          <a:xfrm>
            <a:off x="9368979" y="5342295"/>
            <a:ext cx="2562816" cy="1314576"/>
            <a:chOff x="1423357" y="3501312"/>
            <a:chExt cx="2562816" cy="1314576"/>
          </a:xfrm>
        </p:grpSpPr>
        <mc:AlternateContent xmlns:mc="http://schemas.openxmlformats.org/markup-compatibility/2006">
          <mc:Choice xmlns:a14="http://schemas.microsoft.com/office/drawing/2010/main" Requires="a14">
            <p:sp>
              <p:nvSpPr>
                <p:cNvPr id="136" name="TextBox 135">
                  <a:extLst>
                    <a:ext uri="{FF2B5EF4-FFF2-40B4-BE49-F238E27FC236}">
                      <a16:creationId xmlns:a16="http://schemas.microsoft.com/office/drawing/2014/main" id="{68D6176F-3955-4AFD-9025-DEBB3E35F287}"/>
                    </a:ext>
                  </a:extLst>
                </p:cNvPr>
                <p:cNvSpPr txBox="1"/>
                <p:nvPr/>
              </p:nvSpPr>
              <p:spPr>
                <a:xfrm>
                  <a:off x="1423357" y="3501312"/>
                  <a:ext cx="1947007"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600" i="1" smtClean="0">
                                <a:latin typeface="Cambria Math" panose="02040503050406030204" pitchFamily="18" charset="0"/>
                              </a:rPr>
                            </m:ctrlPr>
                          </m:accPr>
                          <m:e>
                            <m:r>
                              <a:rPr lang="en-US" altLang="zh-CN" sz="2600" b="0" i="1" smtClean="0">
                                <a:latin typeface="Cambria Math" panose="02040503050406030204" pitchFamily="18" charset="0"/>
                              </a:rPr>
                              <m:t>𝑤</m:t>
                            </m:r>
                          </m:e>
                        </m:acc>
                        <m:r>
                          <a:rPr lang="en-US" altLang="zh-CN" sz="2600" b="0" i="1" smtClean="0">
                            <a:latin typeface="Cambria Math" panose="02040503050406030204" pitchFamily="18" charset="0"/>
                          </a:rPr>
                          <m:t> </m:t>
                        </m:r>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rPr>
                          <m:t>𝑎𝑏𝑠</m:t>
                        </m:r>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𝑤</m:t>
                            </m:r>
                          </m:e>
                        </m:d>
                      </m:oMath>
                    </m:oMathPara>
                  </a14:m>
                  <a:endParaRPr lang="en-US" altLang="zh-CN" sz="2600" b="0" dirty="0"/>
                </a:p>
              </p:txBody>
            </p:sp>
          </mc:Choice>
          <mc:Fallback>
            <p:sp>
              <p:nvSpPr>
                <p:cNvPr id="136" name="TextBox 135">
                  <a:extLst>
                    <a:ext uri="{FF2B5EF4-FFF2-40B4-BE49-F238E27FC236}">
                      <a16:creationId xmlns:a16="http://schemas.microsoft.com/office/drawing/2014/main" id="{68D6176F-3955-4AFD-9025-DEBB3E35F287}"/>
                    </a:ext>
                  </a:extLst>
                </p:cNvPr>
                <p:cNvSpPr txBox="1">
                  <a:spLocks noRot="1" noChangeAspect="1" noMove="1" noResize="1" noEditPoints="1" noAdjustHandles="1" noChangeArrowheads="1" noChangeShapeType="1" noTextEdit="1"/>
                </p:cNvSpPr>
                <p:nvPr/>
              </p:nvSpPr>
              <p:spPr>
                <a:xfrm>
                  <a:off x="1423357" y="3501312"/>
                  <a:ext cx="1947007" cy="4001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5CAA9DCE-5E4B-43CF-948D-D49D83330D5D}"/>
                    </a:ext>
                  </a:extLst>
                </p:cNvPr>
                <p:cNvSpPr txBox="1"/>
                <p:nvPr/>
              </p:nvSpPr>
              <p:spPr>
                <a:xfrm>
                  <a:off x="1423357" y="3990683"/>
                  <a:ext cx="25628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acc>
                          <m:accPr>
                            <m:chr m:val="̂"/>
                            <m:ctrlPr>
                              <a:rPr lang="zh-CN" altLang="en-US" sz="2400" i="1">
                                <a:latin typeface="Cambria Math" panose="02040503050406030204" pitchFamily="18" charset="0"/>
                              </a:rPr>
                            </m:ctrlPr>
                          </m:acc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e>
                        </m:acc>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𝑇h𝑟𝑒𝑠h𝑜𝑙𝑑</m:t>
                        </m:r>
                      </m:oMath>
                    </m:oMathPara>
                  </a14:m>
                  <a:endParaRPr lang="en-US" altLang="zh-CN" sz="2400" b="0" dirty="0"/>
                </a:p>
              </p:txBody>
            </p:sp>
          </mc:Choice>
          <mc:Fallback>
            <p:sp>
              <p:nvSpPr>
                <p:cNvPr id="142" name="TextBox 141">
                  <a:extLst>
                    <a:ext uri="{FF2B5EF4-FFF2-40B4-BE49-F238E27FC236}">
                      <a16:creationId xmlns:a16="http://schemas.microsoft.com/office/drawing/2014/main" id="{5CAA9DCE-5E4B-43CF-948D-D49D83330D5D}"/>
                    </a:ext>
                  </a:extLst>
                </p:cNvPr>
                <p:cNvSpPr txBox="1">
                  <a:spLocks noRot="1" noChangeAspect="1" noMove="1" noResize="1" noEditPoints="1" noAdjustHandles="1" noChangeArrowheads="1" noChangeShapeType="1" noTextEdit="1"/>
                </p:cNvSpPr>
                <p:nvPr/>
              </p:nvSpPr>
              <p:spPr>
                <a:xfrm>
                  <a:off x="1423357" y="3990683"/>
                  <a:ext cx="2562816" cy="369332"/>
                </a:xfrm>
                <a:prstGeom prst="rect">
                  <a:avLst/>
                </a:prstGeom>
                <a:blipFill>
                  <a:blip r:embed="rId6"/>
                  <a:stretch>
                    <a:fillRect l="-3571" t="-15000" r="-2143" b="-38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70B746B8-989A-444D-8F7A-05C8A8224051}"/>
                    </a:ext>
                  </a:extLst>
                </p:cNvPr>
                <p:cNvSpPr txBox="1"/>
                <p:nvPr/>
              </p:nvSpPr>
              <p:spPr>
                <a:xfrm>
                  <a:off x="1890807" y="4415778"/>
                  <a:ext cx="108433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00" b="0" i="1" smtClean="0">
                                <a:latin typeface="Cambria Math" panose="02040503050406030204" pitchFamily="18" charset="0"/>
                                <a:ea typeface="Cambria Math" panose="02040503050406030204" pitchFamily="18" charset="0"/>
                              </a:rPr>
                            </m:ctrlPr>
                          </m:sSubPr>
                          <m:e>
                            <m:r>
                              <a:rPr lang="en-US" altLang="zh-CN" sz="2600" b="0" i="1" smtClean="0">
                                <a:latin typeface="Cambria Math" panose="02040503050406030204" pitchFamily="18" charset="0"/>
                                <a:ea typeface="Cambria Math" panose="02040503050406030204" pitchFamily="18" charset="0"/>
                              </a:rPr>
                              <m:t>𝑤</m:t>
                            </m:r>
                          </m:e>
                          <m:sub>
                            <m:r>
                              <a:rPr lang="en-US" altLang="zh-CN" sz="2600" b="0" i="1" smtClean="0">
                                <a:latin typeface="Cambria Math" panose="02040503050406030204" pitchFamily="18" charset="0"/>
                                <a:ea typeface="Cambria Math" panose="02040503050406030204" pitchFamily="18" charset="0"/>
                              </a:rPr>
                              <m:t>𝑖</m:t>
                            </m:r>
                          </m:sub>
                        </m:sSub>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rPr>
                          <m:t>0</m:t>
                        </m:r>
                      </m:oMath>
                    </m:oMathPara>
                  </a14:m>
                  <a:endParaRPr lang="en-US" altLang="zh-CN" sz="2600" b="0" dirty="0"/>
                </a:p>
              </p:txBody>
            </p:sp>
          </mc:Choice>
          <mc:Fallback>
            <p:sp>
              <p:nvSpPr>
                <p:cNvPr id="143" name="TextBox 142">
                  <a:extLst>
                    <a:ext uri="{FF2B5EF4-FFF2-40B4-BE49-F238E27FC236}">
                      <a16:creationId xmlns:a16="http://schemas.microsoft.com/office/drawing/2014/main" id="{70B746B8-989A-444D-8F7A-05C8A8224051}"/>
                    </a:ext>
                  </a:extLst>
                </p:cNvPr>
                <p:cNvSpPr txBox="1">
                  <a:spLocks noRot="1" noChangeAspect="1" noMove="1" noResize="1" noEditPoints="1" noAdjustHandles="1" noChangeArrowheads="1" noChangeShapeType="1" noTextEdit="1"/>
                </p:cNvSpPr>
                <p:nvPr/>
              </p:nvSpPr>
              <p:spPr>
                <a:xfrm>
                  <a:off x="1890807" y="4415778"/>
                  <a:ext cx="1084336" cy="400110"/>
                </a:xfrm>
                <a:prstGeom prst="rect">
                  <a:avLst/>
                </a:prstGeom>
                <a:blipFill>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424714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59"/>
                                        </p:tgtEl>
                                      </p:cBhvr>
                                    </p:animEffect>
                                    <p:set>
                                      <p:cBhvr>
                                        <p:cTn id="7"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zh-CN" altLang="en-US" dirty="0"/>
              <a:t>主要内容</a:t>
            </a:r>
            <a:endParaRPr lang="en-US" dirty="0"/>
          </a:p>
        </p:txBody>
      </p:sp>
      <p:sp>
        <p:nvSpPr>
          <p:cNvPr id="6" name="Text Placeholder 5"/>
          <p:cNvSpPr>
            <a:spLocks noGrp="1"/>
          </p:cNvSpPr>
          <p:nvPr>
            <p:ph type="body" sz="quarter" idx="10"/>
          </p:nvPr>
        </p:nvSpPr>
        <p:spPr>
          <a:xfrm>
            <a:off x="588263" y="1930390"/>
            <a:ext cx="11018520" cy="4641271"/>
          </a:xfrm>
        </p:spPr>
        <p:txBody>
          <a:bodyPr/>
          <a:lstStyle/>
          <a:p>
            <a:pPr marL="228600" indent="-228600">
              <a:buFont typeface="Wingdings" panose="05000000000000000000" pitchFamily="2" charset="2"/>
              <a:buChar char=""/>
            </a:pPr>
            <a:r>
              <a:rPr lang="zh-CN" altLang="en-US" dirty="0"/>
              <a:t>背景介绍</a:t>
            </a:r>
            <a:endParaRPr lang="en-US" altLang="zh-CN" dirty="0"/>
          </a:p>
          <a:p>
            <a:pPr marL="457200" lvl="1" indent="-228600">
              <a:buFont typeface="Wingdings" panose="05000000000000000000" pitchFamily="2" charset="2"/>
              <a:buChar char=""/>
            </a:pPr>
            <a:r>
              <a:rPr lang="zh-CN" altLang="en-US" dirty="0"/>
              <a:t>模型的增长</a:t>
            </a:r>
            <a:endParaRPr lang="en-US" altLang="zh-CN" dirty="0"/>
          </a:p>
          <a:p>
            <a:pPr marL="457200" lvl="1" indent="-228600">
              <a:buFont typeface="Wingdings" panose="05000000000000000000" pitchFamily="2" charset="2"/>
              <a:buChar char=""/>
            </a:pPr>
            <a:r>
              <a:rPr lang="zh-CN" altLang="en-US" dirty="0"/>
              <a:t>计算力的瓶颈</a:t>
            </a:r>
            <a:endParaRPr lang="en-US" altLang="zh-CN" dirty="0"/>
          </a:p>
          <a:p>
            <a:pPr marL="457200" lvl="1" indent="-228600">
              <a:buFont typeface="Wingdings" panose="05000000000000000000" pitchFamily="2" charset="2"/>
              <a:buChar char=""/>
            </a:pPr>
            <a:r>
              <a:rPr lang="zh-CN" altLang="en-US" dirty="0"/>
              <a:t>模型压缩与稀疏的重要性</a:t>
            </a:r>
            <a:endParaRPr lang="en-US" altLang="zh-CN" dirty="0"/>
          </a:p>
          <a:p>
            <a:pPr marL="228600" indent="-228600">
              <a:buFont typeface="Wingdings" panose="05000000000000000000" pitchFamily="2" charset="2"/>
              <a:buChar char=""/>
            </a:pPr>
            <a:r>
              <a:rPr lang="zh-CN" altLang="en-US" dirty="0"/>
              <a:t>神经网络的稀疏性</a:t>
            </a:r>
            <a:endParaRPr lang="en-US" altLang="zh-CN" dirty="0"/>
          </a:p>
          <a:p>
            <a:pPr marL="457200" lvl="1" indent="-228600">
              <a:buFont typeface="Wingdings" panose="05000000000000000000" pitchFamily="2" charset="2"/>
              <a:buChar char=""/>
            </a:pPr>
            <a:r>
              <a:rPr lang="zh-CN" altLang="en-US" dirty="0"/>
              <a:t>权重稀疏</a:t>
            </a:r>
            <a:endParaRPr lang="en-US" altLang="zh-CN" dirty="0"/>
          </a:p>
          <a:p>
            <a:pPr marL="457200" lvl="1" indent="-228600">
              <a:buFont typeface="Wingdings" panose="05000000000000000000" pitchFamily="2" charset="2"/>
              <a:buChar char=""/>
            </a:pPr>
            <a:r>
              <a:rPr lang="zh-CN" altLang="en-US" dirty="0"/>
              <a:t>激活稀疏</a:t>
            </a:r>
            <a:endParaRPr lang="en-US" altLang="zh-CN" dirty="0"/>
          </a:p>
          <a:p>
            <a:pPr marL="457200" lvl="1" indent="-228600">
              <a:buFont typeface="Wingdings" panose="05000000000000000000" pitchFamily="2" charset="2"/>
              <a:buChar char=""/>
            </a:pPr>
            <a:r>
              <a:rPr lang="zh-CN" altLang="en-US" dirty="0"/>
              <a:t>梯度稀疏</a:t>
            </a:r>
            <a:endParaRPr lang="en-US" dirty="0"/>
          </a:p>
          <a:p>
            <a:pPr marL="457200" lvl="1" indent="-228600">
              <a:buFont typeface="Wingdings" panose="05000000000000000000" pitchFamily="2" charset="2"/>
              <a:buChar char=""/>
            </a:pPr>
            <a:r>
              <a:rPr lang="zh-CN" altLang="en-US" dirty="0"/>
              <a:t>稀疏与正则化</a:t>
            </a:r>
            <a:endParaRPr lang="en-US" altLang="zh-CN" dirty="0"/>
          </a:p>
          <a:p>
            <a:pPr marL="457200" lvl="1" indent="-228600">
              <a:buFont typeface="Wingdings" panose="05000000000000000000" pitchFamily="2" charset="2"/>
              <a:buChar char=""/>
            </a:pPr>
            <a:r>
              <a:rPr lang="zh-CN" altLang="en-US" dirty="0"/>
              <a:t>量化</a:t>
            </a:r>
            <a:endParaRPr lang="en-US" altLang="zh-CN" dirty="0"/>
          </a:p>
          <a:p>
            <a:pPr marL="457200" lvl="1" indent="-228600">
              <a:buFont typeface="Wingdings" panose="05000000000000000000" pitchFamily="2" charset="2"/>
              <a:buChar char=""/>
            </a:pPr>
            <a:endParaRPr lang="en-US" altLang="zh-CN" dirty="0"/>
          </a:p>
          <a:p>
            <a:pPr lvl="1"/>
            <a:endParaRPr lang="en-US" dirty="0"/>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E4D81-C6B3-4055-8D4F-502BC9496FED}"/>
              </a:ext>
            </a:extLst>
          </p:cNvPr>
          <p:cNvSpPr>
            <a:spLocks noGrp="1"/>
          </p:cNvSpPr>
          <p:nvPr>
            <p:ph type="title"/>
          </p:nvPr>
        </p:nvSpPr>
        <p:spPr>
          <a:xfrm>
            <a:off x="686292" y="406200"/>
            <a:ext cx="11018520" cy="553998"/>
          </a:xfrm>
        </p:spPr>
        <p:txBody>
          <a:bodyPr/>
          <a:lstStyle/>
          <a:p>
            <a:r>
              <a:rPr lang="zh-CN" altLang="en-US" dirty="0"/>
              <a:t>通过精调（</a:t>
            </a:r>
            <a:r>
              <a:rPr lang="en-US" altLang="zh-CN" dirty="0"/>
              <a:t> fine-tuning </a:t>
            </a:r>
            <a:r>
              <a:rPr lang="zh-CN" altLang="en-US" dirty="0"/>
              <a:t>）提高模型稀疏度</a:t>
            </a:r>
            <a:endParaRPr lang="en-US" dirty="0"/>
          </a:p>
        </p:txBody>
      </p:sp>
      <p:grpSp>
        <p:nvGrpSpPr>
          <p:cNvPr id="19" name="Group 18">
            <a:extLst>
              <a:ext uri="{FF2B5EF4-FFF2-40B4-BE49-F238E27FC236}">
                <a16:creationId xmlns:a16="http://schemas.microsoft.com/office/drawing/2014/main" id="{DCCA9F19-875F-4759-8E8C-6C49CEC6DCD3}"/>
              </a:ext>
            </a:extLst>
          </p:cNvPr>
          <p:cNvGrpSpPr/>
          <p:nvPr/>
        </p:nvGrpSpPr>
        <p:grpSpPr>
          <a:xfrm>
            <a:off x="1814512" y="1641180"/>
            <a:ext cx="8562975" cy="4408160"/>
            <a:chOff x="3457575" y="2238840"/>
            <a:chExt cx="8562975" cy="4408160"/>
          </a:xfrm>
        </p:grpSpPr>
        <p:sp>
          <p:nvSpPr>
            <p:cNvPr id="20" name="Rectangle 19">
              <a:extLst>
                <a:ext uri="{FF2B5EF4-FFF2-40B4-BE49-F238E27FC236}">
                  <a16:creationId xmlns:a16="http://schemas.microsoft.com/office/drawing/2014/main" id="{602054C6-D949-40F3-923C-9A4D386C5964}"/>
                </a:ext>
              </a:extLst>
            </p:cNvPr>
            <p:cNvSpPr/>
            <p:nvPr/>
          </p:nvSpPr>
          <p:spPr>
            <a:xfrm>
              <a:off x="3457575" y="2734941"/>
              <a:ext cx="8562975" cy="3789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Group 20">
              <a:extLst>
                <a:ext uri="{FF2B5EF4-FFF2-40B4-BE49-F238E27FC236}">
                  <a16:creationId xmlns:a16="http://schemas.microsoft.com/office/drawing/2014/main" id="{D3423537-29C0-4FAE-AFC3-7368B2FC2A6D}"/>
                </a:ext>
              </a:extLst>
            </p:cNvPr>
            <p:cNvGrpSpPr/>
            <p:nvPr/>
          </p:nvGrpSpPr>
          <p:grpSpPr>
            <a:xfrm>
              <a:off x="3622307" y="2238840"/>
              <a:ext cx="8210670" cy="4408160"/>
              <a:chOff x="3072538" y="2384663"/>
              <a:chExt cx="7592914" cy="4039850"/>
            </a:xfrm>
          </p:grpSpPr>
          <p:grpSp>
            <p:nvGrpSpPr>
              <p:cNvPr id="22" name="Group 21">
                <a:extLst>
                  <a:ext uri="{FF2B5EF4-FFF2-40B4-BE49-F238E27FC236}">
                    <a16:creationId xmlns:a16="http://schemas.microsoft.com/office/drawing/2014/main" id="{51E371FC-41AA-4183-9147-F0FBA650D3EB}"/>
                  </a:ext>
                </a:extLst>
              </p:cNvPr>
              <p:cNvGrpSpPr/>
              <p:nvPr/>
            </p:nvGrpSpPr>
            <p:grpSpPr>
              <a:xfrm>
                <a:off x="3508331" y="2384663"/>
                <a:ext cx="7157121" cy="3705729"/>
                <a:chOff x="3580304" y="2384844"/>
                <a:chExt cx="6756400" cy="3345873"/>
              </a:xfrm>
            </p:grpSpPr>
            <p:grpSp>
              <p:nvGrpSpPr>
                <p:cNvPr id="26" name="Group 25">
                  <a:extLst>
                    <a:ext uri="{FF2B5EF4-FFF2-40B4-BE49-F238E27FC236}">
                      <a16:creationId xmlns:a16="http://schemas.microsoft.com/office/drawing/2014/main" id="{4D05D20E-04B7-4757-982F-4534EB0C6B77}"/>
                    </a:ext>
                  </a:extLst>
                </p:cNvPr>
                <p:cNvGrpSpPr/>
                <p:nvPr/>
              </p:nvGrpSpPr>
              <p:grpSpPr>
                <a:xfrm>
                  <a:off x="3580304" y="2384844"/>
                  <a:ext cx="6756400" cy="3345873"/>
                  <a:chOff x="3219820" y="2534313"/>
                  <a:chExt cx="6756400" cy="3345873"/>
                </a:xfrm>
              </p:grpSpPr>
              <p:graphicFrame>
                <p:nvGraphicFramePr>
                  <p:cNvPr id="29" name="Chart 28">
                    <a:extLst>
                      <a:ext uri="{FF2B5EF4-FFF2-40B4-BE49-F238E27FC236}">
                        <a16:creationId xmlns:a16="http://schemas.microsoft.com/office/drawing/2014/main" id="{75E9A65A-310F-429E-A0A6-B9F153BA75D6}"/>
                      </a:ext>
                    </a:extLst>
                  </p:cNvPr>
                  <p:cNvGraphicFramePr>
                    <a:graphicFrameLocks/>
                  </p:cNvGraphicFramePr>
                  <p:nvPr/>
                </p:nvGraphicFramePr>
                <p:xfrm>
                  <a:off x="3219820" y="2534313"/>
                  <a:ext cx="6756400" cy="3345873"/>
                </p:xfrm>
                <a:graphic>
                  <a:graphicData uri="http://schemas.openxmlformats.org/drawingml/2006/chart">
                    <c:chart xmlns:c="http://schemas.openxmlformats.org/drawingml/2006/chart" xmlns:r="http://schemas.openxmlformats.org/officeDocument/2006/relationships" r:id="rId3"/>
                  </a:graphicData>
                </a:graphic>
              </p:graphicFrame>
              <p:cxnSp>
                <p:nvCxnSpPr>
                  <p:cNvPr id="30" name="Straight Connector 29">
                    <a:extLst>
                      <a:ext uri="{FF2B5EF4-FFF2-40B4-BE49-F238E27FC236}">
                        <a16:creationId xmlns:a16="http://schemas.microsoft.com/office/drawing/2014/main" id="{788670F4-8780-4395-956B-29ABE9640A01}"/>
                      </a:ext>
                    </a:extLst>
                  </p:cNvPr>
                  <p:cNvCxnSpPr>
                    <a:cxnSpLocks/>
                  </p:cNvCxnSpPr>
                  <p:nvPr/>
                </p:nvCxnSpPr>
                <p:spPr>
                  <a:xfrm>
                    <a:off x="3551519" y="5175377"/>
                    <a:ext cx="6057900"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3B5FF1FC-C630-45F5-93B4-535095623CCC}"/>
                    </a:ext>
                  </a:extLst>
                </p:cNvPr>
                <p:cNvCxnSpPr>
                  <a:cxnSpLocks/>
                </p:cNvCxnSpPr>
                <p:nvPr/>
              </p:nvCxnSpPr>
              <p:spPr>
                <a:xfrm>
                  <a:off x="5195778" y="2584240"/>
                  <a:ext cx="47136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CD0B94E-3F34-4637-9668-76A22435501A}"/>
                    </a:ext>
                  </a:extLst>
                </p:cNvPr>
                <p:cNvSpPr txBox="1"/>
                <p:nvPr/>
              </p:nvSpPr>
              <p:spPr>
                <a:xfrm>
                  <a:off x="5687688" y="2447188"/>
                  <a:ext cx="801823" cy="307777"/>
                </a:xfrm>
                <a:prstGeom prst="rect">
                  <a:avLst/>
                </a:prstGeom>
                <a:noFill/>
              </p:spPr>
              <p:txBody>
                <a:bodyPr wrap="none" rtlCol="0">
                  <a:spAutoFit/>
                </a:bodyPr>
                <a:lstStyle/>
                <a:p>
                  <a:r>
                    <a:rPr lang="en-US" altLang="zh-CN" sz="1400" dirty="0">
                      <a:cs typeface="+mn-ea"/>
                      <a:sym typeface="+mn-lt"/>
                    </a:rPr>
                    <a:t>Original</a:t>
                  </a:r>
                  <a:endParaRPr lang="zh-CN" altLang="en-US" sz="1400" dirty="0">
                    <a:cs typeface="+mn-ea"/>
                    <a:sym typeface="+mn-lt"/>
                  </a:endParaRPr>
                </a:p>
              </p:txBody>
            </p:sp>
          </p:grpSp>
          <p:sp>
            <p:nvSpPr>
              <p:cNvPr id="23" name="TextBox 22">
                <a:extLst>
                  <a:ext uri="{FF2B5EF4-FFF2-40B4-BE49-F238E27FC236}">
                    <a16:creationId xmlns:a16="http://schemas.microsoft.com/office/drawing/2014/main" id="{0578193B-F1EC-4EF6-9C7A-4AFE5B4C3052}"/>
                  </a:ext>
                </a:extLst>
              </p:cNvPr>
              <p:cNvSpPr txBox="1"/>
              <p:nvPr/>
            </p:nvSpPr>
            <p:spPr>
              <a:xfrm>
                <a:off x="5573287" y="6055181"/>
                <a:ext cx="2796663" cy="369332"/>
              </a:xfrm>
              <a:prstGeom prst="rect">
                <a:avLst/>
              </a:prstGeom>
              <a:noFill/>
            </p:spPr>
            <p:txBody>
              <a:bodyPr wrap="none" rtlCol="0">
                <a:spAutoFit/>
              </a:bodyPr>
              <a:lstStyle/>
              <a:p>
                <a:r>
                  <a:rPr lang="en-US" altLang="zh-CN" dirty="0">
                    <a:cs typeface="+mn-ea"/>
                    <a:sym typeface="+mn-lt"/>
                  </a:rPr>
                  <a:t>Parameters Pruned Away</a:t>
                </a:r>
                <a:endParaRPr lang="zh-CN" altLang="en-US" dirty="0">
                  <a:cs typeface="+mn-ea"/>
                  <a:sym typeface="+mn-lt"/>
                </a:endParaRPr>
              </a:p>
            </p:txBody>
          </p:sp>
          <p:sp>
            <p:nvSpPr>
              <p:cNvPr id="24" name="TextBox 23">
                <a:extLst>
                  <a:ext uri="{FF2B5EF4-FFF2-40B4-BE49-F238E27FC236}">
                    <a16:creationId xmlns:a16="http://schemas.microsoft.com/office/drawing/2014/main" id="{FCAE679F-DDBE-4B7F-AB64-2EE80830ABF4}"/>
                  </a:ext>
                </a:extLst>
              </p:cNvPr>
              <p:cNvSpPr txBox="1"/>
              <p:nvPr/>
            </p:nvSpPr>
            <p:spPr>
              <a:xfrm rot="16200000">
                <a:off x="2524632" y="4011563"/>
                <a:ext cx="1495922" cy="400110"/>
              </a:xfrm>
              <a:prstGeom prst="rect">
                <a:avLst/>
              </a:prstGeom>
              <a:noFill/>
            </p:spPr>
            <p:txBody>
              <a:bodyPr wrap="none" rtlCol="0">
                <a:spAutoFit/>
              </a:bodyPr>
              <a:lstStyle/>
              <a:p>
                <a:r>
                  <a:rPr lang="en-US" altLang="zh-CN" sz="2000" dirty="0">
                    <a:cs typeface="+mn-ea"/>
                    <a:sym typeface="+mn-lt"/>
                  </a:rPr>
                  <a:t>Model Loss</a:t>
                </a:r>
                <a:endParaRPr lang="zh-CN" altLang="en-US" sz="2000" dirty="0">
                  <a:cs typeface="+mn-ea"/>
                  <a:sym typeface="+mn-lt"/>
                </a:endParaRPr>
              </a:p>
            </p:txBody>
          </p:sp>
          <p:sp>
            <p:nvSpPr>
              <p:cNvPr id="25" name="Speech Bubble: Rectangle with Corners Rounded 24">
                <a:extLst>
                  <a:ext uri="{FF2B5EF4-FFF2-40B4-BE49-F238E27FC236}">
                    <a16:creationId xmlns:a16="http://schemas.microsoft.com/office/drawing/2014/main" id="{7463CBFC-3805-4D4A-8DB8-7C359B4BC00F}"/>
                  </a:ext>
                </a:extLst>
              </p:cNvPr>
              <p:cNvSpPr/>
              <p:nvPr/>
            </p:nvSpPr>
            <p:spPr>
              <a:xfrm>
                <a:off x="8040356" y="4564377"/>
                <a:ext cx="840057" cy="586154"/>
              </a:xfrm>
              <a:prstGeom prst="wedgeRoundRectCallout">
                <a:avLst>
                  <a:gd name="adj1" fmla="val 38504"/>
                  <a:gd name="adj2" fmla="val 68897"/>
                  <a:gd name="adj3" fmla="val 16667"/>
                </a:avLst>
              </a:prstGeom>
              <a:solidFill>
                <a:srgbClr val="92D050"/>
              </a:solidFill>
              <a:ln>
                <a:solidFill>
                  <a:srgbClr val="92D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dirty="0">
                    <a:cs typeface="+mn-ea"/>
                    <a:sym typeface="+mn-lt"/>
                  </a:rPr>
                  <a:t>sweet</a:t>
                </a:r>
              </a:p>
              <a:p>
                <a:pPr algn="ctr"/>
                <a:r>
                  <a:rPr lang="en-US" altLang="zh-CN" dirty="0">
                    <a:cs typeface="+mn-ea"/>
                    <a:sym typeface="+mn-lt"/>
                  </a:rPr>
                  <a:t>spot</a:t>
                </a:r>
                <a:endParaRPr lang="zh-CN" altLang="en-US" dirty="0">
                  <a:cs typeface="+mn-ea"/>
                  <a:sym typeface="+mn-lt"/>
                </a:endParaRPr>
              </a:p>
            </p:txBody>
          </p:sp>
        </p:grpSp>
      </p:grpSp>
      <p:sp>
        <p:nvSpPr>
          <p:cNvPr id="3" name="Speech Bubble: Rectangle with Corners Rounded 2">
            <a:extLst>
              <a:ext uri="{FF2B5EF4-FFF2-40B4-BE49-F238E27FC236}">
                <a16:creationId xmlns:a16="http://schemas.microsoft.com/office/drawing/2014/main" id="{C57F66F7-951E-4673-8412-DD10D3C8FD85}"/>
              </a:ext>
            </a:extLst>
          </p:cNvPr>
          <p:cNvSpPr/>
          <p:nvPr/>
        </p:nvSpPr>
        <p:spPr>
          <a:xfrm>
            <a:off x="5187595" y="3981196"/>
            <a:ext cx="908404" cy="639593"/>
          </a:xfrm>
          <a:prstGeom prst="wedgeRoundRectCallout">
            <a:avLst>
              <a:gd name="adj1" fmla="val 38504"/>
              <a:gd name="adj2" fmla="val 68897"/>
              <a:gd name="adj3" fmla="val 16667"/>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cs typeface="+mn-ea"/>
                <a:sym typeface="+mn-lt"/>
              </a:rPr>
              <a:t>sweet</a:t>
            </a:r>
          </a:p>
          <a:p>
            <a:pPr algn="ctr"/>
            <a:r>
              <a:rPr lang="en-US" altLang="zh-CN" dirty="0">
                <a:cs typeface="+mn-ea"/>
                <a:sym typeface="+mn-lt"/>
              </a:rPr>
              <a:t>spot</a:t>
            </a:r>
            <a:endParaRPr lang="zh-CN" altLang="en-US" dirty="0">
              <a:cs typeface="+mn-ea"/>
              <a:sym typeface="+mn-lt"/>
            </a:endParaRPr>
          </a:p>
        </p:txBody>
      </p:sp>
    </p:spTree>
    <p:extLst>
      <p:ext uri="{BB962C8B-B14F-4D97-AF65-F5344CB8AC3E}">
        <p14:creationId xmlns:p14="http://schemas.microsoft.com/office/powerpoint/2010/main" val="39686922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4C15-B6C7-417C-A608-EFA2B319D30D}"/>
              </a:ext>
            </a:extLst>
          </p:cNvPr>
          <p:cNvSpPr>
            <a:spLocks noGrp="1"/>
          </p:cNvSpPr>
          <p:nvPr>
            <p:ph type="title"/>
          </p:nvPr>
        </p:nvSpPr>
        <p:spPr/>
        <p:txBody>
          <a:bodyPr/>
          <a:lstStyle/>
          <a:p>
            <a:r>
              <a:rPr lang="zh-CN" altLang="en-US" dirty="0"/>
              <a:t>思考题</a:t>
            </a:r>
            <a:endParaRPr lang="en-US" dirty="0"/>
          </a:p>
        </p:txBody>
      </p:sp>
      <p:sp>
        <p:nvSpPr>
          <p:cNvPr id="5" name="Text Placeholder 4">
            <a:extLst>
              <a:ext uri="{FF2B5EF4-FFF2-40B4-BE49-F238E27FC236}">
                <a16:creationId xmlns:a16="http://schemas.microsoft.com/office/drawing/2014/main" id="{291F565F-B23A-4B29-8D9C-40512C744B8D}"/>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zh-CN" altLang="en-US" dirty="0"/>
              <a:t>权重稀疏的本质是什么？</a:t>
            </a:r>
            <a:endParaRPr lang="en-US" dirty="0"/>
          </a:p>
        </p:txBody>
      </p:sp>
    </p:spTree>
    <p:extLst>
      <p:ext uri="{BB962C8B-B14F-4D97-AF65-F5344CB8AC3E}">
        <p14:creationId xmlns:p14="http://schemas.microsoft.com/office/powerpoint/2010/main" val="267082987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5314D-D358-4653-856A-BD89C48B4E36}"/>
              </a:ext>
            </a:extLst>
          </p:cNvPr>
          <p:cNvSpPr>
            <a:spLocks noGrp="1"/>
          </p:cNvSpPr>
          <p:nvPr>
            <p:ph type="title"/>
          </p:nvPr>
        </p:nvSpPr>
        <p:spPr/>
        <p:txBody>
          <a:bodyPr/>
          <a:lstStyle/>
          <a:p>
            <a:r>
              <a:rPr lang="zh-CN" altLang="en-US" dirty="0"/>
              <a:t>从特征工程到深度学习</a:t>
            </a:r>
            <a:endParaRPr lang="en-US" dirty="0"/>
          </a:p>
        </p:txBody>
      </p:sp>
      <p:pic>
        <p:nvPicPr>
          <p:cNvPr id="1026" name="Picture 2" descr="See the source image">
            <a:extLst>
              <a:ext uri="{FF2B5EF4-FFF2-40B4-BE49-F238E27FC236}">
                <a16:creationId xmlns:a16="http://schemas.microsoft.com/office/drawing/2014/main" id="{E31E1730-91E2-4347-B65F-03AEF9BC80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5619"/>
          <a:stretch/>
        </p:blipFill>
        <p:spPr bwMode="auto">
          <a:xfrm>
            <a:off x="1246809" y="2559899"/>
            <a:ext cx="3411688" cy="38823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862C881-6BE2-41E6-97A6-C94A01496654}"/>
              </a:ext>
            </a:extLst>
          </p:cNvPr>
          <p:cNvSpPr txBox="1"/>
          <p:nvPr/>
        </p:nvSpPr>
        <p:spPr>
          <a:xfrm>
            <a:off x="1532237" y="1495168"/>
            <a:ext cx="2372498" cy="8617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2800" dirty="0">
                <a:solidFill>
                  <a:schemeClr val="bg1"/>
                </a:solidFill>
              </a:rPr>
              <a:t>传统方法：</a:t>
            </a:r>
            <a:endParaRPr lang="en-US" altLang="zh-CN" sz="2800" dirty="0">
              <a:solidFill>
                <a:schemeClr val="bg1"/>
              </a:solidFill>
            </a:endParaRPr>
          </a:p>
          <a:p>
            <a:pPr algn="ctr"/>
            <a:r>
              <a:rPr lang="zh-CN" altLang="en-US" sz="2800" dirty="0">
                <a:solidFill>
                  <a:schemeClr val="bg1"/>
                </a:solidFill>
              </a:rPr>
              <a:t>人工选取特征</a:t>
            </a:r>
            <a:endParaRPr lang="en-US" sz="2800" dirty="0" err="1">
              <a:solidFill>
                <a:schemeClr val="bg1"/>
              </a:solidFill>
            </a:endParaRPr>
          </a:p>
        </p:txBody>
      </p:sp>
      <p:pic>
        <p:nvPicPr>
          <p:cNvPr id="2050" name="Picture 2" descr="See the source image">
            <a:extLst>
              <a:ext uri="{FF2B5EF4-FFF2-40B4-BE49-F238E27FC236}">
                <a16:creationId xmlns:a16="http://schemas.microsoft.com/office/drawing/2014/main" id="{BD486FCB-2A69-4E79-8F4D-9921556399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702" y="1637681"/>
            <a:ext cx="1523530" cy="153393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6863A63C-11AE-4BB7-B985-0637C10F8DB2}"/>
              </a:ext>
            </a:extLst>
          </p:cNvPr>
          <p:cNvSpPr/>
          <p:nvPr/>
        </p:nvSpPr>
        <p:spPr>
          <a:xfrm>
            <a:off x="8479445" y="158722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Oval 7">
            <a:extLst>
              <a:ext uri="{FF2B5EF4-FFF2-40B4-BE49-F238E27FC236}">
                <a16:creationId xmlns:a16="http://schemas.microsoft.com/office/drawing/2014/main" id="{1C0FA1BA-DDEC-44E4-A9DC-DD97EC6B25CE}"/>
              </a:ext>
            </a:extLst>
          </p:cNvPr>
          <p:cNvSpPr/>
          <p:nvPr/>
        </p:nvSpPr>
        <p:spPr>
          <a:xfrm>
            <a:off x="8479445" y="2104659"/>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E1A6E5AE-3085-4780-A057-5A52ABE6FB5D}"/>
              </a:ext>
            </a:extLst>
          </p:cNvPr>
          <p:cNvSpPr/>
          <p:nvPr/>
        </p:nvSpPr>
        <p:spPr>
          <a:xfrm>
            <a:off x="8479445" y="2636407"/>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A1E3F536-A9B2-411B-AA6E-7E4C25ADC82A}"/>
              </a:ext>
            </a:extLst>
          </p:cNvPr>
          <p:cNvSpPr/>
          <p:nvPr/>
        </p:nvSpPr>
        <p:spPr>
          <a:xfrm>
            <a:off x="9492865" y="210793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4" name="Straight Arrow Connector 13">
            <a:extLst>
              <a:ext uri="{FF2B5EF4-FFF2-40B4-BE49-F238E27FC236}">
                <a16:creationId xmlns:a16="http://schemas.microsoft.com/office/drawing/2014/main" id="{BADF45A2-86BE-4CC1-A0AE-254297174C7C}"/>
              </a:ext>
            </a:extLst>
          </p:cNvPr>
          <p:cNvCxnSpPr>
            <a:stCxn id="7" idx="6"/>
            <a:endCxn id="29" idx="2"/>
          </p:cNvCxnSpPr>
          <p:nvPr/>
        </p:nvCxnSpPr>
        <p:spPr>
          <a:xfrm>
            <a:off x="8708045" y="1701521"/>
            <a:ext cx="784820" cy="520714"/>
          </a:xfrm>
          <a:prstGeom prst="straightConnector1">
            <a:avLst/>
          </a:prstGeom>
          <a:ln>
            <a:tailEnd type="arrow"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49481A3-F14E-4ECE-A978-D919A6DCBA17}"/>
              </a:ext>
            </a:extLst>
          </p:cNvPr>
          <p:cNvCxnSpPr>
            <a:cxnSpLocks/>
            <a:stCxn id="8" idx="6"/>
            <a:endCxn id="29" idx="2"/>
          </p:cNvCxnSpPr>
          <p:nvPr/>
        </p:nvCxnSpPr>
        <p:spPr>
          <a:xfrm>
            <a:off x="8708045" y="2218959"/>
            <a:ext cx="784820" cy="3276"/>
          </a:xfrm>
          <a:prstGeom prst="straightConnector1">
            <a:avLst/>
          </a:prstGeom>
          <a:ln>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504801-7622-4B08-954D-6A5C547A7204}"/>
              </a:ext>
            </a:extLst>
          </p:cNvPr>
          <p:cNvCxnSpPr>
            <a:cxnSpLocks/>
            <a:stCxn id="9" idx="6"/>
            <a:endCxn id="29" idx="2"/>
          </p:cNvCxnSpPr>
          <p:nvPr/>
        </p:nvCxnSpPr>
        <p:spPr>
          <a:xfrm flipV="1">
            <a:off x="8708045" y="2222235"/>
            <a:ext cx="784820" cy="528472"/>
          </a:xfrm>
          <a:prstGeom prst="straightConnector1">
            <a:avLst/>
          </a:prstGeom>
          <a:ln>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1C500ADE-6838-41B8-BAAE-4A6A7C35A9C1}"/>
              </a:ext>
            </a:extLst>
          </p:cNvPr>
          <p:cNvSpPr/>
          <p:nvPr/>
        </p:nvSpPr>
        <p:spPr>
          <a:xfrm>
            <a:off x="8479445" y="3168155"/>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4" name="Oval 53">
            <a:extLst>
              <a:ext uri="{FF2B5EF4-FFF2-40B4-BE49-F238E27FC236}">
                <a16:creationId xmlns:a16="http://schemas.microsoft.com/office/drawing/2014/main" id="{C4EDD5DB-86B1-49EF-90A0-468919595709}"/>
              </a:ext>
            </a:extLst>
          </p:cNvPr>
          <p:cNvSpPr/>
          <p:nvPr/>
        </p:nvSpPr>
        <p:spPr>
          <a:xfrm>
            <a:off x="8479445" y="1069783"/>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55" name="Straight Arrow Connector 54">
            <a:extLst>
              <a:ext uri="{FF2B5EF4-FFF2-40B4-BE49-F238E27FC236}">
                <a16:creationId xmlns:a16="http://schemas.microsoft.com/office/drawing/2014/main" id="{2DF0E51E-77EA-4DBD-8CA5-5C3A7C08E1C0}"/>
              </a:ext>
            </a:extLst>
          </p:cNvPr>
          <p:cNvCxnSpPr>
            <a:cxnSpLocks/>
            <a:stCxn id="54" idx="6"/>
            <a:endCxn id="29" idx="2"/>
          </p:cNvCxnSpPr>
          <p:nvPr/>
        </p:nvCxnSpPr>
        <p:spPr>
          <a:xfrm>
            <a:off x="8708045" y="1184083"/>
            <a:ext cx="784820" cy="1038152"/>
          </a:xfrm>
          <a:prstGeom prst="straightConnector1">
            <a:avLst/>
          </a:prstGeom>
          <a:ln>
            <a:tailEnd type="arrow"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F13A5B8-C162-4FC4-9198-01AE7A5BF08F}"/>
              </a:ext>
            </a:extLst>
          </p:cNvPr>
          <p:cNvCxnSpPr>
            <a:cxnSpLocks/>
            <a:stCxn id="49" idx="6"/>
            <a:endCxn id="29" idx="2"/>
          </p:cNvCxnSpPr>
          <p:nvPr/>
        </p:nvCxnSpPr>
        <p:spPr>
          <a:xfrm flipV="1">
            <a:off x="8708045" y="2222235"/>
            <a:ext cx="784820" cy="1060220"/>
          </a:xfrm>
          <a:prstGeom prst="straightConnector1">
            <a:avLst/>
          </a:prstGeom>
          <a:ln>
            <a:tailEnd type="arrow" w="lg" len="lg"/>
          </a:ln>
        </p:spPr>
        <p:style>
          <a:lnRef idx="1">
            <a:schemeClr val="accent1"/>
          </a:lnRef>
          <a:fillRef idx="0">
            <a:schemeClr val="accent1"/>
          </a:fillRef>
          <a:effectRef idx="0">
            <a:schemeClr val="accent1"/>
          </a:effectRef>
          <a:fontRef idx="minor">
            <a:schemeClr val="tx1"/>
          </a:fontRef>
        </p:style>
      </p:cxnSp>
      <p:sp>
        <p:nvSpPr>
          <p:cNvPr id="1032" name="TextBox 1031">
            <a:extLst>
              <a:ext uri="{FF2B5EF4-FFF2-40B4-BE49-F238E27FC236}">
                <a16:creationId xmlns:a16="http://schemas.microsoft.com/office/drawing/2014/main" id="{C2B8F02F-63F8-4F69-ACD4-62891AA2369A}"/>
              </a:ext>
            </a:extLst>
          </p:cNvPr>
          <p:cNvSpPr txBox="1"/>
          <p:nvPr/>
        </p:nvSpPr>
        <p:spPr>
          <a:xfrm>
            <a:off x="9950065" y="1346325"/>
            <a:ext cx="907300" cy="1231106"/>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是</a:t>
            </a:r>
            <a:r>
              <a:rPr lang="en-US" altLang="zh-CN" sz="2000" dirty="0">
                <a:gradFill>
                  <a:gsLst>
                    <a:gs pos="2917">
                      <a:schemeClr val="tx1"/>
                    </a:gs>
                    <a:gs pos="30000">
                      <a:schemeClr val="tx1"/>
                    </a:gs>
                  </a:gsLst>
                  <a:lin ang="5400000" scaled="0"/>
                </a:gradFill>
              </a:rPr>
              <a:t>2</a:t>
            </a:r>
            <a:r>
              <a:rPr lang="zh-CN" altLang="en-US" sz="2000" dirty="0">
                <a:gradFill>
                  <a:gsLst>
                    <a:gs pos="2917">
                      <a:schemeClr val="tx1"/>
                    </a:gs>
                    <a:gs pos="30000">
                      <a:schemeClr val="tx1"/>
                    </a:gs>
                  </a:gsLst>
                  <a:lin ang="5400000" scaled="0"/>
                </a:gradFill>
              </a:rPr>
              <a:t>吗？</a:t>
            </a:r>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r>
              <a:rPr lang="en-US" altLang="zh-CN" sz="2000" dirty="0">
                <a:gradFill>
                  <a:gsLst>
                    <a:gs pos="2917">
                      <a:schemeClr val="tx1"/>
                    </a:gs>
                    <a:gs pos="30000">
                      <a:schemeClr val="tx1"/>
                    </a:gs>
                  </a:gsLst>
                  <a:lin ang="5400000" scaled="0"/>
                </a:gradFill>
              </a:rPr>
              <a:t>0</a:t>
            </a:r>
            <a:r>
              <a:rPr lang="zh-CN" altLang="en-US" sz="2000" dirty="0">
                <a:gradFill>
                  <a:gsLst>
                    <a:gs pos="2917">
                      <a:schemeClr val="tx1"/>
                    </a:gs>
                    <a:gs pos="30000">
                      <a:schemeClr val="tx1"/>
                    </a:gs>
                  </a:gsLst>
                  <a:lin ang="5400000" scaled="0"/>
                </a:gradFill>
              </a:rPr>
              <a:t>：不是</a:t>
            </a:r>
            <a:endParaRPr lang="en-US" altLang="zh-CN"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1</a:t>
            </a:r>
            <a:r>
              <a:rPr lang="zh-CN" altLang="en-US" sz="2000" dirty="0">
                <a:gradFill>
                  <a:gsLst>
                    <a:gs pos="2917">
                      <a:schemeClr val="tx1"/>
                    </a:gs>
                    <a:gs pos="30000">
                      <a:schemeClr val="tx1"/>
                    </a:gs>
                  </a:gsLst>
                  <a:lin ang="5400000" scaled="0"/>
                </a:gradFill>
              </a:rPr>
              <a:t>：是</a:t>
            </a:r>
            <a:endParaRPr lang="en-US" sz="2000" dirty="0">
              <a:gradFill>
                <a:gsLst>
                  <a:gs pos="2917">
                    <a:schemeClr val="tx1"/>
                  </a:gs>
                  <a:gs pos="30000">
                    <a:schemeClr val="tx1"/>
                  </a:gs>
                </a:gsLst>
                <a:lin ang="5400000" scaled="0"/>
              </a:gradFill>
            </a:endParaRPr>
          </a:p>
        </p:txBody>
      </p:sp>
      <p:pic>
        <p:nvPicPr>
          <p:cNvPr id="1033" name="Picture 2" descr="See the source image">
            <a:extLst>
              <a:ext uri="{FF2B5EF4-FFF2-40B4-BE49-F238E27FC236}">
                <a16:creationId xmlns:a16="http://schemas.microsoft.com/office/drawing/2014/main" id="{CAC0C2D1-A703-43F2-918F-F650BD6A1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6702" y="4673553"/>
            <a:ext cx="1523530" cy="1533930"/>
          </a:xfrm>
          <a:prstGeom prst="rect">
            <a:avLst/>
          </a:prstGeom>
          <a:noFill/>
          <a:extLst>
            <a:ext uri="{909E8E84-426E-40DD-AFC4-6F175D3DCCD1}">
              <a14:hiddenFill xmlns:a14="http://schemas.microsoft.com/office/drawing/2010/main">
                <a:solidFill>
                  <a:srgbClr val="FFFFFF"/>
                </a:solidFill>
              </a14:hiddenFill>
            </a:ext>
          </a:extLst>
        </p:spPr>
      </p:pic>
      <p:sp>
        <p:nvSpPr>
          <p:cNvPr id="1034" name="Oval 1033">
            <a:extLst>
              <a:ext uri="{FF2B5EF4-FFF2-40B4-BE49-F238E27FC236}">
                <a16:creationId xmlns:a16="http://schemas.microsoft.com/office/drawing/2014/main" id="{168C72CC-4979-4E87-BFFF-7E61D1199A49}"/>
              </a:ext>
            </a:extLst>
          </p:cNvPr>
          <p:cNvSpPr/>
          <p:nvPr/>
        </p:nvSpPr>
        <p:spPr>
          <a:xfrm>
            <a:off x="8627075" y="465364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5" name="Oval 1034">
            <a:extLst>
              <a:ext uri="{FF2B5EF4-FFF2-40B4-BE49-F238E27FC236}">
                <a16:creationId xmlns:a16="http://schemas.microsoft.com/office/drawing/2014/main" id="{B8863EE0-A504-4469-95BE-9B214AE08758}"/>
              </a:ext>
            </a:extLst>
          </p:cNvPr>
          <p:cNvSpPr/>
          <p:nvPr/>
        </p:nvSpPr>
        <p:spPr>
          <a:xfrm>
            <a:off x="8627075" y="517108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6" name="Oval 1035">
            <a:extLst>
              <a:ext uri="{FF2B5EF4-FFF2-40B4-BE49-F238E27FC236}">
                <a16:creationId xmlns:a16="http://schemas.microsoft.com/office/drawing/2014/main" id="{3F2E6F05-BBCC-45F7-BCF4-48F62417A136}"/>
              </a:ext>
            </a:extLst>
          </p:cNvPr>
          <p:cNvSpPr/>
          <p:nvPr/>
        </p:nvSpPr>
        <p:spPr>
          <a:xfrm>
            <a:off x="8627075" y="570283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37" name="Oval 1036">
            <a:extLst>
              <a:ext uri="{FF2B5EF4-FFF2-40B4-BE49-F238E27FC236}">
                <a16:creationId xmlns:a16="http://schemas.microsoft.com/office/drawing/2014/main" id="{CFD0BDF1-4172-4128-8421-FA5328D2B56E}"/>
              </a:ext>
            </a:extLst>
          </p:cNvPr>
          <p:cNvSpPr/>
          <p:nvPr/>
        </p:nvSpPr>
        <p:spPr>
          <a:xfrm>
            <a:off x="10041609" y="520485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1038" name="Straight Arrow Connector 1037">
            <a:extLst>
              <a:ext uri="{FF2B5EF4-FFF2-40B4-BE49-F238E27FC236}">
                <a16:creationId xmlns:a16="http://schemas.microsoft.com/office/drawing/2014/main" id="{77ECD4C9-C5BE-4AA6-B5CA-5002CD960C58}"/>
              </a:ext>
            </a:extLst>
          </p:cNvPr>
          <p:cNvCxnSpPr>
            <a:cxnSpLocks/>
            <a:stCxn id="1034" idx="6"/>
            <a:endCxn id="1037" idx="2"/>
          </p:cNvCxnSpPr>
          <p:nvPr/>
        </p:nvCxnSpPr>
        <p:spPr>
          <a:xfrm>
            <a:off x="8855675" y="4767948"/>
            <a:ext cx="1185934" cy="551202"/>
          </a:xfrm>
          <a:prstGeom prst="straightConnector1">
            <a:avLst/>
          </a:prstGeom>
          <a:ln w="12700">
            <a:solidFill>
              <a:srgbClr val="0078D4"/>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39" name="Straight Arrow Connector 1038">
            <a:extLst>
              <a:ext uri="{FF2B5EF4-FFF2-40B4-BE49-F238E27FC236}">
                <a16:creationId xmlns:a16="http://schemas.microsoft.com/office/drawing/2014/main" id="{3FFAE81A-CB11-4656-BA91-FD6C96CA87E2}"/>
              </a:ext>
            </a:extLst>
          </p:cNvPr>
          <p:cNvCxnSpPr>
            <a:cxnSpLocks/>
            <a:stCxn id="1035" idx="6"/>
            <a:endCxn id="1037" idx="2"/>
          </p:cNvCxnSpPr>
          <p:nvPr/>
        </p:nvCxnSpPr>
        <p:spPr>
          <a:xfrm>
            <a:off x="8855675" y="5285386"/>
            <a:ext cx="1185934" cy="33764"/>
          </a:xfrm>
          <a:prstGeom prst="straightConnector1">
            <a:avLst/>
          </a:prstGeom>
          <a:ln w="28575">
            <a:solidFill>
              <a:srgbClr val="737373"/>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40" name="Straight Arrow Connector 1039">
            <a:extLst>
              <a:ext uri="{FF2B5EF4-FFF2-40B4-BE49-F238E27FC236}">
                <a16:creationId xmlns:a16="http://schemas.microsoft.com/office/drawing/2014/main" id="{C5909F32-E97C-43C5-A6BF-454F343DA0CD}"/>
              </a:ext>
            </a:extLst>
          </p:cNvPr>
          <p:cNvCxnSpPr>
            <a:cxnSpLocks/>
            <a:stCxn id="1036" idx="6"/>
            <a:endCxn id="1037" idx="2"/>
          </p:cNvCxnSpPr>
          <p:nvPr/>
        </p:nvCxnSpPr>
        <p:spPr>
          <a:xfrm flipV="1">
            <a:off x="8855675" y="5319150"/>
            <a:ext cx="1185934" cy="497984"/>
          </a:xfrm>
          <a:prstGeom prst="straightConnector1">
            <a:avLst/>
          </a:prstGeom>
          <a:ln w="12700">
            <a:solidFill>
              <a:srgbClr val="0078D4"/>
            </a:solidFill>
            <a:tailEnd type="arrow" w="lg" len="lg"/>
          </a:ln>
        </p:spPr>
        <p:style>
          <a:lnRef idx="1">
            <a:schemeClr val="accent1"/>
          </a:lnRef>
          <a:fillRef idx="0">
            <a:schemeClr val="accent1"/>
          </a:fillRef>
          <a:effectRef idx="0">
            <a:schemeClr val="accent1"/>
          </a:effectRef>
          <a:fontRef idx="minor">
            <a:schemeClr val="tx1"/>
          </a:fontRef>
        </p:style>
      </p:cxnSp>
      <p:sp>
        <p:nvSpPr>
          <p:cNvPr id="1041" name="Oval 1040">
            <a:extLst>
              <a:ext uri="{FF2B5EF4-FFF2-40B4-BE49-F238E27FC236}">
                <a16:creationId xmlns:a16="http://schemas.microsoft.com/office/drawing/2014/main" id="{F3B3F6A8-C60C-4ABD-9EDC-EA70C04227A5}"/>
              </a:ext>
            </a:extLst>
          </p:cNvPr>
          <p:cNvSpPr/>
          <p:nvPr/>
        </p:nvSpPr>
        <p:spPr>
          <a:xfrm>
            <a:off x="8627075" y="623458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42" name="Oval 1041">
            <a:extLst>
              <a:ext uri="{FF2B5EF4-FFF2-40B4-BE49-F238E27FC236}">
                <a16:creationId xmlns:a16="http://schemas.microsoft.com/office/drawing/2014/main" id="{C6425960-6BD1-4D4E-B2FC-22EEF5299729}"/>
              </a:ext>
            </a:extLst>
          </p:cNvPr>
          <p:cNvSpPr/>
          <p:nvPr/>
        </p:nvSpPr>
        <p:spPr>
          <a:xfrm>
            <a:off x="8627075" y="413621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1043" name="Straight Arrow Connector 1042">
            <a:extLst>
              <a:ext uri="{FF2B5EF4-FFF2-40B4-BE49-F238E27FC236}">
                <a16:creationId xmlns:a16="http://schemas.microsoft.com/office/drawing/2014/main" id="{DD8C7B81-28EC-4600-9B84-0265FCEC24D7}"/>
              </a:ext>
            </a:extLst>
          </p:cNvPr>
          <p:cNvCxnSpPr>
            <a:cxnSpLocks/>
            <a:stCxn id="1042" idx="6"/>
            <a:endCxn id="1037" idx="2"/>
          </p:cNvCxnSpPr>
          <p:nvPr/>
        </p:nvCxnSpPr>
        <p:spPr>
          <a:xfrm>
            <a:off x="8855675" y="4250510"/>
            <a:ext cx="1185934" cy="1068640"/>
          </a:xfrm>
          <a:prstGeom prst="straightConnector1">
            <a:avLst/>
          </a:prstGeom>
          <a:ln w="12700">
            <a:solidFill>
              <a:srgbClr val="0078D4"/>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44" name="Straight Arrow Connector 1043">
            <a:extLst>
              <a:ext uri="{FF2B5EF4-FFF2-40B4-BE49-F238E27FC236}">
                <a16:creationId xmlns:a16="http://schemas.microsoft.com/office/drawing/2014/main" id="{8FD04B55-F3E1-47CC-A906-20FDF1544A16}"/>
              </a:ext>
            </a:extLst>
          </p:cNvPr>
          <p:cNvCxnSpPr>
            <a:cxnSpLocks/>
            <a:stCxn id="1041" idx="6"/>
            <a:endCxn id="1037" idx="2"/>
          </p:cNvCxnSpPr>
          <p:nvPr/>
        </p:nvCxnSpPr>
        <p:spPr>
          <a:xfrm flipV="1">
            <a:off x="8855675" y="5319150"/>
            <a:ext cx="1185934" cy="1029732"/>
          </a:xfrm>
          <a:prstGeom prst="straightConnector1">
            <a:avLst/>
          </a:prstGeom>
          <a:ln w="28575">
            <a:solidFill>
              <a:srgbClr val="737373"/>
            </a:solidFill>
            <a:tailEnd type="arrow" w="lg" len="lg"/>
          </a:ln>
        </p:spPr>
        <p:style>
          <a:lnRef idx="1">
            <a:schemeClr val="accent1"/>
          </a:lnRef>
          <a:fillRef idx="0">
            <a:schemeClr val="accent1"/>
          </a:fillRef>
          <a:effectRef idx="0">
            <a:schemeClr val="accent1"/>
          </a:effectRef>
          <a:fontRef idx="minor">
            <a:schemeClr val="tx1"/>
          </a:fontRef>
        </p:style>
      </p:cxnSp>
      <p:sp>
        <p:nvSpPr>
          <p:cNvPr id="1046" name="TextBox 1045">
            <a:extLst>
              <a:ext uri="{FF2B5EF4-FFF2-40B4-BE49-F238E27FC236}">
                <a16:creationId xmlns:a16="http://schemas.microsoft.com/office/drawing/2014/main" id="{321AD88B-37A7-4739-AFF8-014B647E7C67}"/>
              </a:ext>
            </a:extLst>
          </p:cNvPr>
          <p:cNvSpPr txBox="1"/>
          <p:nvPr/>
        </p:nvSpPr>
        <p:spPr>
          <a:xfrm>
            <a:off x="10110831" y="5619029"/>
            <a:ext cx="907300" cy="615553"/>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0</a:t>
            </a:r>
            <a:r>
              <a:rPr lang="zh-CN" altLang="en-US" sz="2000" dirty="0">
                <a:gradFill>
                  <a:gsLst>
                    <a:gs pos="2917">
                      <a:schemeClr val="tx1"/>
                    </a:gs>
                    <a:gs pos="30000">
                      <a:schemeClr val="tx1"/>
                    </a:gs>
                  </a:gsLst>
                  <a:lin ang="5400000" scaled="0"/>
                </a:gradFill>
              </a:rPr>
              <a:t>：不是</a:t>
            </a:r>
            <a:endParaRPr lang="en-US" altLang="zh-CN"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1</a:t>
            </a:r>
            <a:r>
              <a:rPr lang="zh-CN" altLang="en-US" sz="2000" dirty="0">
                <a:gradFill>
                  <a:gsLst>
                    <a:gs pos="2917">
                      <a:schemeClr val="tx1"/>
                    </a:gs>
                    <a:gs pos="30000">
                      <a:schemeClr val="tx1"/>
                    </a:gs>
                  </a:gsLst>
                  <a:lin ang="5400000" scaled="0"/>
                </a:gradFill>
              </a:rPr>
              <a:t>：是</a:t>
            </a:r>
            <a:endParaRPr lang="en-US" sz="2000" dirty="0">
              <a:gradFill>
                <a:gsLst>
                  <a:gs pos="2917">
                    <a:schemeClr val="tx1"/>
                  </a:gs>
                  <a:gs pos="30000">
                    <a:schemeClr val="tx1"/>
                  </a:gs>
                </a:gsLst>
                <a:lin ang="5400000" scaled="0"/>
              </a:gradFill>
            </a:endParaRPr>
          </a:p>
        </p:txBody>
      </p:sp>
      <p:sp>
        <p:nvSpPr>
          <p:cNvPr id="1047" name="Rectangle 1046">
            <a:extLst>
              <a:ext uri="{FF2B5EF4-FFF2-40B4-BE49-F238E27FC236}">
                <a16:creationId xmlns:a16="http://schemas.microsoft.com/office/drawing/2014/main" id="{77EB98E5-46F9-49B2-8223-F8C07692FBF2}"/>
              </a:ext>
            </a:extLst>
          </p:cNvPr>
          <p:cNvSpPr/>
          <p:nvPr/>
        </p:nvSpPr>
        <p:spPr bwMode="auto">
          <a:xfrm>
            <a:off x="6096000" y="957121"/>
            <a:ext cx="5507737" cy="261498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8" name="Rectangle 1047">
            <a:extLst>
              <a:ext uri="{FF2B5EF4-FFF2-40B4-BE49-F238E27FC236}">
                <a16:creationId xmlns:a16="http://schemas.microsoft.com/office/drawing/2014/main" id="{C6933601-DE65-44D9-8174-0A6922E62F0D}"/>
              </a:ext>
            </a:extLst>
          </p:cNvPr>
          <p:cNvSpPr/>
          <p:nvPr/>
        </p:nvSpPr>
        <p:spPr bwMode="auto">
          <a:xfrm>
            <a:off x="6096000" y="4019487"/>
            <a:ext cx="5507737" cy="2614982"/>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9" name="Arrow: Right 1048">
            <a:extLst>
              <a:ext uri="{FF2B5EF4-FFF2-40B4-BE49-F238E27FC236}">
                <a16:creationId xmlns:a16="http://schemas.microsoft.com/office/drawing/2014/main" id="{AD2D7994-FB1F-4A1F-8E24-F418624478F5}"/>
              </a:ext>
            </a:extLst>
          </p:cNvPr>
          <p:cNvSpPr/>
          <p:nvPr/>
        </p:nvSpPr>
        <p:spPr bwMode="auto">
          <a:xfrm rot="5400000">
            <a:off x="7233753" y="3537439"/>
            <a:ext cx="41910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0" name="TextBox 1049">
            <a:extLst>
              <a:ext uri="{FF2B5EF4-FFF2-40B4-BE49-F238E27FC236}">
                <a16:creationId xmlns:a16="http://schemas.microsoft.com/office/drawing/2014/main" id="{8ACC7444-2A43-4895-892C-2B6C9A35066C}"/>
              </a:ext>
            </a:extLst>
          </p:cNvPr>
          <p:cNvSpPr txBox="1"/>
          <p:nvPr/>
        </p:nvSpPr>
        <p:spPr>
          <a:xfrm>
            <a:off x="7710003" y="3635624"/>
            <a:ext cx="153888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神经网络训练</a:t>
            </a:r>
            <a:endParaRPr lang="en-US" sz="2000" dirty="0" err="1">
              <a:gradFill>
                <a:gsLst>
                  <a:gs pos="2917">
                    <a:schemeClr val="tx1"/>
                  </a:gs>
                  <a:gs pos="30000">
                    <a:schemeClr val="tx1"/>
                  </a:gs>
                </a:gsLst>
                <a:lin ang="5400000" scaled="0"/>
              </a:gradFill>
            </a:endParaRPr>
          </a:p>
        </p:txBody>
      </p:sp>
      <p:sp>
        <p:nvSpPr>
          <p:cNvPr id="1051" name="TextBox 1050">
            <a:extLst>
              <a:ext uri="{FF2B5EF4-FFF2-40B4-BE49-F238E27FC236}">
                <a16:creationId xmlns:a16="http://schemas.microsoft.com/office/drawing/2014/main" id="{89EA1483-AEDF-4ACF-AC57-CEFA6342D52C}"/>
              </a:ext>
            </a:extLst>
          </p:cNvPr>
          <p:cNvSpPr txBox="1"/>
          <p:nvPr/>
        </p:nvSpPr>
        <p:spPr>
          <a:xfrm>
            <a:off x="9141144" y="4254831"/>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0.3</a:t>
            </a:r>
          </a:p>
        </p:txBody>
      </p:sp>
      <p:sp>
        <p:nvSpPr>
          <p:cNvPr id="1052" name="TextBox 1051">
            <a:extLst>
              <a:ext uri="{FF2B5EF4-FFF2-40B4-BE49-F238E27FC236}">
                <a16:creationId xmlns:a16="http://schemas.microsoft.com/office/drawing/2014/main" id="{6412CD3E-352C-4F47-BB99-C79FAFACCFF7}"/>
              </a:ext>
            </a:extLst>
          </p:cNvPr>
          <p:cNvSpPr txBox="1"/>
          <p:nvPr/>
        </p:nvSpPr>
        <p:spPr>
          <a:xfrm>
            <a:off x="9002455" y="4627004"/>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0.2</a:t>
            </a:r>
          </a:p>
        </p:txBody>
      </p:sp>
      <p:sp>
        <p:nvSpPr>
          <p:cNvPr id="1053" name="TextBox 1052">
            <a:extLst>
              <a:ext uri="{FF2B5EF4-FFF2-40B4-BE49-F238E27FC236}">
                <a16:creationId xmlns:a16="http://schemas.microsoft.com/office/drawing/2014/main" id="{E23BBF3C-EA7E-407F-820A-E5B43658D422}"/>
              </a:ext>
            </a:extLst>
          </p:cNvPr>
          <p:cNvSpPr txBox="1"/>
          <p:nvPr/>
        </p:nvSpPr>
        <p:spPr>
          <a:xfrm>
            <a:off x="8888986" y="5030142"/>
            <a:ext cx="46968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0.01</a:t>
            </a:r>
          </a:p>
        </p:txBody>
      </p:sp>
      <p:sp>
        <p:nvSpPr>
          <p:cNvPr id="1054" name="TextBox 1053">
            <a:extLst>
              <a:ext uri="{FF2B5EF4-FFF2-40B4-BE49-F238E27FC236}">
                <a16:creationId xmlns:a16="http://schemas.microsoft.com/office/drawing/2014/main" id="{F58D10FE-7038-42BB-A41D-9A1A211B5E07}"/>
              </a:ext>
            </a:extLst>
          </p:cNvPr>
          <p:cNvSpPr txBox="1"/>
          <p:nvPr/>
        </p:nvSpPr>
        <p:spPr>
          <a:xfrm>
            <a:off x="8924897" y="5404869"/>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0.4</a:t>
            </a:r>
          </a:p>
        </p:txBody>
      </p:sp>
      <p:sp>
        <p:nvSpPr>
          <p:cNvPr id="1055" name="TextBox 1054">
            <a:extLst>
              <a:ext uri="{FF2B5EF4-FFF2-40B4-BE49-F238E27FC236}">
                <a16:creationId xmlns:a16="http://schemas.microsoft.com/office/drawing/2014/main" id="{BCC47D74-81A2-4D5B-BFCD-5074F039BFC1}"/>
              </a:ext>
            </a:extLst>
          </p:cNvPr>
          <p:cNvSpPr txBox="1"/>
          <p:nvPr/>
        </p:nvSpPr>
        <p:spPr>
          <a:xfrm>
            <a:off x="8848544" y="5791913"/>
            <a:ext cx="572273"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-0.01</a:t>
            </a:r>
            <a:endParaRPr lang="en-US" sz="2000" dirty="0">
              <a:gradFill>
                <a:gsLst>
                  <a:gs pos="2917">
                    <a:schemeClr val="tx1"/>
                  </a:gs>
                  <a:gs pos="30000">
                    <a:schemeClr val="tx1"/>
                  </a:gs>
                </a:gsLst>
                <a:lin ang="5400000" scaled="0"/>
              </a:gradFill>
            </a:endParaRPr>
          </a:p>
        </p:txBody>
      </p:sp>
      <p:cxnSp>
        <p:nvCxnSpPr>
          <p:cNvPr id="1061" name="Straight Arrow Connector 1060">
            <a:extLst>
              <a:ext uri="{FF2B5EF4-FFF2-40B4-BE49-F238E27FC236}">
                <a16:creationId xmlns:a16="http://schemas.microsoft.com/office/drawing/2014/main" id="{1AA569D1-237F-4EB4-86C3-C364A8ADF935}"/>
              </a:ext>
            </a:extLst>
          </p:cNvPr>
          <p:cNvCxnSpPr>
            <a:cxnSpLocks/>
          </p:cNvCxnSpPr>
          <p:nvPr/>
        </p:nvCxnSpPr>
        <p:spPr>
          <a:xfrm>
            <a:off x="10348662" y="4394958"/>
            <a:ext cx="898159" cy="0"/>
          </a:xfrm>
          <a:prstGeom prst="straightConnector1">
            <a:avLst/>
          </a:prstGeom>
          <a:ln w="12700">
            <a:solidFill>
              <a:srgbClr val="0078D4"/>
            </a:solidFill>
            <a:tailEnd type="arrow" w="lg" len="lg"/>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35788450-22C8-4248-BCC1-6BDAFA86CF59}"/>
              </a:ext>
            </a:extLst>
          </p:cNvPr>
          <p:cNvSpPr txBox="1"/>
          <p:nvPr/>
        </p:nvSpPr>
        <p:spPr>
          <a:xfrm>
            <a:off x="10293178" y="4039832"/>
            <a:ext cx="102592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重要特征</a:t>
            </a:r>
            <a:endParaRPr lang="en-US" sz="2000" dirty="0" err="1">
              <a:gradFill>
                <a:gsLst>
                  <a:gs pos="2917">
                    <a:schemeClr val="tx1"/>
                  </a:gs>
                  <a:gs pos="30000">
                    <a:schemeClr val="tx1"/>
                  </a:gs>
                </a:gsLst>
                <a:lin ang="5400000" scaled="0"/>
              </a:gradFill>
            </a:endParaRPr>
          </a:p>
        </p:txBody>
      </p:sp>
      <p:cxnSp>
        <p:nvCxnSpPr>
          <p:cNvPr id="1064" name="Straight Arrow Connector 1063">
            <a:extLst>
              <a:ext uri="{FF2B5EF4-FFF2-40B4-BE49-F238E27FC236}">
                <a16:creationId xmlns:a16="http://schemas.microsoft.com/office/drawing/2014/main" id="{E2969304-E7CD-4C13-B681-B1D49F8E6126}"/>
              </a:ext>
            </a:extLst>
          </p:cNvPr>
          <p:cNvCxnSpPr>
            <a:cxnSpLocks/>
          </p:cNvCxnSpPr>
          <p:nvPr/>
        </p:nvCxnSpPr>
        <p:spPr>
          <a:xfrm>
            <a:off x="10348662" y="4862920"/>
            <a:ext cx="898159" cy="0"/>
          </a:xfrm>
          <a:prstGeom prst="straightConnector1">
            <a:avLst/>
          </a:prstGeom>
          <a:ln w="28575">
            <a:solidFill>
              <a:srgbClr val="737373"/>
            </a:solidFill>
            <a:tailEnd type="arrow" w="lg" len="lg"/>
          </a:ln>
        </p:spPr>
        <p:style>
          <a:lnRef idx="1">
            <a:schemeClr val="accent1"/>
          </a:lnRef>
          <a:fillRef idx="0">
            <a:schemeClr val="accent1"/>
          </a:fillRef>
          <a:effectRef idx="0">
            <a:schemeClr val="accent1"/>
          </a:effectRef>
          <a:fontRef idx="minor">
            <a:schemeClr val="tx1"/>
          </a:fontRef>
        </p:style>
      </p:cxnSp>
      <p:sp>
        <p:nvSpPr>
          <p:cNvPr id="1065" name="TextBox 1064">
            <a:extLst>
              <a:ext uri="{FF2B5EF4-FFF2-40B4-BE49-F238E27FC236}">
                <a16:creationId xmlns:a16="http://schemas.microsoft.com/office/drawing/2014/main" id="{7E59D447-4058-47EB-9939-AEDAFF1D0073}"/>
              </a:ext>
            </a:extLst>
          </p:cNvPr>
          <p:cNvSpPr txBox="1"/>
          <p:nvPr/>
        </p:nvSpPr>
        <p:spPr>
          <a:xfrm>
            <a:off x="10293178" y="4507794"/>
            <a:ext cx="128240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不重要特征</a:t>
            </a:r>
            <a:endParaRPr lang="en-US" sz="2000" dirty="0" err="1">
              <a:gradFill>
                <a:gsLst>
                  <a:gs pos="2917">
                    <a:schemeClr val="tx1"/>
                  </a:gs>
                  <a:gs pos="30000">
                    <a:schemeClr val="tx1"/>
                  </a:gs>
                </a:gsLst>
                <a:lin ang="5400000" scaled="0"/>
              </a:gradFill>
            </a:endParaRPr>
          </a:p>
        </p:txBody>
      </p:sp>
      <p:sp>
        <p:nvSpPr>
          <p:cNvPr id="1066" name="TextBox 1065">
            <a:extLst>
              <a:ext uri="{FF2B5EF4-FFF2-40B4-BE49-F238E27FC236}">
                <a16:creationId xmlns:a16="http://schemas.microsoft.com/office/drawing/2014/main" id="{FAA546CF-F4BC-439F-8645-E23C2B51A3DE}"/>
              </a:ext>
            </a:extLst>
          </p:cNvPr>
          <p:cNvSpPr txBox="1"/>
          <p:nvPr/>
        </p:nvSpPr>
        <p:spPr>
          <a:xfrm>
            <a:off x="7937577" y="42264"/>
            <a:ext cx="2372498" cy="86177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2800" dirty="0">
                <a:solidFill>
                  <a:schemeClr val="bg1"/>
                </a:solidFill>
              </a:rPr>
              <a:t>深度学习：</a:t>
            </a:r>
            <a:endParaRPr lang="en-US" altLang="zh-CN" sz="2800" dirty="0">
              <a:solidFill>
                <a:schemeClr val="bg1"/>
              </a:solidFill>
            </a:endParaRPr>
          </a:p>
          <a:p>
            <a:pPr algn="ctr"/>
            <a:r>
              <a:rPr lang="zh-CN" altLang="en-US" sz="2800" dirty="0">
                <a:solidFill>
                  <a:schemeClr val="bg1"/>
                </a:solidFill>
              </a:rPr>
              <a:t>自动学习特征</a:t>
            </a:r>
            <a:endParaRPr lang="en-US" sz="2800" dirty="0" err="1">
              <a:solidFill>
                <a:schemeClr val="bg1"/>
              </a:solidFill>
            </a:endParaRPr>
          </a:p>
        </p:txBody>
      </p:sp>
      <p:sp>
        <p:nvSpPr>
          <p:cNvPr id="1067" name="&quot;Not Allowed&quot; Symbol 1066">
            <a:extLst>
              <a:ext uri="{FF2B5EF4-FFF2-40B4-BE49-F238E27FC236}">
                <a16:creationId xmlns:a16="http://schemas.microsoft.com/office/drawing/2014/main" id="{04764CA9-AAD1-4EDF-A93B-0D15995EAD4F}"/>
              </a:ext>
            </a:extLst>
          </p:cNvPr>
          <p:cNvSpPr/>
          <p:nvPr/>
        </p:nvSpPr>
        <p:spPr bwMode="auto">
          <a:xfrm>
            <a:off x="8844558" y="5025989"/>
            <a:ext cx="543459" cy="316754"/>
          </a:xfrm>
          <a:prstGeom prst="noSmoking">
            <a:avLst>
              <a:gd name="adj" fmla="val 701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8" name="&quot;Not Allowed&quot; Symbol 1067">
            <a:extLst>
              <a:ext uri="{FF2B5EF4-FFF2-40B4-BE49-F238E27FC236}">
                <a16:creationId xmlns:a16="http://schemas.microsoft.com/office/drawing/2014/main" id="{ED4FF25A-264E-4643-9F17-9F0A95EFCC00}"/>
              </a:ext>
            </a:extLst>
          </p:cNvPr>
          <p:cNvSpPr/>
          <p:nvPr/>
        </p:nvSpPr>
        <p:spPr bwMode="auto">
          <a:xfrm>
            <a:off x="8877429" y="5791913"/>
            <a:ext cx="543459" cy="316754"/>
          </a:xfrm>
          <a:prstGeom prst="noSmoking">
            <a:avLst>
              <a:gd name="adj" fmla="val 701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59913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4C15-B6C7-417C-A608-EFA2B319D30D}"/>
              </a:ext>
            </a:extLst>
          </p:cNvPr>
          <p:cNvSpPr>
            <a:spLocks noGrp="1"/>
          </p:cNvSpPr>
          <p:nvPr>
            <p:ph type="title"/>
          </p:nvPr>
        </p:nvSpPr>
        <p:spPr/>
        <p:txBody>
          <a:bodyPr/>
          <a:lstStyle/>
          <a:p>
            <a:r>
              <a:rPr lang="zh-CN" altLang="en-US" dirty="0"/>
              <a:t>思考题</a:t>
            </a:r>
            <a:endParaRPr lang="en-US" dirty="0"/>
          </a:p>
        </p:txBody>
      </p:sp>
      <p:sp>
        <p:nvSpPr>
          <p:cNvPr id="5" name="Text Placeholder 4">
            <a:extLst>
              <a:ext uri="{FF2B5EF4-FFF2-40B4-BE49-F238E27FC236}">
                <a16:creationId xmlns:a16="http://schemas.microsoft.com/office/drawing/2014/main" id="{291F565F-B23A-4B29-8D9C-40512C744B8D}"/>
              </a:ext>
            </a:extLst>
          </p:cNvPr>
          <p:cNvSpPr>
            <a:spLocks noGrp="1"/>
          </p:cNvSpPr>
          <p:nvPr>
            <p:ph type="body" sz="quarter" idx="10"/>
          </p:nvPr>
        </p:nvSpPr>
        <p:spPr>
          <a:xfrm>
            <a:off x="586390" y="1434370"/>
            <a:ext cx="11018520" cy="430887"/>
          </a:xfrm>
        </p:spPr>
        <p:txBody>
          <a:bodyPr/>
          <a:lstStyle/>
          <a:p>
            <a:pPr marL="457200" indent="-457200">
              <a:buFont typeface="Arial" panose="020B0604020202020204" pitchFamily="34" charset="0"/>
              <a:buChar char="•"/>
            </a:pPr>
            <a:r>
              <a:rPr lang="zh-CN" altLang="en-US" dirty="0"/>
              <a:t>神经网络有许多层，每一层的稀疏度都一样吗？</a:t>
            </a:r>
            <a:endParaRPr lang="en-US" dirty="0"/>
          </a:p>
        </p:txBody>
      </p:sp>
      <p:pic>
        <p:nvPicPr>
          <p:cNvPr id="3" name="Picture 2" descr="A close up of a logo&#10;&#10;Description automatically generated">
            <a:extLst>
              <a:ext uri="{FF2B5EF4-FFF2-40B4-BE49-F238E27FC236}">
                <a16:creationId xmlns:a16="http://schemas.microsoft.com/office/drawing/2014/main" id="{7D690057-3D47-4DD7-A07B-149DC3E780F9}"/>
              </a:ext>
            </a:extLst>
          </p:cNvPr>
          <p:cNvPicPr>
            <a:picLocks noChangeAspect="1"/>
          </p:cNvPicPr>
          <p:nvPr/>
        </p:nvPicPr>
        <p:blipFill>
          <a:blip r:embed="rId2"/>
          <a:stretch>
            <a:fillRect/>
          </a:stretch>
        </p:blipFill>
        <p:spPr>
          <a:xfrm>
            <a:off x="3528761" y="3045942"/>
            <a:ext cx="5369651" cy="2675238"/>
          </a:xfrm>
          <a:prstGeom prst="rect">
            <a:avLst/>
          </a:prstGeom>
        </p:spPr>
      </p:pic>
    </p:spTree>
    <p:extLst>
      <p:ext uri="{BB962C8B-B14F-4D97-AF65-F5344CB8AC3E}">
        <p14:creationId xmlns:p14="http://schemas.microsoft.com/office/powerpoint/2010/main" val="22349854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B250-35CB-4482-8969-18E006ED18CD}"/>
              </a:ext>
            </a:extLst>
          </p:cNvPr>
          <p:cNvSpPr>
            <a:spLocks noGrp="1"/>
          </p:cNvSpPr>
          <p:nvPr>
            <p:ph type="title"/>
          </p:nvPr>
        </p:nvSpPr>
        <p:spPr/>
        <p:txBody>
          <a:bodyPr/>
          <a:lstStyle/>
          <a:p>
            <a:r>
              <a:rPr lang="zh-CN" altLang="en-US" dirty="0"/>
              <a:t>稀疏的敏感性：</a:t>
            </a:r>
            <a:r>
              <a:rPr lang="en-US" altLang="zh-CN" dirty="0"/>
              <a:t>VGG-16</a:t>
            </a:r>
            <a:endParaRPr lang="en-US" dirty="0"/>
          </a:p>
        </p:txBody>
      </p:sp>
      <p:pic>
        <p:nvPicPr>
          <p:cNvPr id="5" name="Picture 4">
            <a:extLst>
              <a:ext uri="{FF2B5EF4-FFF2-40B4-BE49-F238E27FC236}">
                <a16:creationId xmlns:a16="http://schemas.microsoft.com/office/drawing/2014/main" id="{5873A494-7F5F-4354-AE49-6BA519F3EF4E}"/>
              </a:ext>
            </a:extLst>
          </p:cNvPr>
          <p:cNvPicPr>
            <a:picLocks noChangeAspect="1"/>
          </p:cNvPicPr>
          <p:nvPr/>
        </p:nvPicPr>
        <p:blipFill>
          <a:blip r:embed="rId3"/>
          <a:stretch>
            <a:fillRect/>
          </a:stretch>
        </p:blipFill>
        <p:spPr>
          <a:xfrm>
            <a:off x="2127605" y="1375403"/>
            <a:ext cx="8122705" cy="4435804"/>
          </a:xfrm>
          <a:prstGeom prst="rect">
            <a:avLst/>
          </a:prstGeom>
        </p:spPr>
      </p:pic>
    </p:spTree>
    <p:extLst>
      <p:ext uri="{BB962C8B-B14F-4D97-AF65-F5344CB8AC3E}">
        <p14:creationId xmlns:p14="http://schemas.microsoft.com/office/powerpoint/2010/main" val="30649252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BD0F4-BD71-4770-9620-AAFF1679EA2A}"/>
              </a:ext>
            </a:extLst>
          </p:cNvPr>
          <p:cNvSpPr>
            <a:spLocks noGrp="1"/>
          </p:cNvSpPr>
          <p:nvPr>
            <p:ph type="title"/>
          </p:nvPr>
        </p:nvSpPr>
        <p:spPr/>
        <p:txBody>
          <a:bodyPr/>
          <a:lstStyle/>
          <a:p>
            <a:r>
              <a:rPr lang="zh-CN" altLang="en-US" dirty="0"/>
              <a:t>研究课题 </a:t>
            </a:r>
            <a:r>
              <a:rPr lang="en-US" altLang="zh-CN" dirty="0"/>
              <a:t>1</a:t>
            </a:r>
            <a:r>
              <a:rPr lang="zh-CN" altLang="en-US" dirty="0"/>
              <a:t>：各层最优稀疏度</a:t>
            </a:r>
            <a:endParaRPr lang="en-US" dirty="0"/>
          </a:p>
        </p:txBody>
      </p:sp>
      <p:pic>
        <p:nvPicPr>
          <p:cNvPr id="125" name="Picture 124">
            <a:extLst>
              <a:ext uri="{FF2B5EF4-FFF2-40B4-BE49-F238E27FC236}">
                <a16:creationId xmlns:a16="http://schemas.microsoft.com/office/drawing/2014/main" id="{D801194F-C7E3-4CE5-B309-017BC61350A8}"/>
              </a:ext>
            </a:extLst>
          </p:cNvPr>
          <p:cNvPicPr>
            <a:picLocks noChangeAspect="1"/>
          </p:cNvPicPr>
          <p:nvPr/>
        </p:nvPicPr>
        <p:blipFill>
          <a:blip r:embed="rId3"/>
          <a:stretch>
            <a:fillRect/>
          </a:stretch>
        </p:blipFill>
        <p:spPr>
          <a:xfrm>
            <a:off x="113283" y="1371600"/>
            <a:ext cx="11493500" cy="4597400"/>
          </a:xfrm>
          <a:prstGeom prst="rect">
            <a:avLst/>
          </a:prstGeom>
        </p:spPr>
      </p:pic>
      <p:sp>
        <p:nvSpPr>
          <p:cNvPr id="126" name="TextBox 125">
            <a:extLst>
              <a:ext uri="{FF2B5EF4-FFF2-40B4-BE49-F238E27FC236}">
                <a16:creationId xmlns:a16="http://schemas.microsoft.com/office/drawing/2014/main" id="{632168BA-E771-4FB6-99ED-20B2322BC465}"/>
              </a:ext>
            </a:extLst>
          </p:cNvPr>
          <p:cNvSpPr txBox="1"/>
          <p:nvPr/>
        </p:nvSpPr>
        <p:spPr>
          <a:xfrm>
            <a:off x="1371600" y="6324600"/>
            <a:ext cx="8811130" cy="307777"/>
          </a:xfrm>
          <a:prstGeom prst="rect">
            <a:avLst/>
          </a:prstGeom>
          <a:noFill/>
        </p:spPr>
        <p:txBody>
          <a:bodyPr wrap="none" lIns="0" tIns="0" rIns="0" bIns="0" rtlCol="0">
            <a:spAutoFit/>
          </a:bodyPr>
          <a:lstStyle/>
          <a:p>
            <a:pPr algn="l"/>
            <a:r>
              <a:rPr lang="en-US" sz="2000" dirty="0"/>
              <a:t>[3] AMC: </a:t>
            </a:r>
            <a:r>
              <a:rPr lang="en-US" sz="2000" dirty="0" err="1"/>
              <a:t>AutoML</a:t>
            </a:r>
            <a:r>
              <a:rPr lang="en-US" sz="2000" dirty="0"/>
              <a:t> for Model Compression and Acceleration on Mobile Devices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862242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4C15-B6C7-417C-A608-EFA2B319D30D}"/>
              </a:ext>
            </a:extLst>
          </p:cNvPr>
          <p:cNvSpPr>
            <a:spLocks noGrp="1"/>
          </p:cNvSpPr>
          <p:nvPr>
            <p:ph type="title"/>
          </p:nvPr>
        </p:nvSpPr>
        <p:spPr/>
        <p:txBody>
          <a:bodyPr/>
          <a:lstStyle/>
          <a:p>
            <a:r>
              <a:rPr lang="zh-CN" altLang="en-US" dirty="0"/>
              <a:t>思考题</a:t>
            </a:r>
            <a:endParaRPr lang="en-US" dirty="0"/>
          </a:p>
        </p:txBody>
      </p:sp>
      <p:sp>
        <p:nvSpPr>
          <p:cNvPr id="5" name="Text Placeholder 4">
            <a:extLst>
              <a:ext uri="{FF2B5EF4-FFF2-40B4-BE49-F238E27FC236}">
                <a16:creationId xmlns:a16="http://schemas.microsoft.com/office/drawing/2014/main" id="{291F565F-B23A-4B29-8D9C-40512C744B8D}"/>
              </a:ext>
            </a:extLst>
          </p:cNvPr>
          <p:cNvSpPr>
            <a:spLocks noGrp="1"/>
          </p:cNvSpPr>
          <p:nvPr>
            <p:ph type="body" sz="quarter" idx="10"/>
          </p:nvPr>
        </p:nvSpPr>
        <p:spPr>
          <a:xfrm>
            <a:off x="586390" y="1434370"/>
            <a:ext cx="11018520" cy="1465016"/>
          </a:xfrm>
        </p:spPr>
        <p:txBody>
          <a:bodyPr/>
          <a:lstStyle/>
          <a:p>
            <a:pPr marL="457200" indent="-457200">
              <a:buFont typeface="Arial" panose="020B0604020202020204" pitchFamily="34" charset="0"/>
              <a:buChar char="•"/>
            </a:pPr>
            <a:r>
              <a:rPr lang="zh-CN" altLang="en-US" dirty="0"/>
              <a:t>各层稀疏度和调参过程中的特征图数量的关系是什么？</a:t>
            </a:r>
            <a:endParaRPr lang="en-US" altLang="zh-CN" dirty="0"/>
          </a:p>
          <a:p>
            <a:pPr marL="457200" indent="-457200">
              <a:buFont typeface="Arial" panose="020B0604020202020204" pitchFamily="34" charset="0"/>
              <a:buChar char="•"/>
            </a:pPr>
            <a:r>
              <a:rPr lang="zh-CN" altLang="en-US" dirty="0"/>
              <a:t>如果某一层特别稀疏，是不是意味着该层特征图太多了？</a:t>
            </a: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22071319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FCADF-57C9-4C40-AC83-C2C148B6F542}"/>
              </a:ext>
            </a:extLst>
          </p:cNvPr>
          <p:cNvSpPr>
            <a:spLocks noGrp="1"/>
          </p:cNvSpPr>
          <p:nvPr>
            <p:ph type="title"/>
          </p:nvPr>
        </p:nvSpPr>
        <p:spPr/>
        <p:txBody>
          <a:bodyPr/>
          <a:lstStyle/>
          <a:p>
            <a:r>
              <a:rPr lang="zh-CN" altLang="en-US" dirty="0"/>
              <a:t>研究课题 </a:t>
            </a:r>
            <a:r>
              <a:rPr lang="en-US" altLang="zh-CN" dirty="0"/>
              <a:t>2</a:t>
            </a:r>
            <a:r>
              <a:rPr lang="zh-CN" altLang="en-US" dirty="0"/>
              <a:t>：稀疏与正则化</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1A736F7-825B-48A0-A6EF-23FF32F070EA}"/>
                  </a:ext>
                </a:extLst>
              </p:cNvPr>
              <p:cNvSpPr txBox="1"/>
              <p:nvPr/>
            </p:nvSpPr>
            <p:spPr>
              <a:xfrm>
                <a:off x="2852392" y="4326213"/>
                <a:ext cx="2609945"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𝐶</m:t>
                      </m:r>
                      <m:r>
                        <a:rPr lang="en-US" sz="2000" i="1" smtClean="0">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𝐿</m:t>
                      </m:r>
                      <m:d>
                        <m:dPr>
                          <m:ctrlPr>
                            <a:rPr lang="en-US" sz="2000" i="1">
                              <a:gradFill>
                                <a:gsLst>
                                  <a:gs pos="2917">
                                    <a:schemeClr val="tx1"/>
                                  </a:gs>
                                  <a:gs pos="30000">
                                    <a:schemeClr val="tx1"/>
                                  </a:gs>
                                </a:gsLst>
                                <a:lin ang="5400000" scaled="0"/>
                              </a:gradFill>
                              <a:latin typeface="Cambria Math" panose="02040503050406030204" pitchFamily="18" charset="0"/>
                            </a:rPr>
                          </m:ctrlPr>
                        </m:dPr>
                        <m:e>
                          <m:r>
                            <a:rPr lang="en-US" sz="2000" i="1">
                              <a:gradFill>
                                <a:gsLst>
                                  <a:gs pos="2917">
                                    <a:schemeClr val="tx1"/>
                                  </a:gs>
                                  <a:gs pos="30000">
                                    <a:schemeClr val="tx1"/>
                                  </a:gs>
                                </a:gsLst>
                                <a:lin ang="5400000" scaled="0"/>
                              </a:gradFill>
                              <a:latin typeface="Cambria Math" panose="02040503050406030204" pitchFamily="18" charset="0"/>
                            </a:rPr>
                            <m:t>𝑊</m:t>
                          </m:r>
                          <m:r>
                            <a:rPr lang="en-US" sz="2000" i="1">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𝑏</m:t>
                          </m:r>
                        </m:e>
                      </m:d>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𝜆</m:t>
                      </m:r>
                      <m:nary>
                        <m:naryPr>
                          <m:chr m:val="∑"/>
                          <m:supHide m:val="on"/>
                          <m:ctrl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naryPr>
                        <m:sub>
                          <m:r>
                            <m:rPr>
                              <m:brk m:alnAt="7"/>
                            </m:r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sub>
                        <m:sup/>
                        <m:e>
                          <m:sSup>
                            <m:sSupPr>
                              <m:ctrl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sSupPr>
                            <m:e>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e>
                            <m:sup>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2</m:t>
                              </m:r>
                            </m:sup>
                          </m:sSup>
                        </m:e>
                      </m:nary>
                    </m:oMath>
                  </m:oMathPara>
                </a14:m>
                <a:endParaRPr lang="en-US" sz="2000" dirty="0" err="1">
                  <a:gradFill>
                    <a:gsLst>
                      <a:gs pos="2917">
                        <a:schemeClr val="tx1"/>
                      </a:gs>
                      <a:gs pos="30000">
                        <a:schemeClr val="tx1"/>
                      </a:gs>
                    </a:gsLst>
                    <a:lin ang="5400000" scaled="0"/>
                  </a:gradFill>
                </a:endParaRPr>
              </a:p>
            </p:txBody>
          </p:sp>
        </mc:Choice>
        <mc:Fallback xmlns="">
          <p:sp>
            <p:nvSpPr>
              <p:cNvPr id="4" name="TextBox 3">
                <a:extLst>
                  <a:ext uri="{FF2B5EF4-FFF2-40B4-BE49-F238E27FC236}">
                    <a16:creationId xmlns:a16="http://schemas.microsoft.com/office/drawing/2014/main" id="{41A736F7-825B-48A0-A6EF-23FF32F070EA}"/>
                  </a:ext>
                </a:extLst>
              </p:cNvPr>
              <p:cNvSpPr txBox="1">
                <a:spLocks noRot="1" noChangeAspect="1" noMove="1" noResize="1" noEditPoints="1" noAdjustHandles="1" noChangeArrowheads="1" noChangeShapeType="1" noTextEdit="1"/>
              </p:cNvSpPr>
              <p:nvPr/>
            </p:nvSpPr>
            <p:spPr>
              <a:xfrm>
                <a:off x="2852392" y="4326213"/>
                <a:ext cx="2609945" cy="7467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024FC69-D1BF-4192-9AD8-82254F1F191C}"/>
                  </a:ext>
                </a:extLst>
              </p:cNvPr>
              <p:cNvSpPr txBox="1"/>
              <p:nvPr/>
            </p:nvSpPr>
            <p:spPr>
              <a:xfrm>
                <a:off x="2821614" y="2647548"/>
                <a:ext cx="2640723" cy="7467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𝐶</m:t>
                      </m:r>
                      <m:r>
                        <a:rPr lang="en-US" sz="2000" i="1" smtClean="0">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𝐿</m:t>
                      </m:r>
                      <m:d>
                        <m:dPr>
                          <m:ctrlPr>
                            <a:rPr lang="en-US" sz="2000" i="1">
                              <a:gradFill>
                                <a:gsLst>
                                  <a:gs pos="2917">
                                    <a:schemeClr val="tx1"/>
                                  </a:gs>
                                  <a:gs pos="30000">
                                    <a:schemeClr val="tx1"/>
                                  </a:gs>
                                </a:gsLst>
                                <a:lin ang="5400000" scaled="0"/>
                              </a:gradFill>
                              <a:latin typeface="Cambria Math" panose="02040503050406030204" pitchFamily="18" charset="0"/>
                            </a:rPr>
                          </m:ctrlPr>
                        </m:dPr>
                        <m:e>
                          <m:r>
                            <a:rPr lang="en-US" sz="2000" i="1">
                              <a:gradFill>
                                <a:gsLst>
                                  <a:gs pos="2917">
                                    <a:schemeClr val="tx1"/>
                                  </a:gs>
                                  <a:gs pos="30000">
                                    <a:schemeClr val="tx1"/>
                                  </a:gs>
                                </a:gsLst>
                                <a:lin ang="5400000" scaled="0"/>
                              </a:gradFill>
                              <a:latin typeface="Cambria Math" panose="02040503050406030204" pitchFamily="18" charset="0"/>
                            </a:rPr>
                            <m:t>𝑊</m:t>
                          </m:r>
                          <m:r>
                            <a:rPr lang="en-US" sz="2000" i="1">
                              <a:gradFill>
                                <a:gsLst>
                                  <a:gs pos="2917">
                                    <a:schemeClr val="tx1"/>
                                  </a:gs>
                                  <a:gs pos="30000">
                                    <a:schemeClr val="tx1"/>
                                  </a:gs>
                                </a:gsLst>
                                <a:lin ang="5400000" scaled="0"/>
                              </a:gradFill>
                              <a:latin typeface="Cambria Math" panose="02040503050406030204" pitchFamily="18" charset="0"/>
                            </a:rPr>
                            <m:t>,</m:t>
                          </m:r>
                          <m:r>
                            <a:rPr lang="en-US" sz="2000" i="1">
                              <a:gradFill>
                                <a:gsLst>
                                  <a:gs pos="2917">
                                    <a:schemeClr val="tx1"/>
                                  </a:gs>
                                  <a:gs pos="30000">
                                    <a:schemeClr val="tx1"/>
                                  </a:gs>
                                </a:gsLst>
                                <a:lin ang="5400000" scaled="0"/>
                              </a:gradFill>
                              <a:latin typeface="Cambria Math" panose="02040503050406030204" pitchFamily="18" charset="0"/>
                            </a:rPr>
                            <m:t>𝑏</m:t>
                          </m:r>
                        </m:e>
                      </m:d>
                      <m:r>
                        <a:rPr lang="en-US" sz="2000" b="0" i="1" smtClean="0">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𝜆</m:t>
                      </m:r>
                      <m:nary>
                        <m:naryPr>
                          <m:chr m:val="∑"/>
                          <m:supHide m:val="on"/>
                          <m:ctrl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naryPr>
                        <m:sub>
                          <m:r>
                            <m:rPr>
                              <m:brk m:alnAt="7"/>
                            </m:r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sub>
                        <m:sup/>
                        <m:e>
                          <m:d>
                            <m:dPr>
                              <m:begChr m:val="|"/>
                              <m:endChr m:val="|"/>
                              <m:ctrlP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ctrlPr>
                            </m:dPr>
                            <m:e>
                              <m:r>
                                <a:rPr lang="en-US" sz="20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𝑤</m:t>
                              </m:r>
                            </m:e>
                          </m:d>
                        </m:e>
                      </m:nary>
                    </m:oMath>
                  </m:oMathPara>
                </a14:m>
                <a:endParaRPr lang="en-US" sz="2000" dirty="0" err="1">
                  <a:gradFill>
                    <a:gsLst>
                      <a:gs pos="2917">
                        <a:schemeClr val="tx1"/>
                      </a:gs>
                      <a:gs pos="30000">
                        <a:schemeClr val="tx1"/>
                      </a:gs>
                    </a:gsLst>
                    <a:lin ang="5400000" scaled="0"/>
                  </a:gradFill>
                </a:endParaRPr>
              </a:p>
            </p:txBody>
          </p:sp>
        </mc:Choice>
        <mc:Fallback xmlns="">
          <p:sp>
            <p:nvSpPr>
              <p:cNvPr id="6" name="TextBox 5">
                <a:extLst>
                  <a:ext uri="{FF2B5EF4-FFF2-40B4-BE49-F238E27FC236}">
                    <a16:creationId xmlns:a16="http://schemas.microsoft.com/office/drawing/2014/main" id="{1024FC69-D1BF-4192-9AD8-82254F1F191C}"/>
                  </a:ext>
                </a:extLst>
              </p:cNvPr>
              <p:cNvSpPr txBox="1">
                <a:spLocks noRot="1" noChangeAspect="1" noMove="1" noResize="1" noEditPoints="1" noAdjustHandles="1" noChangeArrowheads="1" noChangeShapeType="1" noTextEdit="1"/>
              </p:cNvSpPr>
              <p:nvPr/>
            </p:nvSpPr>
            <p:spPr>
              <a:xfrm>
                <a:off x="2821614" y="2647548"/>
                <a:ext cx="2640723" cy="74674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7CF2CD3-7123-4C06-B1FF-49EAB6A023FF}"/>
                  </a:ext>
                </a:extLst>
              </p:cNvPr>
              <p:cNvSpPr txBox="1"/>
              <p:nvPr/>
            </p:nvSpPr>
            <p:spPr>
              <a:xfrm>
                <a:off x="1508977" y="2737860"/>
                <a:ext cx="9426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1:</m:t>
                      </m:r>
                    </m:oMath>
                  </m:oMathPara>
                </a14:m>
                <a:endParaRPr lang="en-US" sz="2400" dirty="0"/>
              </a:p>
            </p:txBody>
          </p:sp>
        </mc:Choice>
        <mc:Fallback xmlns="">
          <p:sp>
            <p:nvSpPr>
              <p:cNvPr id="9" name="TextBox 8">
                <a:extLst>
                  <a:ext uri="{FF2B5EF4-FFF2-40B4-BE49-F238E27FC236}">
                    <a16:creationId xmlns:a16="http://schemas.microsoft.com/office/drawing/2014/main" id="{97CF2CD3-7123-4C06-B1FF-49EAB6A023FF}"/>
                  </a:ext>
                </a:extLst>
              </p:cNvPr>
              <p:cNvSpPr txBox="1">
                <a:spLocks noRot="1" noChangeAspect="1" noMove="1" noResize="1" noEditPoints="1" noAdjustHandles="1" noChangeArrowheads="1" noChangeShapeType="1" noTextEdit="1"/>
              </p:cNvSpPr>
              <p:nvPr/>
            </p:nvSpPr>
            <p:spPr>
              <a:xfrm>
                <a:off x="1508977" y="2737860"/>
                <a:ext cx="942622"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81A9FE0-71DD-4347-86F3-3A0377436591}"/>
                  </a:ext>
                </a:extLst>
              </p:cNvPr>
              <p:cNvSpPr txBox="1"/>
              <p:nvPr/>
            </p:nvSpPr>
            <p:spPr>
              <a:xfrm>
                <a:off x="1524367" y="4468751"/>
                <a:ext cx="94262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𝐿</m:t>
                      </m:r>
                      <m:r>
                        <a:rPr lang="en-US" sz="2400" b="0" i="1" smtClean="0">
                          <a:latin typeface="Cambria Math" panose="02040503050406030204" pitchFamily="18" charset="0"/>
                        </a:rPr>
                        <m:t>2:</m:t>
                      </m:r>
                    </m:oMath>
                  </m:oMathPara>
                </a14:m>
                <a:endParaRPr lang="en-US" sz="2400" dirty="0"/>
              </a:p>
            </p:txBody>
          </p:sp>
        </mc:Choice>
        <mc:Fallback xmlns="">
          <p:sp>
            <p:nvSpPr>
              <p:cNvPr id="11" name="TextBox 10">
                <a:extLst>
                  <a:ext uri="{FF2B5EF4-FFF2-40B4-BE49-F238E27FC236}">
                    <a16:creationId xmlns:a16="http://schemas.microsoft.com/office/drawing/2014/main" id="{281A9FE0-71DD-4347-86F3-3A0377436591}"/>
                  </a:ext>
                </a:extLst>
              </p:cNvPr>
              <p:cNvSpPr txBox="1">
                <a:spLocks noRot="1" noChangeAspect="1" noMove="1" noResize="1" noEditPoints="1" noAdjustHandles="1" noChangeArrowheads="1" noChangeShapeType="1" noTextEdit="1"/>
              </p:cNvSpPr>
              <p:nvPr/>
            </p:nvSpPr>
            <p:spPr>
              <a:xfrm>
                <a:off x="1524367" y="4468751"/>
                <a:ext cx="942622" cy="461665"/>
              </a:xfrm>
              <a:prstGeom prst="rect">
                <a:avLst/>
              </a:prstGeom>
              <a:blipFill>
                <a:blip r:embed="rId6"/>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F82A0DF-8D35-4884-B070-1B81F545ABC3}"/>
              </a:ext>
            </a:extLst>
          </p:cNvPr>
          <p:cNvSpPr/>
          <p:nvPr/>
        </p:nvSpPr>
        <p:spPr bwMode="auto">
          <a:xfrm>
            <a:off x="4519657" y="4326214"/>
            <a:ext cx="942680" cy="80883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D5A19B9-FBF6-4EC3-A796-182A0E882B6D}"/>
              </a:ext>
            </a:extLst>
          </p:cNvPr>
          <p:cNvSpPr/>
          <p:nvPr/>
        </p:nvSpPr>
        <p:spPr bwMode="auto">
          <a:xfrm>
            <a:off x="4504267" y="2620168"/>
            <a:ext cx="942680" cy="808832"/>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0825CF2B-10A7-4E3A-B5FF-E5A5C1FE757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693" b="7978"/>
          <a:stretch/>
        </p:blipFill>
        <p:spPr bwMode="auto">
          <a:xfrm>
            <a:off x="7247467" y="2183166"/>
            <a:ext cx="3243968" cy="32693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E14B9D3-3BA3-4F5E-9208-F9A56E7B3EFC}"/>
              </a:ext>
            </a:extLst>
          </p:cNvPr>
          <p:cNvSpPr txBox="1"/>
          <p:nvPr/>
        </p:nvSpPr>
        <p:spPr>
          <a:xfrm>
            <a:off x="8587229" y="5452533"/>
            <a:ext cx="812979"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Weight</a:t>
            </a:r>
            <a:endParaRPr lang="en-US" sz="2000" dirty="0">
              <a:gradFill>
                <a:gsLst>
                  <a:gs pos="2917">
                    <a:schemeClr val="tx1"/>
                  </a:gs>
                  <a:gs pos="30000">
                    <a:schemeClr val="tx1"/>
                  </a:gs>
                </a:gsLst>
                <a:lin ang="5400000" scaled="0"/>
              </a:gradFill>
            </a:endParaRPr>
          </a:p>
        </p:txBody>
      </p:sp>
      <p:sp>
        <p:nvSpPr>
          <p:cNvPr id="5" name="Arrow: Right 4">
            <a:extLst>
              <a:ext uri="{FF2B5EF4-FFF2-40B4-BE49-F238E27FC236}">
                <a16:creationId xmlns:a16="http://schemas.microsoft.com/office/drawing/2014/main" id="{90509640-C546-48C8-A38A-FA042CB6F251}"/>
              </a:ext>
            </a:extLst>
          </p:cNvPr>
          <p:cNvSpPr/>
          <p:nvPr/>
        </p:nvSpPr>
        <p:spPr bwMode="auto">
          <a:xfrm>
            <a:off x="8077200" y="3355005"/>
            <a:ext cx="417688" cy="46284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Arrow: Right 6">
            <a:extLst>
              <a:ext uri="{FF2B5EF4-FFF2-40B4-BE49-F238E27FC236}">
                <a16:creationId xmlns:a16="http://schemas.microsoft.com/office/drawing/2014/main" id="{75F0B4CA-3285-4CAC-AAEB-70013CC8CA4D}"/>
              </a:ext>
            </a:extLst>
          </p:cNvPr>
          <p:cNvSpPr/>
          <p:nvPr/>
        </p:nvSpPr>
        <p:spPr bwMode="auto">
          <a:xfrm rot="10800000">
            <a:off x="9593969" y="3345696"/>
            <a:ext cx="417688" cy="46284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B189D9FC-E79E-4EA6-B54C-837814A06ADC}"/>
              </a:ext>
            </a:extLst>
          </p:cNvPr>
          <p:cNvSpPr txBox="1"/>
          <p:nvPr/>
        </p:nvSpPr>
        <p:spPr>
          <a:xfrm rot="16200000">
            <a:off x="6057621" y="3615787"/>
            <a:ext cx="2041136"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Fraction of weight</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974465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E876E-3BCD-4849-AF07-DBFC97A7659B}"/>
              </a:ext>
            </a:extLst>
          </p:cNvPr>
          <p:cNvSpPr>
            <a:spLocks noGrp="1"/>
          </p:cNvSpPr>
          <p:nvPr>
            <p:ph type="title"/>
          </p:nvPr>
        </p:nvSpPr>
        <p:spPr/>
        <p:txBody>
          <a:bodyPr/>
          <a:lstStyle/>
          <a:p>
            <a:r>
              <a:rPr lang="zh-CN" altLang="en-US" dirty="0"/>
              <a:t>混合高斯模型</a:t>
            </a:r>
            <a:endParaRPr lang="en-US" dirty="0"/>
          </a:p>
        </p:txBody>
      </p:sp>
      <p:pic>
        <p:nvPicPr>
          <p:cNvPr id="4" name="图片 3">
            <a:extLst>
              <a:ext uri="{FF2B5EF4-FFF2-40B4-BE49-F238E27FC236}">
                <a16:creationId xmlns:a16="http://schemas.microsoft.com/office/drawing/2014/main" id="{270A18FF-00A8-462E-8A8D-8D92C044D06D}"/>
              </a:ext>
            </a:extLst>
          </p:cNvPr>
          <p:cNvPicPr>
            <a:picLocks noChangeAspect="1"/>
          </p:cNvPicPr>
          <p:nvPr/>
        </p:nvPicPr>
        <p:blipFill rotWithShape="1">
          <a:blip r:embed="rId3"/>
          <a:srcRect r="16384"/>
          <a:stretch/>
        </p:blipFill>
        <p:spPr>
          <a:xfrm>
            <a:off x="588263" y="1711325"/>
            <a:ext cx="6002114" cy="4351338"/>
          </a:xfrm>
          <a:prstGeom prst="rect">
            <a:avLst/>
          </a:prstGeom>
        </p:spPr>
      </p:pic>
      <p:sp>
        <p:nvSpPr>
          <p:cNvPr id="5" name="TextBox 4">
            <a:extLst>
              <a:ext uri="{FF2B5EF4-FFF2-40B4-BE49-F238E27FC236}">
                <a16:creationId xmlns:a16="http://schemas.microsoft.com/office/drawing/2014/main" id="{11E019EB-7948-4D0C-86D8-4DF8F614E3BC}"/>
              </a:ext>
            </a:extLst>
          </p:cNvPr>
          <p:cNvSpPr txBox="1"/>
          <p:nvPr/>
        </p:nvSpPr>
        <p:spPr>
          <a:xfrm>
            <a:off x="1308100" y="6324600"/>
            <a:ext cx="6467412" cy="307777"/>
          </a:xfrm>
          <a:prstGeom prst="rect">
            <a:avLst/>
          </a:prstGeom>
          <a:noFill/>
        </p:spPr>
        <p:txBody>
          <a:bodyPr wrap="none" lIns="0" tIns="0" rIns="0" bIns="0" rtlCol="0">
            <a:spAutoFit/>
          </a:bodyPr>
          <a:lstStyle/>
          <a:p>
            <a:r>
              <a:rPr lang="en-US" sz="2000" dirty="0"/>
              <a:t>[2] Soft Weight-Sharing for Neural Network Compression</a:t>
            </a:r>
          </a:p>
        </p:txBody>
      </p:sp>
      <p:pic>
        <p:nvPicPr>
          <p:cNvPr id="9" name="Picture 8">
            <a:extLst>
              <a:ext uri="{FF2B5EF4-FFF2-40B4-BE49-F238E27FC236}">
                <a16:creationId xmlns:a16="http://schemas.microsoft.com/office/drawing/2014/main" id="{6EF8F2B2-848B-433F-813D-C57075E1B8D6}"/>
              </a:ext>
            </a:extLst>
          </p:cNvPr>
          <p:cNvPicPr>
            <a:picLocks noChangeAspect="1"/>
          </p:cNvPicPr>
          <p:nvPr/>
        </p:nvPicPr>
        <p:blipFill rotWithShape="1">
          <a:blip r:embed="rId4"/>
          <a:srcRect r="83438"/>
          <a:stretch/>
        </p:blipFill>
        <p:spPr>
          <a:xfrm>
            <a:off x="4191000" y="319261"/>
            <a:ext cx="2019300" cy="1383873"/>
          </a:xfrm>
          <a:prstGeom prst="rect">
            <a:avLst/>
          </a:prstGeom>
        </p:spPr>
      </p:pic>
      <p:pic>
        <p:nvPicPr>
          <p:cNvPr id="11" name="Picture 10">
            <a:extLst>
              <a:ext uri="{FF2B5EF4-FFF2-40B4-BE49-F238E27FC236}">
                <a16:creationId xmlns:a16="http://schemas.microsoft.com/office/drawing/2014/main" id="{F2CB655D-A338-4770-9AF8-85ABBFDD10D5}"/>
              </a:ext>
            </a:extLst>
          </p:cNvPr>
          <p:cNvPicPr>
            <a:picLocks noChangeAspect="1"/>
          </p:cNvPicPr>
          <p:nvPr/>
        </p:nvPicPr>
        <p:blipFill rotWithShape="1">
          <a:blip r:embed="rId4"/>
          <a:srcRect l="53646"/>
          <a:stretch/>
        </p:blipFill>
        <p:spPr>
          <a:xfrm>
            <a:off x="6210300" y="319261"/>
            <a:ext cx="5651500" cy="1383873"/>
          </a:xfrm>
          <a:prstGeom prst="rect">
            <a:avLst/>
          </a:prstGeom>
        </p:spPr>
      </p:pic>
      <p:pic>
        <p:nvPicPr>
          <p:cNvPr id="13" name="Picture 12">
            <a:extLst>
              <a:ext uri="{FF2B5EF4-FFF2-40B4-BE49-F238E27FC236}">
                <a16:creationId xmlns:a16="http://schemas.microsoft.com/office/drawing/2014/main" id="{2CA66A0B-3892-4ACA-8633-17F5660F1773}"/>
              </a:ext>
            </a:extLst>
          </p:cNvPr>
          <p:cNvPicPr>
            <a:picLocks noChangeAspect="1"/>
          </p:cNvPicPr>
          <p:nvPr/>
        </p:nvPicPr>
        <p:blipFill>
          <a:blip r:embed="rId5"/>
          <a:stretch>
            <a:fillRect/>
          </a:stretch>
        </p:blipFill>
        <p:spPr>
          <a:xfrm>
            <a:off x="7283079" y="2257171"/>
            <a:ext cx="4340225" cy="660988"/>
          </a:xfrm>
          <a:prstGeom prst="rect">
            <a:avLst/>
          </a:prstGeom>
        </p:spPr>
      </p:pic>
      <p:sp>
        <p:nvSpPr>
          <p:cNvPr id="15" name="Rectangle 14">
            <a:extLst>
              <a:ext uri="{FF2B5EF4-FFF2-40B4-BE49-F238E27FC236}">
                <a16:creationId xmlns:a16="http://schemas.microsoft.com/office/drawing/2014/main" id="{6FD0147F-5F83-40D9-A8E8-7951378C2EE4}"/>
              </a:ext>
            </a:extLst>
          </p:cNvPr>
          <p:cNvSpPr/>
          <p:nvPr/>
        </p:nvSpPr>
        <p:spPr bwMode="auto">
          <a:xfrm>
            <a:off x="9341696" y="493982"/>
            <a:ext cx="2393103" cy="111891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02AB30BE-548D-46DF-A3B8-BE96498C64D4}"/>
              </a:ext>
            </a:extLst>
          </p:cNvPr>
          <p:cNvSpPr/>
          <p:nvPr/>
        </p:nvSpPr>
        <p:spPr bwMode="auto">
          <a:xfrm>
            <a:off x="7060088" y="2082167"/>
            <a:ext cx="4801712" cy="108493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A4FCD32C-BACF-4A8E-930E-572AD2D61D6C}"/>
              </a:ext>
            </a:extLst>
          </p:cNvPr>
          <p:cNvCxnSpPr>
            <a:cxnSpLocks/>
            <a:stCxn id="15" idx="2"/>
            <a:endCxn id="17" idx="0"/>
          </p:cNvCxnSpPr>
          <p:nvPr/>
        </p:nvCxnSpPr>
        <p:spPr>
          <a:xfrm flipH="1">
            <a:off x="9460944" y="1612900"/>
            <a:ext cx="1077304" cy="469267"/>
          </a:xfrm>
          <a:prstGeom prst="lin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1" name="Picture 20">
            <a:extLst>
              <a:ext uri="{FF2B5EF4-FFF2-40B4-BE49-F238E27FC236}">
                <a16:creationId xmlns:a16="http://schemas.microsoft.com/office/drawing/2014/main" id="{2452136C-B7D7-4601-BA0F-86AA38A6CC71}"/>
              </a:ext>
            </a:extLst>
          </p:cNvPr>
          <p:cNvPicPr>
            <a:picLocks noChangeAspect="1"/>
          </p:cNvPicPr>
          <p:nvPr/>
        </p:nvPicPr>
        <p:blipFill>
          <a:blip r:embed="rId6"/>
          <a:stretch>
            <a:fillRect/>
          </a:stretch>
        </p:blipFill>
        <p:spPr>
          <a:xfrm>
            <a:off x="7472363" y="3941455"/>
            <a:ext cx="3513138" cy="828943"/>
          </a:xfrm>
          <a:prstGeom prst="rect">
            <a:avLst/>
          </a:prstGeom>
        </p:spPr>
      </p:pic>
      <p:sp>
        <p:nvSpPr>
          <p:cNvPr id="25" name="Rectangle 24">
            <a:extLst>
              <a:ext uri="{FF2B5EF4-FFF2-40B4-BE49-F238E27FC236}">
                <a16:creationId xmlns:a16="http://schemas.microsoft.com/office/drawing/2014/main" id="{569D45F5-FA94-48F4-B85B-2700683E2046}"/>
              </a:ext>
            </a:extLst>
          </p:cNvPr>
          <p:cNvSpPr/>
          <p:nvPr/>
        </p:nvSpPr>
        <p:spPr bwMode="auto">
          <a:xfrm>
            <a:off x="7060088" y="3941469"/>
            <a:ext cx="4563216" cy="828929"/>
          </a:xfrm>
          <a:prstGeom prst="rect">
            <a:avLst/>
          </a:prstGeom>
          <a:noFill/>
          <a:ln w="19050">
            <a:solidFill>
              <a:schemeClr val="accent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cs typeface="Segoe UI" pitchFamily="34" charset="0"/>
            </a:endParaRPr>
          </a:p>
        </p:txBody>
      </p:sp>
      <p:cxnSp>
        <p:nvCxnSpPr>
          <p:cNvPr id="27" name="Straight Connector 26">
            <a:extLst>
              <a:ext uri="{FF2B5EF4-FFF2-40B4-BE49-F238E27FC236}">
                <a16:creationId xmlns:a16="http://schemas.microsoft.com/office/drawing/2014/main" id="{CC8A56C5-1EAB-45E7-9743-92C342E6A124}"/>
              </a:ext>
            </a:extLst>
          </p:cNvPr>
          <p:cNvCxnSpPr>
            <a:cxnSpLocks/>
            <a:stCxn id="34" idx="2"/>
            <a:endCxn id="25" idx="0"/>
          </p:cNvCxnSpPr>
          <p:nvPr/>
        </p:nvCxnSpPr>
        <p:spPr>
          <a:xfrm flipH="1">
            <a:off x="9341696" y="2965824"/>
            <a:ext cx="1571922" cy="975645"/>
          </a:xfrm>
          <a:prstGeom prst="line">
            <a:avLst/>
          </a:prstGeom>
          <a:noFill/>
          <a:ln w="19050">
            <a:solidFill>
              <a:schemeClr val="accent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4" name="Rectangle 33">
            <a:extLst>
              <a:ext uri="{FF2B5EF4-FFF2-40B4-BE49-F238E27FC236}">
                <a16:creationId xmlns:a16="http://schemas.microsoft.com/office/drawing/2014/main" id="{0FEEBF82-BDE6-4A3B-A30B-BCD4BCA92B7B}"/>
              </a:ext>
            </a:extLst>
          </p:cNvPr>
          <p:cNvSpPr/>
          <p:nvPr/>
        </p:nvSpPr>
        <p:spPr bwMode="auto">
          <a:xfrm>
            <a:off x="10223499" y="2304836"/>
            <a:ext cx="1380237" cy="660988"/>
          </a:xfrm>
          <a:prstGeom prst="rect">
            <a:avLst/>
          </a:prstGeom>
          <a:noFill/>
          <a:ln w="19050">
            <a:solidFill>
              <a:schemeClr val="accent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08017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64C15-B6C7-417C-A608-EFA2B319D30D}"/>
              </a:ext>
            </a:extLst>
          </p:cNvPr>
          <p:cNvSpPr>
            <a:spLocks noGrp="1"/>
          </p:cNvSpPr>
          <p:nvPr>
            <p:ph type="title"/>
          </p:nvPr>
        </p:nvSpPr>
        <p:spPr/>
        <p:txBody>
          <a:bodyPr/>
          <a:lstStyle/>
          <a:p>
            <a:r>
              <a:rPr lang="zh-CN" altLang="en-US" dirty="0"/>
              <a:t>思考题</a:t>
            </a:r>
            <a:endParaRPr lang="en-US" dirty="0"/>
          </a:p>
        </p:txBody>
      </p:sp>
      <p:sp>
        <p:nvSpPr>
          <p:cNvPr id="5" name="Text Placeholder 4">
            <a:extLst>
              <a:ext uri="{FF2B5EF4-FFF2-40B4-BE49-F238E27FC236}">
                <a16:creationId xmlns:a16="http://schemas.microsoft.com/office/drawing/2014/main" id="{291F565F-B23A-4B29-8D9C-40512C744B8D}"/>
              </a:ext>
            </a:extLst>
          </p:cNvPr>
          <p:cNvSpPr>
            <a:spLocks noGrp="1"/>
          </p:cNvSpPr>
          <p:nvPr>
            <p:ph type="body" sz="quarter" idx="10"/>
          </p:nvPr>
        </p:nvSpPr>
        <p:spPr>
          <a:xfrm>
            <a:off x="586390" y="1434370"/>
            <a:ext cx="11018520" cy="1465016"/>
          </a:xfrm>
        </p:spPr>
        <p:txBody>
          <a:bodyPr/>
          <a:lstStyle/>
          <a:p>
            <a:pPr marL="457200" indent="-457200">
              <a:buFont typeface="Arial" panose="020B0604020202020204" pitchFamily="34" charset="0"/>
              <a:buChar char="•"/>
            </a:pPr>
            <a:r>
              <a:rPr lang="zh-CN" altLang="en-US" dirty="0"/>
              <a:t>对稀疏来说，</a:t>
            </a:r>
            <a:r>
              <a:rPr lang="en-US" altLang="zh-CN" dirty="0"/>
              <a:t>L1</a:t>
            </a:r>
            <a:r>
              <a:rPr lang="zh-CN" altLang="en-US" dirty="0"/>
              <a:t>和</a:t>
            </a:r>
            <a:r>
              <a:rPr lang="en-US" altLang="zh-CN" dirty="0"/>
              <a:t>L2</a:t>
            </a:r>
            <a:r>
              <a:rPr lang="zh-CN" altLang="en-US" dirty="0"/>
              <a:t>正则化的区别是什么？</a:t>
            </a:r>
            <a:endParaRPr lang="en-US" altLang="zh-CN" dirty="0"/>
          </a:p>
          <a:p>
            <a:pPr marL="457200" indent="-457200">
              <a:buFont typeface="Arial" panose="020B0604020202020204" pitchFamily="34" charset="0"/>
              <a:buChar char="•"/>
            </a:pPr>
            <a:r>
              <a:rPr lang="zh-CN" altLang="en-US" dirty="0"/>
              <a:t>还有哪些正则化方法？</a:t>
            </a:r>
            <a:endParaRPr lang="en-US" altLang="zh-CN"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937082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11B7-A4CE-4227-9463-9042C41D4CBC}"/>
              </a:ext>
            </a:extLst>
          </p:cNvPr>
          <p:cNvSpPr>
            <a:spLocks noGrp="1"/>
          </p:cNvSpPr>
          <p:nvPr>
            <p:ph type="title"/>
          </p:nvPr>
        </p:nvSpPr>
        <p:spPr/>
        <p:txBody>
          <a:bodyPr/>
          <a:lstStyle/>
          <a:p>
            <a:r>
              <a:rPr lang="zh-CN" altLang="en-US" dirty="0"/>
              <a:t>深度神经网络：多层的互联网络结构</a:t>
            </a:r>
            <a:endParaRPr lang="en-US" dirty="0"/>
          </a:p>
        </p:txBody>
      </p:sp>
      <p:grpSp>
        <p:nvGrpSpPr>
          <p:cNvPr id="117" name="Group 116">
            <a:extLst>
              <a:ext uri="{FF2B5EF4-FFF2-40B4-BE49-F238E27FC236}">
                <a16:creationId xmlns:a16="http://schemas.microsoft.com/office/drawing/2014/main" id="{3341CA40-96FB-4CB2-B000-3900A99D503D}"/>
              </a:ext>
            </a:extLst>
          </p:cNvPr>
          <p:cNvGrpSpPr/>
          <p:nvPr/>
        </p:nvGrpSpPr>
        <p:grpSpPr>
          <a:xfrm>
            <a:off x="4389559" y="1883624"/>
            <a:ext cx="1377242" cy="1363400"/>
            <a:chOff x="3500991" y="4052515"/>
            <a:chExt cx="1069067" cy="1058322"/>
          </a:xfrm>
        </p:grpSpPr>
        <p:grpSp>
          <p:nvGrpSpPr>
            <p:cNvPr id="54" name="Group 53">
              <a:extLst>
                <a:ext uri="{FF2B5EF4-FFF2-40B4-BE49-F238E27FC236}">
                  <a16:creationId xmlns:a16="http://schemas.microsoft.com/office/drawing/2014/main" id="{E64C6242-BC55-447E-8A38-F4233F4E9E56}"/>
                </a:ext>
              </a:extLst>
            </p:cNvPr>
            <p:cNvGrpSpPr/>
            <p:nvPr/>
          </p:nvGrpSpPr>
          <p:grpSpPr>
            <a:xfrm>
              <a:off x="3500991" y="4052515"/>
              <a:ext cx="900485" cy="900485"/>
              <a:chOff x="3781839" y="4791655"/>
              <a:chExt cx="900485" cy="900485"/>
            </a:xfrm>
            <a:solidFill>
              <a:schemeClr val="bg1">
                <a:alpha val="30000"/>
              </a:schemeClr>
            </a:solidFill>
          </p:grpSpPr>
          <p:sp>
            <p:nvSpPr>
              <p:cNvPr id="14" name="Rectangle 13">
                <a:extLst>
                  <a:ext uri="{FF2B5EF4-FFF2-40B4-BE49-F238E27FC236}">
                    <a16:creationId xmlns:a16="http://schemas.microsoft.com/office/drawing/2014/main" id="{4D29EFFB-3F97-45D6-A083-ABFFBA896140}"/>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D439694E-D259-44D8-8867-A608BEEFA60B}"/>
                  </a:ext>
                </a:extLst>
              </p:cNvPr>
              <p:cNvSpPr/>
              <p:nvPr/>
            </p:nvSpPr>
            <p:spPr bwMode="auto">
              <a:xfrm>
                <a:off x="4086639" y="5104075"/>
                <a:ext cx="281371" cy="281371"/>
              </a:xfrm>
              <a:prstGeom prst="rect">
                <a:avLst/>
              </a:prstGeom>
              <a:grp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0" name="Group 89">
              <a:extLst>
                <a:ext uri="{FF2B5EF4-FFF2-40B4-BE49-F238E27FC236}">
                  <a16:creationId xmlns:a16="http://schemas.microsoft.com/office/drawing/2014/main" id="{E9C3BE14-37C6-4CA5-AF47-7D30A3A58449}"/>
                </a:ext>
              </a:extLst>
            </p:cNvPr>
            <p:cNvGrpSpPr/>
            <p:nvPr/>
          </p:nvGrpSpPr>
          <p:grpSpPr>
            <a:xfrm>
              <a:off x="3543171" y="4089579"/>
              <a:ext cx="900485" cy="900485"/>
              <a:chOff x="3781839" y="4791655"/>
              <a:chExt cx="900485" cy="900485"/>
            </a:xfrm>
            <a:solidFill>
              <a:schemeClr val="bg1">
                <a:alpha val="30000"/>
              </a:schemeClr>
            </a:solidFill>
          </p:grpSpPr>
          <p:sp>
            <p:nvSpPr>
              <p:cNvPr id="88" name="Rectangle 87">
                <a:extLst>
                  <a:ext uri="{FF2B5EF4-FFF2-40B4-BE49-F238E27FC236}">
                    <a16:creationId xmlns:a16="http://schemas.microsoft.com/office/drawing/2014/main" id="{96B70ED9-3666-40D2-A04C-1EE1E27CD708}"/>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a:extLst>
                  <a:ext uri="{FF2B5EF4-FFF2-40B4-BE49-F238E27FC236}">
                    <a16:creationId xmlns:a16="http://schemas.microsoft.com/office/drawing/2014/main" id="{119353E1-A92B-44D6-8C90-D8611DF7770B}"/>
                  </a:ext>
                </a:extLst>
              </p:cNvPr>
              <p:cNvSpPr/>
              <p:nvPr/>
            </p:nvSpPr>
            <p:spPr bwMode="auto">
              <a:xfrm>
                <a:off x="4086639" y="5104075"/>
                <a:ext cx="281371" cy="281371"/>
              </a:xfrm>
              <a:prstGeom prst="rect">
                <a:avLst/>
              </a:prstGeom>
              <a:grp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4" name="Group 93">
              <a:extLst>
                <a:ext uri="{FF2B5EF4-FFF2-40B4-BE49-F238E27FC236}">
                  <a16:creationId xmlns:a16="http://schemas.microsoft.com/office/drawing/2014/main" id="{9B9F0235-45C7-48CE-B192-0582F0589C1F}"/>
                </a:ext>
              </a:extLst>
            </p:cNvPr>
            <p:cNvGrpSpPr/>
            <p:nvPr/>
          </p:nvGrpSpPr>
          <p:grpSpPr>
            <a:xfrm>
              <a:off x="3585351" y="4129381"/>
              <a:ext cx="900485" cy="900485"/>
              <a:chOff x="3781839" y="4791655"/>
              <a:chExt cx="900485" cy="900485"/>
            </a:xfrm>
            <a:solidFill>
              <a:schemeClr val="bg1">
                <a:alpha val="30000"/>
              </a:schemeClr>
            </a:solidFill>
          </p:grpSpPr>
          <p:sp>
            <p:nvSpPr>
              <p:cNvPr id="92" name="Rectangle 91">
                <a:extLst>
                  <a:ext uri="{FF2B5EF4-FFF2-40B4-BE49-F238E27FC236}">
                    <a16:creationId xmlns:a16="http://schemas.microsoft.com/office/drawing/2014/main" id="{C00B3A82-4799-485B-BF65-382FF4051275}"/>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1E335860-93C1-45E3-8850-BBC94E3D8567}"/>
                  </a:ext>
                </a:extLst>
              </p:cNvPr>
              <p:cNvSpPr/>
              <p:nvPr/>
            </p:nvSpPr>
            <p:spPr bwMode="auto">
              <a:xfrm>
                <a:off x="4086639" y="5104075"/>
                <a:ext cx="281371" cy="281371"/>
              </a:xfrm>
              <a:prstGeom prst="rect">
                <a:avLst/>
              </a:prstGeom>
              <a:grp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Group 105">
              <a:extLst>
                <a:ext uri="{FF2B5EF4-FFF2-40B4-BE49-F238E27FC236}">
                  <a16:creationId xmlns:a16="http://schemas.microsoft.com/office/drawing/2014/main" id="{78505677-6474-43A3-AF38-619798EB4006}"/>
                </a:ext>
              </a:extLst>
            </p:cNvPr>
            <p:cNvGrpSpPr/>
            <p:nvPr/>
          </p:nvGrpSpPr>
          <p:grpSpPr>
            <a:xfrm>
              <a:off x="3627531" y="4167485"/>
              <a:ext cx="900485" cy="900485"/>
              <a:chOff x="3781839" y="4791655"/>
              <a:chExt cx="900485" cy="900485"/>
            </a:xfrm>
            <a:solidFill>
              <a:schemeClr val="bg1">
                <a:alpha val="30000"/>
              </a:schemeClr>
            </a:solidFill>
          </p:grpSpPr>
          <p:sp>
            <p:nvSpPr>
              <p:cNvPr id="104" name="Rectangle 103">
                <a:extLst>
                  <a:ext uri="{FF2B5EF4-FFF2-40B4-BE49-F238E27FC236}">
                    <a16:creationId xmlns:a16="http://schemas.microsoft.com/office/drawing/2014/main" id="{19C57055-C4B2-45B8-8E90-C612036D93BD}"/>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C926E192-4FC2-443F-B3D6-3693D974C93A}"/>
                  </a:ext>
                </a:extLst>
              </p:cNvPr>
              <p:cNvSpPr/>
              <p:nvPr/>
            </p:nvSpPr>
            <p:spPr bwMode="auto">
              <a:xfrm>
                <a:off x="4086639" y="5104075"/>
                <a:ext cx="281371" cy="281371"/>
              </a:xfrm>
              <a:prstGeom prst="rect">
                <a:avLst/>
              </a:prstGeom>
              <a:grpFill/>
              <a:ln>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a:extLst>
                <a:ext uri="{FF2B5EF4-FFF2-40B4-BE49-F238E27FC236}">
                  <a16:creationId xmlns:a16="http://schemas.microsoft.com/office/drawing/2014/main" id="{22713409-3FDB-4A7D-A059-5FA4289D250D}"/>
                </a:ext>
              </a:extLst>
            </p:cNvPr>
            <p:cNvGrpSpPr/>
            <p:nvPr/>
          </p:nvGrpSpPr>
          <p:grpSpPr>
            <a:xfrm>
              <a:off x="3669573" y="4210352"/>
              <a:ext cx="900485" cy="900485"/>
              <a:chOff x="3781839" y="4791655"/>
              <a:chExt cx="900485" cy="900485"/>
            </a:xfrm>
            <a:solidFill>
              <a:schemeClr val="bg1">
                <a:alpha val="30000"/>
              </a:schemeClr>
            </a:solidFill>
          </p:grpSpPr>
          <p:sp>
            <p:nvSpPr>
              <p:cNvPr id="96" name="Rectangle 95">
                <a:extLst>
                  <a:ext uri="{FF2B5EF4-FFF2-40B4-BE49-F238E27FC236}">
                    <a16:creationId xmlns:a16="http://schemas.microsoft.com/office/drawing/2014/main" id="{1A712E09-D41E-46F3-A137-C093A5492327}"/>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12D1574E-2ED1-40A9-A071-96A80033776C}"/>
                  </a:ext>
                </a:extLst>
              </p:cNvPr>
              <p:cNvSpPr/>
              <p:nvPr/>
            </p:nvSpPr>
            <p:spPr bwMode="auto">
              <a:xfrm>
                <a:off x="4086639" y="5104075"/>
                <a:ext cx="281371" cy="281371"/>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0" name="Straight Connector 99">
              <a:extLst>
                <a:ext uri="{FF2B5EF4-FFF2-40B4-BE49-F238E27FC236}">
                  <a16:creationId xmlns:a16="http://schemas.microsoft.com/office/drawing/2014/main" id="{D4D5F74E-7340-442D-A7AD-A3B8CF3CAA5C}"/>
                </a:ext>
              </a:extLst>
            </p:cNvPr>
            <p:cNvCxnSpPr>
              <a:cxnSpLocks/>
            </p:cNvCxnSpPr>
            <p:nvPr/>
          </p:nvCxnSpPr>
          <p:spPr>
            <a:xfrm flipH="1" flipV="1">
              <a:off x="4094216" y="4359132"/>
              <a:ext cx="163640" cy="163640"/>
            </a:xfrm>
            <a:prstGeom prst="line">
              <a:avLst/>
            </a:prstGeom>
            <a:ln>
              <a:gradFill>
                <a:gsLst>
                  <a:gs pos="0">
                    <a:schemeClr val="tx1"/>
                  </a:gs>
                  <a:gs pos="61000">
                    <a:schemeClr val="bg1">
                      <a:lumMod val="65000"/>
                    </a:schemeClr>
                  </a:gs>
                  <a:gs pos="100000">
                    <a:schemeClr val="bg1">
                      <a:lumMod val="95000"/>
                    </a:schemeClr>
                  </a:gs>
                </a:gsLst>
                <a:lin ang="5400000" scaled="1"/>
              </a:gra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DD321C8-12EB-492B-8D4E-2258BD66DEC1}"/>
                </a:ext>
              </a:extLst>
            </p:cNvPr>
            <p:cNvCxnSpPr>
              <a:cxnSpLocks/>
            </p:cNvCxnSpPr>
            <p:nvPr/>
          </p:nvCxnSpPr>
          <p:spPr>
            <a:xfrm flipH="1" flipV="1">
              <a:off x="3806219" y="4641352"/>
              <a:ext cx="163640" cy="163640"/>
            </a:xfrm>
            <a:prstGeom prst="line">
              <a:avLst/>
            </a:prstGeom>
            <a:ln>
              <a:gradFill>
                <a:gsLst>
                  <a:gs pos="0">
                    <a:schemeClr val="tx1"/>
                  </a:gs>
                  <a:gs pos="61000">
                    <a:schemeClr val="bg1">
                      <a:lumMod val="65000"/>
                    </a:schemeClr>
                  </a:gs>
                  <a:gs pos="100000">
                    <a:schemeClr val="bg1">
                      <a:lumMod val="95000"/>
                    </a:schemeClr>
                  </a:gs>
                </a:gsLst>
                <a:lin ang="5400000" scaled="1"/>
              </a:gra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DF67248-F1C3-4289-A9E4-430A3645E2AD}"/>
                </a:ext>
              </a:extLst>
            </p:cNvPr>
            <p:cNvCxnSpPr>
              <a:cxnSpLocks/>
            </p:cNvCxnSpPr>
            <p:nvPr/>
          </p:nvCxnSpPr>
          <p:spPr>
            <a:xfrm flipH="1" flipV="1">
              <a:off x="3805791" y="4364935"/>
              <a:ext cx="167235" cy="153074"/>
            </a:xfrm>
            <a:prstGeom prst="line">
              <a:avLst/>
            </a:prstGeom>
            <a:ln>
              <a:gradFill>
                <a:gsLst>
                  <a:gs pos="0">
                    <a:schemeClr val="tx1"/>
                  </a:gs>
                  <a:gs pos="61000">
                    <a:schemeClr val="bg1">
                      <a:lumMod val="65000"/>
                    </a:schemeClr>
                  </a:gs>
                  <a:gs pos="100000">
                    <a:schemeClr val="bg1">
                      <a:lumMod val="95000"/>
                    </a:schemeClr>
                  </a:gs>
                </a:gsLst>
                <a:lin ang="5400000" scaled="1"/>
              </a:gra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2CE5C17-5D76-4391-8FD4-9D37B576857C}"/>
              </a:ext>
            </a:extLst>
          </p:cNvPr>
          <p:cNvGrpSpPr/>
          <p:nvPr/>
        </p:nvGrpSpPr>
        <p:grpSpPr>
          <a:xfrm>
            <a:off x="6445549" y="1940748"/>
            <a:ext cx="1261638" cy="1259088"/>
            <a:chOff x="3021884" y="3871540"/>
            <a:chExt cx="1558217" cy="1555068"/>
          </a:xfrm>
        </p:grpSpPr>
        <p:sp>
          <p:nvSpPr>
            <p:cNvPr id="135" name="Rectangle 134">
              <a:extLst>
                <a:ext uri="{FF2B5EF4-FFF2-40B4-BE49-F238E27FC236}">
                  <a16:creationId xmlns:a16="http://schemas.microsoft.com/office/drawing/2014/main" id="{978FDC29-326B-4CC3-9E73-69274A15B6BD}"/>
                </a:ext>
              </a:extLst>
            </p:cNvPr>
            <p:cNvSpPr/>
            <p:nvPr/>
          </p:nvSpPr>
          <p:spPr bwMode="auto">
            <a:xfrm>
              <a:off x="3021884" y="3871540"/>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46791A3C-66A2-47CF-A29B-31CEE92AF312}"/>
                </a:ext>
              </a:extLst>
            </p:cNvPr>
            <p:cNvSpPr/>
            <p:nvPr/>
          </p:nvSpPr>
          <p:spPr bwMode="auto">
            <a:xfrm>
              <a:off x="3104800" y="3961038"/>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2B5936B4-4D29-4F5A-8336-B00EA54165D5}"/>
                </a:ext>
              </a:extLst>
            </p:cNvPr>
            <p:cNvSpPr/>
            <p:nvPr/>
          </p:nvSpPr>
          <p:spPr bwMode="auto">
            <a:xfrm>
              <a:off x="3196996" y="4056469"/>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A5A2F268-BAB8-493C-8E7D-A345EC056EDF}"/>
                </a:ext>
              </a:extLst>
            </p:cNvPr>
            <p:cNvSpPr/>
            <p:nvPr/>
          </p:nvSpPr>
          <p:spPr bwMode="auto">
            <a:xfrm>
              <a:off x="3289192" y="4155493"/>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3" name="Group 122">
              <a:extLst>
                <a:ext uri="{FF2B5EF4-FFF2-40B4-BE49-F238E27FC236}">
                  <a16:creationId xmlns:a16="http://schemas.microsoft.com/office/drawing/2014/main" id="{AB715BC3-EE7B-456E-AFE3-EC2845EC1951}"/>
                </a:ext>
              </a:extLst>
            </p:cNvPr>
            <p:cNvGrpSpPr/>
            <p:nvPr/>
          </p:nvGrpSpPr>
          <p:grpSpPr>
            <a:xfrm>
              <a:off x="3420037" y="4266544"/>
              <a:ext cx="1160064" cy="1160064"/>
              <a:chOff x="3781839" y="4791655"/>
              <a:chExt cx="900485" cy="900485"/>
            </a:xfrm>
            <a:solidFill>
              <a:schemeClr val="bg1">
                <a:alpha val="30000"/>
              </a:schemeClr>
            </a:solidFill>
          </p:grpSpPr>
          <p:sp>
            <p:nvSpPr>
              <p:cNvPr id="127" name="Rectangle 126">
                <a:extLst>
                  <a:ext uri="{FF2B5EF4-FFF2-40B4-BE49-F238E27FC236}">
                    <a16:creationId xmlns:a16="http://schemas.microsoft.com/office/drawing/2014/main" id="{76762F5D-5AC1-4D77-B270-97EFC0B8BE1D}"/>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F38C982E-2BB7-4638-B4E0-7C0B02B64606}"/>
                  </a:ext>
                </a:extLst>
              </p:cNvPr>
              <p:cNvSpPr/>
              <p:nvPr/>
            </p:nvSpPr>
            <p:spPr bwMode="auto">
              <a:xfrm>
                <a:off x="3987384" y="4990713"/>
                <a:ext cx="84579" cy="77826"/>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40" name="Straight Connector 139">
            <a:extLst>
              <a:ext uri="{FF2B5EF4-FFF2-40B4-BE49-F238E27FC236}">
                <a16:creationId xmlns:a16="http://schemas.microsoft.com/office/drawing/2014/main" id="{AB6DC9E4-9032-4D6C-ADA6-12F4BE4EE25D}"/>
              </a:ext>
            </a:extLst>
          </p:cNvPr>
          <p:cNvCxnSpPr>
            <a:cxnSpLocks/>
            <a:endCxn id="128" idx="2"/>
          </p:cNvCxnSpPr>
          <p:nvPr/>
        </p:nvCxnSpPr>
        <p:spPr>
          <a:xfrm flipV="1">
            <a:off x="5361881" y="2549379"/>
            <a:ext cx="1664548" cy="302542"/>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4FFF6BCD-C24E-4046-B330-8432601C28E1}"/>
              </a:ext>
            </a:extLst>
          </p:cNvPr>
          <p:cNvCxnSpPr>
            <a:cxnSpLocks/>
            <a:endCxn id="128" idx="0"/>
          </p:cNvCxnSpPr>
          <p:nvPr/>
        </p:nvCxnSpPr>
        <p:spPr>
          <a:xfrm flipV="1">
            <a:off x="5356067" y="2468201"/>
            <a:ext cx="1670362" cy="21240"/>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C4F80BA-4508-446D-9E35-83A58180EF63}"/>
              </a:ext>
            </a:extLst>
          </p:cNvPr>
          <p:cNvCxnSpPr>
            <a:cxnSpLocks/>
          </p:cNvCxnSpPr>
          <p:nvPr/>
        </p:nvCxnSpPr>
        <p:spPr>
          <a:xfrm>
            <a:off x="5301728" y="2442318"/>
            <a:ext cx="1680588" cy="24335"/>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CAC1230F-143C-4019-B3FE-9E387C307EEC}"/>
              </a:ext>
            </a:extLst>
          </p:cNvPr>
          <p:cNvCxnSpPr>
            <a:cxnSpLocks/>
          </p:cNvCxnSpPr>
          <p:nvPr/>
        </p:nvCxnSpPr>
        <p:spPr>
          <a:xfrm>
            <a:off x="5250715" y="2380917"/>
            <a:ext cx="1731601" cy="82739"/>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A9C728DA-DD77-4861-B971-A37F37E30EFC}"/>
              </a:ext>
            </a:extLst>
          </p:cNvPr>
          <p:cNvCxnSpPr>
            <a:cxnSpLocks/>
          </p:cNvCxnSpPr>
          <p:nvPr/>
        </p:nvCxnSpPr>
        <p:spPr>
          <a:xfrm>
            <a:off x="5208111" y="2329346"/>
            <a:ext cx="1774205" cy="13011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6B01E7E-80E7-465F-A855-1AA38C363BDB}"/>
              </a:ext>
            </a:extLst>
          </p:cNvPr>
          <p:cNvCxnSpPr>
            <a:cxnSpLocks/>
          </p:cNvCxnSpPr>
          <p:nvPr/>
        </p:nvCxnSpPr>
        <p:spPr>
          <a:xfrm>
            <a:off x="5152779" y="2274444"/>
            <a:ext cx="1829537" cy="186567"/>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0BA64794-D284-4B0C-8EE4-0BF9252A95F5}"/>
              </a:ext>
            </a:extLst>
          </p:cNvPr>
          <p:cNvGrpSpPr/>
          <p:nvPr/>
        </p:nvGrpSpPr>
        <p:grpSpPr>
          <a:xfrm>
            <a:off x="8197831" y="1930903"/>
            <a:ext cx="1261637" cy="1259088"/>
            <a:chOff x="3021884" y="3871540"/>
            <a:chExt cx="1558217" cy="1555068"/>
          </a:xfrm>
        </p:grpSpPr>
        <p:sp>
          <p:nvSpPr>
            <p:cNvPr id="162" name="Rectangle 161">
              <a:extLst>
                <a:ext uri="{FF2B5EF4-FFF2-40B4-BE49-F238E27FC236}">
                  <a16:creationId xmlns:a16="http://schemas.microsoft.com/office/drawing/2014/main" id="{EC99430F-10E3-4916-8A5F-FD4B63134E80}"/>
                </a:ext>
              </a:extLst>
            </p:cNvPr>
            <p:cNvSpPr/>
            <p:nvPr/>
          </p:nvSpPr>
          <p:spPr bwMode="auto">
            <a:xfrm>
              <a:off x="3021884" y="3871540"/>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a:extLst>
                <a:ext uri="{FF2B5EF4-FFF2-40B4-BE49-F238E27FC236}">
                  <a16:creationId xmlns:a16="http://schemas.microsoft.com/office/drawing/2014/main" id="{96A824E5-1FEE-4715-B5E9-1E9C39D65E29}"/>
                </a:ext>
              </a:extLst>
            </p:cNvPr>
            <p:cNvSpPr/>
            <p:nvPr/>
          </p:nvSpPr>
          <p:spPr bwMode="auto">
            <a:xfrm>
              <a:off x="3104800" y="3961038"/>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a:extLst>
                <a:ext uri="{FF2B5EF4-FFF2-40B4-BE49-F238E27FC236}">
                  <a16:creationId xmlns:a16="http://schemas.microsoft.com/office/drawing/2014/main" id="{E6A26957-F27D-4E94-837F-B85603265FB3}"/>
                </a:ext>
              </a:extLst>
            </p:cNvPr>
            <p:cNvSpPr/>
            <p:nvPr/>
          </p:nvSpPr>
          <p:spPr bwMode="auto">
            <a:xfrm>
              <a:off x="3196996" y="4056469"/>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a:extLst>
                <a:ext uri="{FF2B5EF4-FFF2-40B4-BE49-F238E27FC236}">
                  <a16:creationId xmlns:a16="http://schemas.microsoft.com/office/drawing/2014/main" id="{E744EDD9-7C86-47B6-86DA-476E18908B9B}"/>
                </a:ext>
              </a:extLst>
            </p:cNvPr>
            <p:cNvSpPr/>
            <p:nvPr/>
          </p:nvSpPr>
          <p:spPr bwMode="auto">
            <a:xfrm>
              <a:off x="3289192" y="4155493"/>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6" name="Group 165">
              <a:extLst>
                <a:ext uri="{FF2B5EF4-FFF2-40B4-BE49-F238E27FC236}">
                  <a16:creationId xmlns:a16="http://schemas.microsoft.com/office/drawing/2014/main" id="{E3F2783A-71E7-4F8D-9696-43595E6E81FC}"/>
                </a:ext>
              </a:extLst>
            </p:cNvPr>
            <p:cNvGrpSpPr/>
            <p:nvPr/>
          </p:nvGrpSpPr>
          <p:grpSpPr>
            <a:xfrm>
              <a:off x="3420037" y="4266544"/>
              <a:ext cx="1160064" cy="1160064"/>
              <a:chOff x="3781839" y="4791655"/>
              <a:chExt cx="900485" cy="900485"/>
            </a:xfrm>
            <a:solidFill>
              <a:schemeClr val="bg1">
                <a:alpha val="30000"/>
              </a:schemeClr>
            </a:solidFill>
          </p:grpSpPr>
          <p:sp>
            <p:nvSpPr>
              <p:cNvPr id="167" name="Rectangle 166">
                <a:extLst>
                  <a:ext uri="{FF2B5EF4-FFF2-40B4-BE49-F238E27FC236}">
                    <a16:creationId xmlns:a16="http://schemas.microsoft.com/office/drawing/2014/main" id="{0EA2797C-5776-41CD-92E2-8CF166179E02}"/>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Rectangle 167">
                <a:extLst>
                  <a:ext uri="{FF2B5EF4-FFF2-40B4-BE49-F238E27FC236}">
                    <a16:creationId xmlns:a16="http://schemas.microsoft.com/office/drawing/2014/main" id="{B9947C46-6EFD-4D9E-81CF-6F7282D9CCFD}"/>
                  </a:ext>
                </a:extLst>
              </p:cNvPr>
              <p:cNvSpPr/>
              <p:nvPr/>
            </p:nvSpPr>
            <p:spPr bwMode="auto">
              <a:xfrm>
                <a:off x="4074632" y="5127190"/>
                <a:ext cx="68335" cy="68335"/>
              </a:xfrm>
              <a:prstGeom prst="rect">
                <a:avLst/>
              </a:prstGeom>
              <a:solidFill>
                <a:schemeClr val="bg1">
                  <a:lumMod val="8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91FBD4A0-CD8B-42A1-A0AE-E2C72F653164}"/>
              </a:ext>
            </a:extLst>
          </p:cNvPr>
          <p:cNvGrpSpPr/>
          <p:nvPr/>
        </p:nvGrpSpPr>
        <p:grpSpPr>
          <a:xfrm>
            <a:off x="2640825" y="1868443"/>
            <a:ext cx="1261637" cy="1259088"/>
            <a:chOff x="3021884" y="3871540"/>
            <a:chExt cx="1558217" cy="1555068"/>
          </a:xfrm>
        </p:grpSpPr>
        <p:sp>
          <p:nvSpPr>
            <p:cNvPr id="171" name="Rectangle 170">
              <a:extLst>
                <a:ext uri="{FF2B5EF4-FFF2-40B4-BE49-F238E27FC236}">
                  <a16:creationId xmlns:a16="http://schemas.microsoft.com/office/drawing/2014/main" id="{57320586-63D6-45C5-BCC6-9BB865C7D850}"/>
                </a:ext>
              </a:extLst>
            </p:cNvPr>
            <p:cNvSpPr/>
            <p:nvPr/>
          </p:nvSpPr>
          <p:spPr bwMode="auto">
            <a:xfrm>
              <a:off x="3021884" y="3871540"/>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E5565350-B390-4E05-81AE-48C2EE8C8746}"/>
                </a:ext>
              </a:extLst>
            </p:cNvPr>
            <p:cNvSpPr/>
            <p:nvPr/>
          </p:nvSpPr>
          <p:spPr bwMode="auto">
            <a:xfrm>
              <a:off x="3104800" y="3961038"/>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8783D88E-E79C-4370-8BD2-BDBAFE5E6A42}"/>
                </a:ext>
              </a:extLst>
            </p:cNvPr>
            <p:cNvSpPr/>
            <p:nvPr/>
          </p:nvSpPr>
          <p:spPr bwMode="auto">
            <a:xfrm>
              <a:off x="3196996" y="4056469"/>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0EB62169-F06C-4266-B075-EF6CBFAFC442}"/>
                </a:ext>
              </a:extLst>
            </p:cNvPr>
            <p:cNvSpPr/>
            <p:nvPr/>
          </p:nvSpPr>
          <p:spPr bwMode="auto">
            <a:xfrm>
              <a:off x="3289192" y="4155493"/>
              <a:ext cx="1160064" cy="1160064"/>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A1D1072-56B0-4170-B0E6-9C8DD6828E01}"/>
                </a:ext>
              </a:extLst>
            </p:cNvPr>
            <p:cNvGrpSpPr/>
            <p:nvPr/>
          </p:nvGrpSpPr>
          <p:grpSpPr>
            <a:xfrm>
              <a:off x="3420037" y="4266544"/>
              <a:ext cx="1160064" cy="1160064"/>
              <a:chOff x="3781839" y="4791655"/>
              <a:chExt cx="900485" cy="900485"/>
            </a:xfrm>
            <a:solidFill>
              <a:schemeClr val="bg1">
                <a:alpha val="30000"/>
              </a:schemeClr>
            </a:solidFill>
          </p:grpSpPr>
          <p:sp>
            <p:nvSpPr>
              <p:cNvPr id="176" name="Rectangle 175">
                <a:extLst>
                  <a:ext uri="{FF2B5EF4-FFF2-40B4-BE49-F238E27FC236}">
                    <a16:creationId xmlns:a16="http://schemas.microsoft.com/office/drawing/2014/main" id="{730E7333-7B74-44B4-99B3-2F6CB893F298}"/>
                  </a:ext>
                </a:extLst>
              </p:cNvPr>
              <p:cNvSpPr/>
              <p:nvPr/>
            </p:nvSpPr>
            <p:spPr bwMode="auto">
              <a:xfrm>
                <a:off x="3781839" y="4791655"/>
                <a:ext cx="900485" cy="900485"/>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9B7B7DDE-9B5D-4B73-A1F3-BC4076743468}"/>
                  </a:ext>
                </a:extLst>
              </p:cNvPr>
              <p:cNvSpPr/>
              <p:nvPr/>
            </p:nvSpPr>
            <p:spPr bwMode="auto">
              <a:xfrm>
                <a:off x="3987383" y="4926117"/>
                <a:ext cx="204812" cy="204812"/>
              </a:xfrm>
              <a:prstGeom prst="rect">
                <a:avLst/>
              </a:prstGeom>
              <a:grp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026" name="Picture 2" descr="TensorFlow 图像数据预处理及可视化- 知乎">
            <a:extLst>
              <a:ext uri="{FF2B5EF4-FFF2-40B4-BE49-F238E27FC236}">
                <a16:creationId xmlns:a16="http://schemas.microsoft.com/office/drawing/2014/main" id="{5ACDDCEC-A7FD-41F1-A4EC-943BD8F9E1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49" r="13185"/>
          <a:stretch/>
        </p:blipFill>
        <p:spPr bwMode="auto">
          <a:xfrm>
            <a:off x="390076" y="1579551"/>
            <a:ext cx="1713719" cy="184785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7573F1B-9FAD-49A3-86B8-2E191F5339D9}"/>
              </a:ext>
            </a:extLst>
          </p:cNvPr>
          <p:cNvSpPr/>
          <p:nvPr/>
        </p:nvSpPr>
        <p:spPr bwMode="auto">
          <a:xfrm>
            <a:off x="1122486" y="2538311"/>
            <a:ext cx="420210" cy="42021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9EBA822-8CE6-47F3-83C8-0C441D4383C6}"/>
              </a:ext>
            </a:extLst>
          </p:cNvPr>
          <p:cNvSpPr/>
          <p:nvPr/>
        </p:nvSpPr>
        <p:spPr bwMode="auto">
          <a:xfrm>
            <a:off x="3320089" y="2710269"/>
            <a:ext cx="78724" cy="78724"/>
          </a:xfrm>
          <a:prstGeom prst="rect">
            <a:avLst/>
          </a:prstGeom>
          <a:solidFill>
            <a:schemeClr val="bg1">
              <a:lumMod val="85000"/>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Straight Connector 4">
            <a:extLst>
              <a:ext uri="{FF2B5EF4-FFF2-40B4-BE49-F238E27FC236}">
                <a16:creationId xmlns:a16="http://schemas.microsoft.com/office/drawing/2014/main" id="{93A1D693-2617-4B59-949D-9FF0A3637F39}"/>
              </a:ext>
            </a:extLst>
          </p:cNvPr>
          <p:cNvCxnSpPr>
            <a:cxnSpLocks/>
          </p:cNvCxnSpPr>
          <p:nvPr/>
        </p:nvCxnSpPr>
        <p:spPr>
          <a:xfrm flipV="1">
            <a:off x="1539294" y="2788993"/>
            <a:ext cx="1807011" cy="169193"/>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F8C1CE0-5CBD-4B70-9883-2BB013857EBA}"/>
              </a:ext>
            </a:extLst>
          </p:cNvPr>
          <p:cNvCxnSpPr>
            <a:cxnSpLocks/>
          </p:cNvCxnSpPr>
          <p:nvPr/>
        </p:nvCxnSpPr>
        <p:spPr>
          <a:xfrm>
            <a:off x="1545696" y="2526394"/>
            <a:ext cx="1771486" cy="184984"/>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90BC517-97CE-4DF0-9570-0D60EC41F317}"/>
              </a:ext>
            </a:extLst>
          </p:cNvPr>
          <p:cNvSpPr/>
          <p:nvPr/>
        </p:nvSpPr>
        <p:spPr bwMode="auto">
          <a:xfrm>
            <a:off x="4664702" y="2892607"/>
            <a:ext cx="78724" cy="78724"/>
          </a:xfrm>
          <a:prstGeom prst="rect">
            <a:avLst/>
          </a:prstGeom>
          <a:solidFill>
            <a:schemeClr val="tx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8E7DFDDE-87D9-472A-A5AA-EA32F9ABA6A1}"/>
              </a:ext>
            </a:extLst>
          </p:cNvPr>
          <p:cNvCxnSpPr>
            <a:cxnSpLocks/>
            <a:endCxn id="12" idx="2"/>
          </p:cNvCxnSpPr>
          <p:nvPr/>
        </p:nvCxnSpPr>
        <p:spPr>
          <a:xfrm>
            <a:off x="3391225" y="2538311"/>
            <a:ext cx="1312839" cy="433020"/>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EDDA8CD-BC0E-481D-BA7C-0A4EE8C9E5D8}"/>
              </a:ext>
            </a:extLst>
          </p:cNvPr>
          <p:cNvCxnSpPr>
            <a:cxnSpLocks/>
          </p:cNvCxnSpPr>
          <p:nvPr/>
        </p:nvCxnSpPr>
        <p:spPr>
          <a:xfrm>
            <a:off x="3397978" y="2328518"/>
            <a:ext cx="1253703" cy="562892"/>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7722552-E813-4EA5-82FF-7A13FBABBF92}"/>
              </a:ext>
            </a:extLst>
          </p:cNvPr>
          <p:cNvCxnSpPr>
            <a:cxnSpLocks/>
            <a:stCxn id="34" idx="2"/>
            <a:endCxn id="168" idx="2"/>
          </p:cNvCxnSpPr>
          <p:nvPr/>
        </p:nvCxnSpPr>
        <p:spPr>
          <a:xfrm flipV="1">
            <a:off x="7177601" y="2671988"/>
            <a:ext cx="1683643" cy="270663"/>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B93CC5-F320-4E0D-A599-290C830D9C02}"/>
              </a:ext>
            </a:extLst>
          </p:cNvPr>
          <p:cNvCxnSpPr>
            <a:cxnSpLocks/>
            <a:endCxn id="168" idx="0"/>
          </p:cNvCxnSpPr>
          <p:nvPr/>
        </p:nvCxnSpPr>
        <p:spPr>
          <a:xfrm flipV="1">
            <a:off x="7042998" y="2600710"/>
            <a:ext cx="1818246" cy="95605"/>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208E6E37-E498-4FFF-848B-AD64FF32CCAE}"/>
              </a:ext>
            </a:extLst>
          </p:cNvPr>
          <p:cNvSpPr/>
          <p:nvPr/>
        </p:nvSpPr>
        <p:spPr bwMode="auto">
          <a:xfrm>
            <a:off x="7056965" y="2701380"/>
            <a:ext cx="241271" cy="241271"/>
          </a:xfrm>
          <a:prstGeom prst="rect">
            <a:avLst/>
          </a:prstGeom>
          <a:solidFill>
            <a:schemeClr val="bg1">
              <a:alpha val="3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A953CB20-B911-4CCA-9B6B-3064DFDB854B}"/>
              </a:ext>
            </a:extLst>
          </p:cNvPr>
          <p:cNvGrpSpPr/>
          <p:nvPr/>
        </p:nvGrpSpPr>
        <p:grpSpPr>
          <a:xfrm>
            <a:off x="9961633" y="1579551"/>
            <a:ext cx="233482" cy="1847850"/>
            <a:chOff x="9939132" y="2687544"/>
            <a:chExt cx="233482" cy="1847850"/>
          </a:xfrm>
        </p:grpSpPr>
        <p:sp>
          <p:nvSpPr>
            <p:cNvPr id="38" name="Rectangle 37">
              <a:extLst>
                <a:ext uri="{FF2B5EF4-FFF2-40B4-BE49-F238E27FC236}">
                  <a16:creationId xmlns:a16="http://schemas.microsoft.com/office/drawing/2014/main" id="{13D97F08-8720-46E5-9381-62380EC06A71}"/>
                </a:ext>
              </a:extLst>
            </p:cNvPr>
            <p:cNvSpPr/>
            <p:nvPr/>
          </p:nvSpPr>
          <p:spPr bwMode="auto">
            <a:xfrm>
              <a:off x="9939132" y="2687544"/>
              <a:ext cx="233482" cy="1847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FB658E9A-A691-4A9B-8B48-D32E6DAD2019}"/>
                </a:ext>
              </a:extLst>
            </p:cNvPr>
            <p:cNvSpPr/>
            <p:nvPr/>
          </p:nvSpPr>
          <p:spPr bwMode="auto">
            <a:xfrm>
              <a:off x="9970936" y="2896773"/>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DA65E759-FF87-49E7-8A00-DE33AE725FA6}"/>
                </a:ext>
              </a:extLst>
            </p:cNvPr>
            <p:cNvSpPr/>
            <p:nvPr/>
          </p:nvSpPr>
          <p:spPr bwMode="auto">
            <a:xfrm>
              <a:off x="9970936" y="3200846"/>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Oval 100">
              <a:extLst>
                <a:ext uri="{FF2B5EF4-FFF2-40B4-BE49-F238E27FC236}">
                  <a16:creationId xmlns:a16="http://schemas.microsoft.com/office/drawing/2014/main" id="{705F1922-D75A-48BC-AEA7-8A51D9C1DD78}"/>
                </a:ext>
              </a:extLst>
            </p:cNvPr>
            <p:cNvSpPr/>
            <p:nvPr/>
          </p:nvSpPr>
          <p:spPr bwMode="auto">
            <a:xfrm>
              <a:off x="9970936" y="3512519"/>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0F3777EB-42CA-4B33-8C4F-6F70B726523D}"/>
                </a:ext>
              </a:extLst>
            </p:cNvPr>
            <p:cNvSpPr/>
            <p:nvPr/>
          </p:nvSpPr>
          <p:spPr bwMode="auto">
            <a:xfrm>
              <a:off x="9970936" y="3820698"/>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Oval 102">
              <a:extLst>
                <a:ext uri="{FF2B5EF4-FFF2-40B4-BE49-F238E27FC236}">
                  <a16:creationId xmlns:a16="http://schemas.microsoft.com/office/drawing/2014/main" id="{DE43F8DA-2420-4AE0-9FAA-05C2A3D52B0B}"/>
                </a:ext>
              </a:extLst>
            </p:cNvPr>
            <p:cNvSpPr/>
            <p:nvPr/>
          </p:nvSpPr>
          <p:spPr bwMode="auto">
            <a:xfrm>
              <a:off x="9970936" y="4187391"/>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6479E050-DFCF-4C8B-B4F3-7B8ABC2985FD}"/>
              </a:ext>
            </a:extLst>
          </p:cNvPr>
          <p:cNvGrpSpPr/>
          <p:nvPr/>
        </p:nvGrpSpPr>
        <p:grpSpPr>
          <a:xfrm>
            <a:off x="10719035" y="1579551"/>
            <a:ext cx="233482" cy="1847850"/>
            <a:chOff x="9939132" y="2687544"/>
            <a:chExt cx="233482" cy="1847850"/>
          </a:xfrm>
        </p:grpSpPr>
        <p:sp>
          <p:nvSpPr>
            <p:cNvPr id="109" name="Rectangle 108">
              <a:extLst>
                <a:ext uri="{FF2B5EF4-FFF2-40B4-BE49-F238E27FC236}">
                  <a16:creationId xmlns:a16="http://schemas.microsoft.com/office/drawing/2014/main" id="{667022C0-B816-483A-9AEF-B8C14A442D19}"/>
                </a:ext>
              </a:extLst>
            </p:cNvPr>
            <p:cNvSpPr/>
            <p:nvPr/>
          </p:nvSpPr>
          <p:spPr bwMode="auto">
            <a:xfrm>
              <a:off x="9939132" y="2687544"/>
              <a:ext cx="233482" cy="1847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Oval 109">
              <a:extLst>
                <a:ext uri="{FF2B5EF4-FFF2-40B4-BE49-F238E27FC236}">
                  <a16:creationId xmlns:a16="http://schemas.microsoft.com/office/drawing/2014/main" id="{92F61734-F049-46E5-AE7E-395CF25E3C68}"/>
                </a:ext>
              </a:extLst>
            </p:cNvPr>
            <p:cNvSpPr/>
            <p:nvPr/>
          </p:nvSpPr>
          <p:spPr bwMode="auto">
            <a:xfrm>
              <a:off x="9970936" y="2896773"/>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7CD7895-8F89-4CDC-ADB7-B7308CC55485}"/>
                </a:ext>
              </a:extLst>
            </p:cNvPr>
            <p:cNvSpPr/>
            <p:nvPr/>
          </p:nvSpPr>
          <p:spPr bwMode="auto">
            <a:xfrm>
              <a:off x="9970936" y="3200846"/>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CF8663F6-4AC8-417A-AB74-9774F1C44376}"/>
                </a:ext>
              </a:extLst>
            </p:cNvPr>
            <p:cNvSpPr/>
            <p:nvPr/>
          </p:nvSpPr>
          <p:spPr bwMode="auto">
            <a:xfrm>
              <a:off x="9970936" y="3512519"/>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91C41ED4-8F25-441A-B08E-9F7D8646606F}"/>
                </a:ext>
              </a:extLst>
            </p:cNvPr>
            <p:cNvSpPr/>
            <p:nvPr/>
          </p:nvSpPr>
          <p:spPr bwMode="auto">
            <a:xfrm>
              <a:off x="9970936" y="3820698"/>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8CB2FA8A-F77E-47F7-BFC6-F6261F2F32E5}"/>
                </a:ext>
              </a:extLst>
            </p:cNvPr>
            <p:cNvSpPr/>
            <p:nvPr/>
          </p:nvSpPr>
          <p:spPr bwMode="auto">
            <a:xfrm>
              <a:off x="9970936" y="4187391"/>
              <a:ext cx="172430" cy="1724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42" name="Straight Connector 41">
            <a:extLst>
              <a:ext uri="{FF2B5EF4-FFF2-40B4-BE49-F238E27FC236}">
                <a16:creationId xmlns:a16="http://schemas.microsoft.com/office/drawing/2014/main" id="{0775DE8B-ACC0-4DB9-9528-C820F47D0F4D}"/>
              </a:ext>
            </a:extLst>
          </p:cNvPr>
          <p:cNvCxnSpPr>
            <a:cxnSpLocks/>
          </p:cNvCxnSpPr>
          <p:nvPr/>
        </p:nvCxnSpPr>
        <p:spPr>
          <a:xfrm flipV="1">
            <a:off x="9453445" y="1579533"/>
            <a:ext cx="508188" cy="671192"/>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CC9CA17-FEE5-4728-B99B-5D476715673F}"/>
              </a:ext>
            </a:extLst>
          </p:cNvPr>
          <p:cNvCxnSpPr>
            <a:cxnSpLocks/>
            <a:endCxn id="38" idx="2"/>
          </p:cNvCxnSpPr>
          <p:nvPr/>
        </p:nvCxnSpPr>
        <p:spPr>
          <a:xfrm>
            <a:off x="9453445" y="3176093"/>
            <a:ext cx="624929" cy="251308"/>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DA37E7-A5DD-4790-9124-B0D6FD06D1AB}"/>
              </a:ext>
            </a:extLst>
          </p:cNvPr>
          <p:cNvCxnSpPr>
            <a:cxnSpLocks/>
          </p:cNvCxnSpPr>
          <p:nvPr/>
        </p:nvCxnSpPr>
        <p:spPr>
          <a:xfrm>
            <a:off x="10195115" y="1579533"/>
            <a:ext cx="607486" cy="0"/>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4A87CD8-884F-4C49-A6DE-D453E1883F82}"/>
              </a:ext>
            </a:extLst>
          </p:cNvPr>
          <p:cNvCxnSpPr>
            <a:cxnSpLocks/>
          </p:cNvCxnSpPr>
          <p:nvPr/>
        </p:nvCxnSpPr>
        <p:spPr>
          <a:xfrm>
            <a:off x="10195115" y="3421051"/>
            <a:ext cx="607486" cy="0"/>
          </a:xfrm>
          <a:prstGeom prst="line">
            <a:avLst/>
          </a:prstGeom>
          <a:ln w="6350">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17F5C4-DAF4-48F5-AE04-79AF86D68F7E}"/>
              </a:ext>
            </a:extLst>
          </p:cNvPr>
          <p:cNvCxnSpPr>
            <a:cxnSpLocks/>
            <a:stCxn id="37" idx="6"/>
            <a:endCxn id="110" idx="2"/>
          </p:cNvCxnSpPr>
          <p:nvPr/>
        </p:nvCxnSpPr>
        <p:spPr>
          <a:xfrm>
            <a:off x="10165867" y="1874995"/>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0A07FD-05B2-4612-A3F0-121DCB48D684}"/>
              </a:ext>
            </a:extLst>
          </p:cNvPr>
          <p:cNvCxnSpPr>
            <a:cxnSpLocks/>
            <a:stCxn id="37" idx="6"/>
            <a:endCxn id="111" idx="2"/>
          </p:cNvCxnSpPr>
          <p:nvPr/>
        </p:nvCxnSpPr>
        <p:spPr>
          <a:xfrm>
            <a:off x="10165867" y="1874995"/>
            <a:ext cx="584972" cy="30407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D859F1-C180-429B-BAEE-A16E97186388}"/>
              </a:ext>
            </a:extLst>
          </p:cNvPr>
          <p:cNvCxnSpPr>
            <a:cxnSpLocks/>
            <a:stCxn id="37" idx="6"/>
            <a:endCxn id="112" idx="2"/>
          </p:cNvCxnSpPr>
          <p:nvPr/>
        </p:nvCxnSpPr>
        <p:spPr>
          <a:xfrm>
            <a:off x="10165867" y="1874995"/>
            <a:ext cx="584972" cy="615746"/>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462E372-76EB-4766-94B7-7065704244A8}"/>
              </a:ext>
            </a:extLst>
          </p:cNvPr>
          <p:cNvCxnSpPr>
            <a:cxnSpLocks/>
            <a:stCxn id="37" idx="6"/>
            <a:endCxn id="114" idx="2"/>
          </p:cNvCxnSpPr>
          <p:nvPr/>
        </p:nvCxnSpPr>
        <p:spPr>
          <a:xfrm>
            <a:off x="10165867" y="1874995"/>
            <a:ext cx="584972" cy="92392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BE31DF6-99EF-4187-8C55-8A5CECB68E0E}"/>
              </a:ext>
            </a:extLst>
          </p:cNvPr>
          <p:cNvCxnSpPr>
            <a:cxnSpLocks/>
            <a:stCxn id="37" idx="6"/>
            <a:endCxn id="116" idx="2"/>
          </p:cNvCxnSpPr>
          <p:nvPr/>
        </p:nvCxnSpPr>
        <p:spPr>
          <a:xfrm>
            <a:off x="10165867" y="1874995"/>
            <a:ext cx="584972" cy="1290618"/>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9E1B2D-B548-4904-9E52-C9992AD4B736}"/>
              </a:ext>
            </a:extLst>
          </p:cNvPr>
          <p:cNvCxnSpPr>
            <a:cxnSpLocks/>
            <a:stCxn id="99" idx="6"/>
            <a:endCxn id="110" idx="2"/>
          </p:cNvCxnSpPr>
          <p:nvPr/>
        </p:nvCxnSpPr>
        <p:spPr>
          <a:xfrm flipV="1">
            <a:off x="10165867" y="1874995"/>
            <a:ext cx="584972" cy="30407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32716B7-63F8-4635-8E36-82201AEE1DC8}"/>
              </a:ext>
            </a:extLst>
          </p:cNvPr>
          <p:cNvCxnSpPr>
            <a:cxnSpLocks/>
            <a:stCxn id="101" idx="6"/>
            <a:endCxn id="110" idx="2"/>
          </p:cNvCxnSpPr>
          <p:nvPr/>
        </p:nvCxnSpPr>
        <p:spPr>
          <a:xfrm flipV="1">
            <a:off x="10165867" y="1874995"/>
            <a:ext cx="584972" cy="615746"/>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CB02F56-D3C5-4831-9198-8183CFFB5A85}"/>
              </a:ext>
            </a:extLst>
          </p:cNvPr>
          <p:cNvCxnSpPr>
            <a:cxnSpLocks/>
            <a:stCxn id="102" idx="6"/>
            <a:endCxn id="110" idx="2"/>
          </p:cNvCxnSpPr>
          <p:nvPr/>
        </p:nvCxnSpPr>
        <p:spPr>
          <a:xfrm flipV="1">
            <a:off x="10165867" y="1874995"/>
            <a:ext cx="584972" cy="92392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B479861-F370-4323-8BF4-660D8B0AE47E}"/>
              </a:ext>
            </a:extLst>
          </p:cNvPr>
          <p:cNvCxnSpPr>
            <a:cxnSpLocks/>
            <a:stCxn id="103" idx="6"/>
            <a:endCxn id="110" idx="2"/>
          </p:cNvCxnSpPr>
          <p:nvPr/>
        </p:nvCxnSpPr>
        <p:spPr>
          <a:xfrm flipV="1">
            <a:off x="10165867" y="1874995"/>
            <a:ext cx="584972" cy="1290618"/>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BA620A2-6D88-46AC-8F3A-FE8280A1E5D7}"/>
              </a:ext>
            </a:extLst>
          </p:cNvPr>
          <p:cNvCxnSpPr>
            <a:cxnSpLocks/>
            <a:stCxn id="99" idx="6"/>
            <a:endCxn id="111" idx="2"/>
          </p:cNvCxnSpPr>
          <p:nvPr/>
        </p:nvCxnSpPr>
        <p:spPr>
          <a:xfrm>
            <a:off x="10165867" y="2179068"/>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14B572F-9BAA-49BB-A688-CAF9C5A289DD}"/>
              </a:ext>
            </a:extLst>
          </p:cNvPr>
          <p:cNvCxnSpPr>
            <a:cxnSpLocks/>
            <a:endCxn id="112" idx="2"/>
          </p:cNvCxnSpPr>
          <p:nvPr/>
        </p:nvCxnSpPr>
        <p:spPr>
          <a:xfrm>
            <a:off x="10165867" y="2188265"/>
            <a:ext cx="584972" cy="302476"/>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6B238BB-1C49-492E-832D-52178E5700BE}"/>
              </a:ext>
            </a:extLst>
          </p:cNvPr>
          <p:cNvCxnSpPr>
            <a:cxnSpLocks/>
            <a:stCxn id="99" idx="6"/>
          </p:cNvCxnSpPr>
          <p:nvPr/>
        </p:nvCxnSpPr>
        <p:spPr>
          <a:xfrm>
            <a:off x="10165867" y="2179068"/>
            <a:ext cx="584972" cy="60992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5AEC470-792F-4139-8A49-19273155DDA7}"/>
              </a:ext>
            </a:extLst>
          </p:cNvPr>
          <p:cNvCxnSpPr>
            <a:cxnSpLocks/>
            <a:stCxn id="99" idx="6"/>
            <a:endCxn id="116" idx="2"/>
          </p:cNvCxnSpPr>
          <p:nvPr/>
        </p:nvCxnSpPr>
        <p:spPr>
          <a:xfrm>
            <a:off x="10165867" y="2179068"/>
            <a:ext cx="584972" cy="98654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21EEC41-CFC7-4B1D-A3CA-B99AF3938D73}"/>
              </a:ext>
            </a:extLst>
          </p:cNvPr>
          <p:cNvCxnSpPr>
            <a:cxnSpLocks/>
            <a:stCxn id="101" idx="6"/>
            <a:endCxn id="111" idx="2"/>
          </p:cNvCxnSpPr>
          <p:nvPr/>
        </p:nvCxnSpPr>
        <p:spPr>
          <a:xfrm flipV="1">
            <a:off x="10165867" y="2179068"/>
            <a:ext cx="584972" cy="31167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6A51C25-E367-41D3-A2EF-800A4F15F301}"/>
              </a:ext>
            </a:extLst>
          </p:cNvPr>
          <p:cNvCxnSpPr>
            <a:cxnSpLocks/>
            <a:stCxn id="101" idx="6"/>
            <a:endCxn id="112" idx="2"/>
          </p:cNvCxnSpPr>
          <p:nvPr/>
        </p:nvCxnSpPr>
        <p:spPr>
          <a:xfrm>
            <a:off x="10165867" y="2490741"/>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3976C5B3-7389-47D7-B751-8AB6F838EFD8}"/>
              </a:ext>
            </a:extLst>
          </p:cNvPr>
          <p:cNvCxnSpPr>
            <a:cxnSpLocks/>
            <a:stCxn id="101" idx="6"/>
            <a:endCxn id="114" idx="2"/>
          </p:cNvCxnSpPr>
          <p:nvPr/>
        </p:nvCxnSpPr>
        <p:spPr>
          <a:xfrm>
            <a:off x="10165867" y="2490741"/>
            <a:ext cx="584972" cy="308179"/>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82DF14B-6BC5-4C1D-94DC-22D1A3444BB6}"/>
              </a:ext>
            </a:extLst>
          </p:cNvPr>
          <p:cNvCxnSpPr>
            <a:cxnSpLocks/>
            <a:stCxn id="101" idx="6"/>
            <a:endCxn id="116" idx="2"/>
          </p:cNvCxnSpPr>
          <p:nvPr/>
        </p:nvCxnSpPr>
        <p:spPr>
          <a:xfrm>
            <a:off x="10165867" y="2490741"/>
            <a:ext cx="584972" cy="674872"/>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7" name="Straight Connector 1026">
            <a:extLst>
              <a:ext uri="{FF2B5EF4-FFF2-40B4-BE49-F238E27FC236}">
                <a16:creationId xmlns:a16="http://schemas.microsoft.com/office/drawing/2014/main" id="{E1BA6526-2385-4ABB-AE58-F74D2DBB3C02}"/>
              </a:ext>
            </a:extLst>
          </p:cNvPr>
          <p:cNvCxnSpPr>
            <a:cxnSpLocks/>
            <a:stCxn id="102" idx="6"/>
            <a:endCxn id="111" idx="2"/>
          </p:cNvCxnSpPr>
          <p:nvPr/>
        </p:nvCxnSpPr>
        <p:spPr>
          <a:xfrm flipV="1">
            <a:off x="10165867" y="2179068"/>
            <a:ext cx="584972" cy="619852"/>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0" name="Straight Connector 1029">
            <a:extLst>
              <a:ext uri="{FF2B5EF4-FFF2-40B4-BE49-F238E27FC236}">
                <a16:creationId xmlns:a16="http://schemas.microsoft.com/office/drawing/2014/main" id="{91E140ED-664B-48BB-B252-04EFCC883691}"/>
              </a:ext>
            </a:extLst>
          </p:cNvPr>
          <p:cNvCxnSpPr>
            <a:cxnSpLocks/>
            <a:stCxn id="102" idx="6"/>
            <a:endCxn id="112" idx="2"/>
          </p:cNvCxnSpPr>
          <p:nvPr/>
        </p:nvCxnSpPr>
        <p:spPr>
          <a:xfrm flipV="1">
            <a:off x="10165867" y="2490741"/>
            <a:ext cx="584972" cy="308179"/>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3" name="Straight Connector 1032">
            <a:extLst>
              <a:ext uri="{FF2B5EF4-FFF2-40B4-BE49-F238E27FC236}">
                <a16:creationId xmlns:a16="http://schemas.microsoft.com/office/drawing/2014/main" id="{E39DEA6F-BE3F-4646-8D53-4A1AC380B99C}"/>
              </a:ext>
            </a:extLst>
          </p:cNvPr>
          <p:cNvCxnSpPr>
            <a:cxnSpLocks/>
            <a:stCxn id="102" idx="6"/>
            <a:endCxn id="114" idx="2"/>
          </p:cNvCxnSpPr>
          <p:nvPr/>
        </p:nvCxnSpPr>
        <p:spPr>
          <a:xfrm>
            <a:off x="10165867" y="2798920"/>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D4A58DCC-9383-475B-B243-9F74CE56A659}"/>
              </a:ext>
            </a:extLst>
          </p:cNvPr>
          <p:cNvCxnSpPr>
            <a:cxnSpLocks/>
            <a:stCxn id="102" idx="6"/>
            <a:endCxn id="116" idx="2"/>
          </p:cNvCxnSpPr>
          <p:nvPr/>
        </p:nvCxnSpPr>
        <p:spPr>
          <a:xfrm>
            <a:off x="10165867" y="2798920"/>
            <a:ext cx="584972" cy="36669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C503EB8D-545F-47AD-BAB9-272B561EDF1F}"/>
              </a:ext>
            </a:extLst>
          </p:cNvPr>
          <p:cNvCxnSpPr>
            <a:cxnSpLocks/>
            <a:stCxn id="103" idx="6"/>
            <a:endCxn id="112" idx="2"/>
          </p:cNvCxnSpPr>
          <p:nvPr/>
        </p:nvCxnSpPr>
        <p:spPr>
          <a:xfrm flipV="1">
            <a:off x="10165867" y="2490741"/>
            <a:ext cx="584972" cy="674872"/>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CEC82251-F210-4CBC-8486-02954F1F3730}"/>
              </a:ext>
            </a:extLst>
          </p:cNvPr>
          <p:cNvCxnSpPr>
            <a:cxnSpLocks/>
            <a:stCxn id="103" idx="6"/>
            <a:endCxn id="111" idx="2"/>
          </p:cNvCxnSpPr>
          <p:nvPr/>
        </p:nvCxnSpPr>
        <p:spPr>
          <a:xfrm flipV="1">
            <a:off x="10165867" y="2179068"/>
            <a:ext cx="584972" cy="986545"/>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77A435E8-0AF3-4832-BA73-EC8DA0144CF3}"/>
              </a:ext>
            </a:extLst>
          </p:cNvPr>
          <p:cNvCxnSpPr>
            <a:cxnSpLocks/>
            <a:stCxn id="103" idx="6"/>
            <a:endCxn id="114" idx="2"/>
          </p:cNvCxnSpPr>
          <p:nvPr/>
        </p:nvCxnSpPr>
        <p:spPr>
          <a:xfrm flipV="1">
            <a:off x="10165867" y="2798920"/>
            <a:ext cx="584972" cy="366693"/>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67E2248A-04B1-42CB-9FF8-A4EC722AAE6E}"/>
              </a:ext>
            </a:extLst>
          </p:cNvPr>
          <p:cNvCxnSpPr>
            <a:cxnSpLocks/>
            <a:stCxn id="103" idx="6"/>
            <a:endCxn id="116" idx="2"/>
          </p:cNvCxnSpPr>
          <p:nvPr/>
        </p:nvCxnSpPr>
        <p:spPr>
          <a:xfrm>
            <a:off x="10165867" y="3165613"/>
            <a:ext cx="584972" cy="0"/>
          </a:xfrm>
          <a:prstGeom prst="line">
            <a:avLst/>
          </a:prstGeom>
          <a:ln w="63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3" name="Rectangle 1052">
            <a:extLst>
              <a:ext uri="{FF2B5EF4-FFF2-40B4-BE49-F238E27FC236}">
                <a16:creationId xmlns:a16="http://schemas.microsoft.com/office/drawing/2014/main" id="{70ECB0A8-7C12-4C48-83A0-20BAAF230995}"/>
              </a:ext>
            </a:extLst>
          </p:cNvPr>
          <p:cNvSpPr/>
          <p:nvPr/>
        </p:nvSpPr>
        <p:spPr bwMode="auto">
          <a:xfrm>
            <a:off x="11331150" y="1816523"/>
            <a:ext cx="793750" cy="13420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4" name="Rectangle 1053">
            <a:extLst>
              <a:ext uri="{FF2B5EF4-FFF2-40B4-BE49-F238E27FC236}">
                <a16:creationId xmlns:a16="http://schemas.microsoft.com/office/drawing/2014/main" id="{0001BFE2-3241-4797-873C-E1395B184D50}"/>
              </a:ext>
            </a:extLst>
          </p:cNvPr>
          <p:cNvSpPr/>
          <p:nvPr/>
        </p:nvSpPr>
        <p:spPr bwMode="auto">
          <a:xfrm>
            <a:off x="11328318" y="2126368"/>
            <a:ext cx="373633" cy="13420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5" name="Rectangle 1054">
            <a:extLst>
              <a:ext uri="{FF2B5EF4-FFF2-40B4-BE49-F238E27FC236}">
                <a16:creationId xmlns:a16="http://schemas.microsoft.com/office/drawing/2014/main" id="{4991FB78-E07C-4D91-BCE6-3ABD066DF53E}"/>
              </a:ext>
            </a:extLst>
          </p:cNvPr>
          <p:cNvSpPr/>
          <p:nvPr/>
        </p:nvSpPr>
        <p:spPr bwMode="auto">
          <a:xfrm>
            <a:off x="11328318" y="2437846"/>
            <a:ext cx="201493" cy="13420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6" name="Rectangle 1055">
            <a:extLst>
              <a:ext uri="{FF2B5EF4-FFF2-40B4-BE49-F238E27FC236}">
                <a16:creationId xmlns:a16="http://schemas.microsoft.com/office/drawing/2014/main" id="{1BA9B75F-E9C2-4E10-823E-D66ABF3CB9A9}"/>
              </a:ext>
            </a:extLst>
          </p:cNvPr>
          <p:cNvSpPr/>
          <p:nvPr/>
        </p:nvSpPr>
        <p:spPr bwMode="auto">
          <a:xfrm>
            <a:off x="11328318" y="2730203"/>
            <a:ext cx="201493" cy="13420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7" name="Rectangle 1056">
            <a:extLst>
              <a:ext uri="{FF2B5EF4-FFF2-40B4-BE49-F238E27FC236}">
                <a16:creationId xmlns:a16="http://schemas.microsoft.com/office/drawing/2014/main" id="{6E296791-A048-408D-A85A-0F694D53A207}"/>
              </a:ext>
            </a:extLst>
          </p:cNvPr>
          <p:cNvSpPr/>
          <p:nvPr/>
        </p:nvSpPr>
        <p:spPr bwMode="auto">
          <a:xfrm>
            <a:off x="11328319" y="3098512"/>
            <a:ext cx="115768" cy="134202"/>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8" name="TextBox 1057">
            <a:extLst>
              <a:ext uri="{FF2B5EF4-FFF2-40B4-BE49-F238E27FC236}">
                <a16:creationId xmlns:a16="http://schemas.microsoft.com/office/drawing/2014/main" id="{033B18FE-6DF2-4E1D-B66D-B846F032BF77}"/>
              </a:ext>
            </a:extLst>
          </p:cNvPr>
          <p:cNvSpPr txBox="1"/>
          <p:nvPr/>
        </p:nvSpPr>
        <p:spPr>
          <a:xfrm>
            <a:off x="11010776" y="1794825"/>
            <a:ext cx="226024"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Cat</a:t>
            </a:r>
          </a:p>
        </p:txBody>
      </p:sp>
      <p:sp>
        <p:nvSpPr>
          <p:cNvPr id="239" name="TextBox 238">
            <a:extLst>
              <a:ext uri="{FF2B5EF4-FFF2-40B4-BE49-F238E27FC236}">
                <a16:creationId xmlns:a16="http://schemas.microsoft.com/office/drawing/2014/main" id="{9DDD9315-AD83-44A1-9B93-9757749EFD14}"/>
              </a:ext>
            </a:extLst>
          </p:cNvPr>
          <p:cNvSpPr txBox="1"/>
          <p:nvPr/>
        </p:nvSpPr>
        <p:spPr>
          <a:xfrm>
            <a:off x="11010776" y="2101438"/>
            <a:ext cx="288541"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Dog</a:t>
            </a:r>
          </a:p>
        </p:txBody>
      </p:sp>
      <p:sp>
        <p:nvSpPr>
          <p:cNvPr id="240" name="TextBox 239">
            <a:extLst>
              <a:ext uri="{FF2B5EF4-FFF2-40B4-BE49-F238E27FC236}">
                <a16:creationId xmlns:a16="http://schemas.microsoft.com/office/drawing/2014/main" id="{92E28E8E-427A-46CF-984D-A4479A2398BA}"/>
              </a:ext>
            </a:extLst>
          </p:cNvPr>
          <p:cNvSpPr txBox="1"/>
          <p:nvPr/>
        </p:nvSpPr>
        <p:spPr>
          <a:xfrm>
            <a:off x="11010776" y="2425298"/>
            <a:ext cx="214802"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Pig</a:t>
            </a:r>
          </a:p>
        </p:txBody>
      </p:sp>
      <p:sp>
        <p:nvSpPr>
          <p:cNvPr id="241" name="TextBox 240">
            <a:extLst>
              <a:ext uri="{FF2B5EF4-FFF2-40B4-BE49-F238E27FC236}">
                <a16:creationId xmlns:a16="http://schemas.microsoft.com/office/drawing/2014/main" id="{F2C9C465-92E6-4DC7-AC47-18784D6C76F5}"/>
              </a:ext>
            </a:extLst>
          </p:cNvPr>
          <p:cNvSpPr txBox="1"/>
          <p:nvPr/>
        </p:nvSpPr>
        <p:spPr>
          <a:xfrm>
            <a:off x="11010776" y="2714986"/>
            <a:ext cx="294953"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Cow</a:t>
            </a:r>
          </a:p>
        </p:txBody>
      </p:sp>
      <p:sp>
        <p:nvSpPr>
          <p:cNvPr id="242" name="TextBox 241">
            <a:extLst>
              <a:ext uri="{FF2B5EF4-FFF2-40B4-BE49-F238E27FC236}">
                <a16:creationId xmlns:a16="http://schemas.microsoft.com/office/drawing/2014/main" id="{B5BD084A-771D-4053-9E3B-A6C409C285C0}"/>
              </a:ext>
            </a:extLst>
          </p:cNvPr>
          <p:cNvSpPr txBox="1"/>
          <p:nvPr/>
        </p:nvSpPr>
        <p:spPr>
          <a:xfrm>
            <a:off x="11010776" y="3073280"/>
            <a:ext cx="253274" cy="184666"/>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boy</a:t>
            </a:r>
          </a:p>
        </p:txBody>
      </p:sp>
      <p:cxnSp>
        <p:nvCxnSpPr>
          <p:cNvPr id="1060" name="Straight Connector 1059">
            <a:extLst>
              <a:ext uri="{FF2B5EF4-FFF2-40B4-BE49-F238E27FC236}">
                <a16:creationId xmlns:a16="http://schemas.microsoft.com/office/drawing/2014/main" id="{29399BC1-598C-46BB-A424-7848F66966CC}"/>
              </a:ext>
            </a:extLst>
          </p:cNvPr>
          <p:cNvCxnSpPr/>
          <p:nvPr/>
        </p:nvCxnSpPr>
        <p:spPr>
          <a:xfrm>
            <a:off x="152400" y="4000500"/>
            <a:ext cx="1185862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207DDF40-CCA3-4E49-93C1-21A6B43EEE34}"/>
              </a:ext>
            </a:extLst>
          </p:cNvPr>
          <p:cNvCxnSpPr>
            <a:cxnSpLocks/>
          </p:cNvCxnSpPr>
          <p:nvPr/>
        </p:nvCxnSpPr>
        <p:spPr>
          <a:xfrm>
            <a:off x="6439859" y="4000500"/>
            <a:ext cx="0" cy="27639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3" name="TextBox 1062">
            <a:extLst>
              <a:ext uri="{FF2B5EF4-FFF2-40B4-BE49-F238E27FC236}">
                <a16:creationId xmlns:a16="http://schemas.microsoft.com/office/drawing/2014/main" id="{10FBB472-31F5-4351-8453-DC070CA408EB}"/>
              </a:ext>
            </a:extLst>
          </p:cNvPr>
          <p:cNvSpPr txBox="1"/>
          <p:nvPr/>
        </p:nvSpPr>
        <p:spPr>
          <a:xfrm>
            <a:off x="5376299" y="3447260"/>
            <a:ext cx="153888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卷积神经网络</a:t>
            </a:r>
            <a:endParaRPr lang="en-US" sz="2000" dirty="0" err="1">
              <a:gradFill>
                <a:gsLst>
                  <a:gs pos="2917">
                    <a:schemeClr val="tx1"/>
                  </a:gs>
                  <a:gs pos="30000">
                    <a:schemeClr val="tx1"/>
                  </a:gs>
                </a:gsLst>
                <a:lin ang="5400000" scaled="0"/>
              </a:gradFill>
            </a:endParaRPr>
          </a:p>
        </p:txBody>
      </p:sp>
      <p:sp>
        <p:nvSpPr>
          <p:cNvPr id="1064" name="TextBox 1063">
            <a:extLst>
              <a:ext uri="{FF2B5EF4-FFF2-40B4-BE49-F238E27FC236}">
                <a16:creationId xmlns:a16="http://schemas.microsoft.com/office/drawing/2014/main" id="{863BC75E-7850-4C05-88BA-E76155D575D8}"/>
              </a:ext>
            </a:extLst>
          </p:cNvPr>
          <p:cNvSpPr txBox="1"/>
          <p:nvPr/>
        </p:nvSpPr>
        <p:spPr>
          <a:xfrm>
            <a:off x="4520637" y="4150984"/>
            <a:ext cx="153888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循环神经网络</a:t>
            </a:r>
            <a:endParaRPr lang="en-US" sz="2000" dirty="0" err="1">
              <a:gradFill>
                <a:gsLst>
                  <a:gs pos="2917">
                    <a:schemeClr val="tx1"/>
                  </a:gs>
                  <a:gs pos="30000">
                    <a:schemeClr val="tx1"/>
                  </a:gs>
                </a:gsLst>
                <a:lin ang="5400000" scaled="0"/>
              </a:gradFill>
            </a:endParaRPr>
          </a:p>
        </p:txBody>
      </p:sp>
      <p:sp>
        <p:nvSpPr>
          <p:cNvPr id="251" name="TextBox 250">
            <a:extLst>
              <a:ext uri="{FF2B5EF4-FFF2-40B4-BE49-F238E27FC236}">
                <a16:creationId xmlns:a16="http://schemas.microsoft.com/office/drawing/2014/main" id="{67DAAC99-E25B-46FE-9976-49A720F5D92D}"/>
              </a:ext>
            </a:extLst>
          </p:cNvPr>
          <p:cNvSpPr txBox="1"/>
          <p:nvPr/>
        </p:nvSpPr>
        <p:spPr>
          <a:xfrm>
            <a:off x="6726048" y="4172696"/>
            <a:ext cx="179536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全连接神经网络</a:t>
            </a:r>
            <a:endParaRPr lang="en-US" sz="2000" dirty="0" err="1">
              <a:gradFill>
                <a:gsLst>
                  <a:gs pos="2917">
                    <a:schemeClr val="tx1"/>
                  </a:gs>
                  <a:gs pos="30000">
                    <a:schemeClr val="tx1"/>
                  </a:gs>
                </a:gsLst>
                <a:lin ang="5400000" scaled="0"/>
              </a:gradFill>
            </a:endParaRPr>
          </a:p>
        </p:txBody>
      </p:sp>
      <p:pic>
        <p:nvPicPr>
          <p:cNvPr id="1068" name="Picture 1067" descr="A close up of a logo&#10;&#10;Description automatically generated">
            <a:extLst>
              <a:ext uri="{FF2B5EF4-FFF2-40B4-BE49-F238E27FC236}">
                <a16:creationId xmlns:a16="http://schemas.microsoft.com/office/drawing/2014/main" id="{ADDD1083-D30F-4F45-ABCB-442E24978FFB}"/>
              </a:ext>
            </a:extLst>
          </p:cNvPr>
          <p:cNvPicPr>
            <a:picLocks noChangeAspect="1"/>
          </p:cNvPicPr>
          <p:nvPr/>
        </p:nvPicPr>
        <p:blipFill>
          <a:blip r:embed="rId4"/>
          <a:stretch>
            <a:fillRect/>
          </a:stretch>
        </p:blipFill>
        <p:spPr>
          <a:xfrm>
            <a:off x="7581777" y="4577155"/>
            <a:ext cx="3749373" cy="1867992"/>
          </a:xfrm>
          <a:prstGeom prst="rect">
            <a:avLst/>
          </a:prstGeom>
        </p:spPr>
      </p:pic>
      <p:sp>
        <p:nvSpPr>
          <p:cNvPr id="1069" name="Rectangle: Rounded Corners 1068">
            <a:extLst>
              <a:ext uri="{FF2B5EF4-FFF2-40B4-BE49-F238E27FC236}">
                <a16:creationId xmlns:a16="http://schemas.microsoft.com/office/drawing/2014/main" id="{BDE87E2A-2DA1-4602-B87D-068300599A36}"/>
              </a:ext>
            </a:extLst>
          </p:cNvPr>
          <p:cNvSpPr/>
          <p:nvPr/>
        </p:nvSpPr>
        <p:spPr bwMode="auto">
          <a:xfrm>
            <a:off x="396860" y="4644837"/>
            <a:ext cx="382806" cy="382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F877E1CE-7292-42C2-8BDF-4892D2EFA4A4}"/>
              </a:ext>
            </a:extLst>
          </p:cNvPr>
          <p:cNvSpPr/>
          <p:nvPr/>
        </p:nvSpPr>
        <p:spPr bwMode="auto">
          <a:xfrm>
            <a:off x="396860" y="5330492"/>
            <a:ext cx="382806" cy="382806"/>
          </a:xfrm>
          <a:prstGeom prst="round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Rounded Corners 257">
            <a:extLst>
              <a:ext uri="{FF2B5EF4-FFF2-40B4-BE49-F238E27FC236}">
                <a16:creationId xmlns:a16="http://schemas.microsoft.com/office/drawing/2014/main" id="{EC187172-B904-44B1-B102-47DB2976DB20}"/>
              </a:ext>
            </a:extLst>
          </p:cNvPr>
          <p:cNvSpPr/>
          <p:nvPr/>
        </p:nvSpPr>
        <p:spPr bwMode="auto">
          <a:xfrm>
            <a:off x="396860" y="6050276"/>
            <a:ext cx="382806" cy="382806"/>
          </a:xfrm>
          <a:prstGeom prst="round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0" name="Oval 1069">
            <a:extLst>
              <a:ext uri="{FF2B5EF4-FFF2-40B4-BE49-F238E27FC236}">
                <a16:creationId xmlns:a16="http://schemas.microsoft.com/office/drawing/2014/main" id="{55B0F256-866A-4A4E-AFC6-1772C38F39F3}"/>
              </a:ext>
            </a:extLst>
          </p:cNvPr>
          <p:cNvSpPr/>
          <p:nvPr/>
        </p:nvSpPr>
        <p:spPr bwMode="auto">
          <a:xfrm>
            <a:off x="461224" y="4708281"/>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Oval 260">
            <a:extLst>
              <a:ext uri="{FF2B5EF4-FFF2-40B4-BE49-F238E27FC236}">
                <a16:creationId xmlns:a16="http://schemas.microsoft.com/office/drawing/2014/main" id="{A5A4B9DA-BD2B-49C2-AFC5-B8D77CAC07E8}"/>
              </a:ext>
            </a:extLst>
          </p:cNvPr>
          <p:cNvSpPr/>
          <p:nvPr/>
        </p:nvSpPr>
        <p:spPr bwMode="auto">
          <a:xfrm>
            <a:off x="461224" y="5386416"/>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Oval 261">
            <a:extLst>
              <a:ext uri="{FF2B5EF4-FFF2-40B4-BE49-F238E27FC236}">
                <a16:creationId xmlns:a16="http://schemas.microsoft.com/office/drawing/2014/main" id="{AAD4D26D-D753-4EC5-9D3E-FBF694B4456A}"/>
              </a:ext>
            </a:extLst>
          </p:cNvPr>
          <p:cNvSpPr/>
          <p:nvPr/>
        </p:nvSpPr>
        <p:spPr bwMode="auto">
          <a:xfrm>
            <a:off x="461224" y="6118283"/>
            <a:ext cx="263078" cy="263078"/>
          </a:xfrm>
          <a:prstGeom prst="ellipse">
            <a:avLst/>
          </a:prstGeom>
          <a:solidFill>
            <a:schemeClr val="bg1"/>
          </a:solidFill>
          <a:ln>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73" name="Straight Arrow Connector 1072">
            <a:extLst>
              <a:ext uri="{FF2B5EF4-FFF2-40B4-BE49-F238E27FC236}">
                <a16:creationId xmlns:a16="http://schemas.microsoft.com/office/drawing/2014/main" id="{3B851969-2DF1-4D6C-8D63-E4B7A432DEBC}"/>
              </a:ext>
            </a:extLst>
          </p:cNvPr>
          <p:cNvCxnSpPr>
            <a:cxnSpLocks/>
            <a:stCxn id="1070" idx="4"/>
            <a:endCxn id="261" idx="0"/>
          </p:cNvCxnSpPr>
          <p:nvPr/>
        </p:nvCxnSpPr>
        <p:spPr>
          <a:xfrm>
            <a:off x="592763" y="4971359"/>
            <a:ext cx="0" cy="415057"/>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EFE5B3CA-6F86-41DA-916C-6C6D308697B8}"/>
              </a:ext>
            </a:extLst>
          </p:cNvPr>
          <p:cNvCxnSpPr>
            <a:cxnSpLocks/>
            <a:stCxn id="261" idx="4"/>
            <a:endCxn id="262" idx="0"/>
          </p:cNvCxnSpPr>
          <p:nvPr/>
        </p:nvCxnSpPr>
        <p:spPr>
          <a:xfrm>
            <a:off x="592763" y="5649494"/>
            <a:ext cx="0" cy="468789"/>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nvGrpSpPr>
          <p:cNvPr id="1082" name="Group 1081">
            <a:extLst>
              <a:ext uri="{FF2B5EF4-FFF2-40B4-BE49-F238E27FC236}">
                <a16:creationId xmlns:a16="http://schemas.microsoft.com/office/drawing/2014/main" id="{D0FD7449-4739-44C3-9299-68584FFFC8AB}"/>
              </a:ext>
            </a:extLst>
          </p:cNvPr>
          <p:cNvGrpSpPr/>
          <p:nvPr/>
        </p:nvGrpSpPr>
        <p:grpSpPr>
          <a:xfrm>
            <a:off x="1292697" y="4644837"/>
            <a:ext cx="382806" cy="1788245"/>
            <a:chOff x="1292697" y="4644837"/>
            <a:chExt cx="382806" cy="1788245"/>
          </a:xfrm>
        </p:grpSpPr>
        <p:sp>
          <p:nvSpPr>
            <p:cNvPr id="272" name="Rectangle: Rounded Corners 271">
              <a:extLst>
                <a:ext uri="{FF2B5EF4-FFF2-40B4-BE49-F238E27FC236}">
                  <a16:creationId xmlns:a16="http://schemas.microsoft.com/office/drawing/2014/main" id="{87739310-4F10-4F3B-873E-74FD372B9BD9}"/>
                </a:ext>
              </a:extLst>
            </p:cNvPr>
            <p:cNvSpPr/>
            <p:nvPr/>
          </p:nvSpPr>
          <p:spPr bwMode="auto">
            <a:xfrm>
              <a:off x="1292697" y="4644837"/>
              <a:ext cx="382806" cy="382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Rounded Corners 272">
              <a:extLst>
                <a:ext uri="{FF2B5EF4-FFF2-40B4-BE49-F238E27FC236}">
                  <a16:creationId xmlns:a16="http://schemas.microsoft.com/office/drawing/2014/main" id="{C4BB6D5B-0B43-45DB-8348-6608BDE2C0AA}"/>
                </a:ext>
              </a:extLst>
            </p:cNvPr>
            <p:cNvSpPr/>
            <p:nvPr/>
          </p:nvSpPr>
          <p:spPr bwMode="auto">
            <a:xfrm>
              <a:off x="1292697" y="5330492"/>
              <a:ext cx="382806" cy="382806"/>
            </a:xfrm>
            <a:prstGeom prst="round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Rounded Corners 273">
              <a:extLst>
                <a:ext uri="{FF2B5EF4-FFF2-40B4-BE49-F238E27FC236}">
                  <a16:creationId xmlns:a16="http://schemas.microsoft.com/office/drawing/2014/main" id="{66156A0B-4887-4A49-BC3C-DD78D0584E2E}"/>
                </a:ext>
              </a:extLst>
            </p:cNvPr>
            <p:cNvSpPr/>
            <p:nvPr/>
          </p:nvSpPr>
          <p:spPr bwMode="auto">
            <a:xfrm>
              <a:off x="1292697" y="6050276"/>
              <a:ext cx="382806" cy="382806"/>
            </a:xfrm>
            <a:prstGeom prst="round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a:extLst>
                <a:ext uri="{FF2B5EF4-FFF2-40B4-BE49-F238E27FC236}">
                  <a16:creationId xmlns:a16="http://schemas.microsoft.com/office/drawing/2014/main" id="{1D38A507-A6CA-4DDE-B41F-4E2BF51B1C09}"/>
                </a:ext>
              </a:extLst>
            </p:cNvPr>
            <p:cNvSpPr/>
            <p:nvPr/>
          </p:nvSpPr>
          <p:spPr bwMode="auto">
            <a:xfrm>
              <a:off x="1357061" y="4708281"/>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a:extLst>
                <a:ext uri="{FF2B5EF4-FFF2-40B4-BE49-F238E27FC236}">
                  <a16:creationId xmlns:a16="http://schemas.microsoft.com/office/drawing/2014/main" id="{CF17D8CB-4A04-4C73-B214-CD66D922E5C4}"/>
                </a:ext>
              </a:extLst>
            </p:cNvPr>
            <p:cNvSpPr/>
            <p:nvPr/>
          </p:nvSpPr>
          <p:spPr bwMode="auto">
            <a:xfrm>
              <a:off x="1357061" y="5386416"/>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a:extLst>
                <a:ext uri="{FF2B5EF4-FFF2-40B4-BE49-F238E27FC236}">
                  <a16:creationId xmlns:a16="http://schemas.microsoft.com/office/drawing/2014/main" id="{497C40AC-3812-48E1-ACF2-F61B34F4DCC3}"/>
                </a:ext>
              </a:extLst>
            </p:cNvPr>
            <p:cNvSpPr/>
            <p:nvPr/>
          </p:nvSpPr>
          <p:spPr bwMode="auto">
            <a:xfrm>
              <a:off x="1357061" y="6118283"/>
              <a:ext cx="263078" cy="263078"/>
            </a:xfrm>
            <a:prstGeom prst="ellipse">
              <a:avLst/>
            </a:prstGeom>
            <a:solidFill>
              <a:schemeClr val="bg1"/>
            </a:solidFill>
            <a:ln>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8" name="Straight Arrow Connector 277">
              <a:extLst>
                <a:ext uri="{FF2B5EF4-FFF2-40B4-BE49-F238E27FC236}">
                  <a16:creationId xmlns:a16="http://schemas.microsoft.com/office/drawing/2014/main" id="{857CD74F-E0F1-4F85-BB82-DB4E0860B948}"/>
                </a:ext>
              </a:extLst>
            </p:cNvPr>
            <p:cNvCxnSpPr>
              <a:cxnSpLocks/>
              <a:stCxn id="275" idx="4"/>
              <a:endCxn id="276" idx="0"/>
            </p:cNvCxnSpPr>
            <p:nvPr/>
          </p:nvCxnSpPr>
          <p:spPr>
            <a:xfrm>
              <a:off x="1488600" y="4971359"/>
              <a:ext cx="0" cy="415057"/>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00FF5100-FA66-4557-BC6D-0188E1EF0752}"/>
                </a:ext>
              </a:extLst>
            </p:cNvPr>
            <p:cNvCxnSpPr>
              <a:cxnSpLocks/>
              <a:stCxn id="276" idx="4"/>
              <a:endCxn id="277" idx="0"/>
            </p:cNvCxnSpPr>
            <p:nvPr/>
          </p:nvCxnSpPr>
          <p:spPr>
            <a:xfrm>
              <a:off x="1488600" y="5649494"/>
              <a:ext cx="0" cy="468789"/>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sp>
        <p:nvSpPr>
          <p:cNvPr id="1081" name="TextBox 1080">
            <a:extLst>
              <a:ext uri="{FF2B5EF4-FFF2-40B4-BE49-F238E27FC236}">
                <a16:creationId xmlns:a16="http://schemas.microsoft.com/office/drawing/2014/main" id="{A77C0258-A7E1-454F-A645-80F57B34C5C4}"/>
              </a:ext>
            </a:extLst>
          </p:cNvPr>
          <p:cNvSpPr txBox="1"/>
          <p:nvPr/>
        </p:nvSpPr>
        <p:spPr>
          <a:xfrm>
            <a:off x="916188" y="5276850"/>
            <a:ext cx="245260"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a:t>
            </a:r>
          </a:p>
        </p:txBody>
      </p:sp>
      <p:grpSp>
        <p:nvGrpSpPr>
          <p:cNvPr id="283" name="Group 282">
            <a:extLst>
              <a:ext uri="{FF2B5EF4-FFF2-40B4-BE49-F238E27FC236}">
                <a16:creationId xmlns:a16="http://schemas.microsoft.com/office/drawing/2014/main" id="{809C94F5-C018-41EF-9878-111B8A4CAC59}"/>
              </a:ext>
            </a:extLst>
          </p:cNvPr>
          <p:cNvGrpSpPr/>
          <p:nvPr/>
        </p:nvGrpSpPr>
        <p:grpSpPr>
          <a:xfrm>
            <a:off x="1891843" y="4644837"/>
            <a:ext cx="382806" cy="1788245"/>
            <a:chOff x="1292697" y="4644837"/>
            <a:chExt cx="382806" cy="1788245"/>
          </a:xfrm>
        </p:grpSpPr>
        <p:sp>
          <p:nvSpPr>
            <p:cNvPr id="284" name="Rectangle: Rounded Corners 283">
              <a:extLst>
                <a:ext uri="{FF2B5EF4-FFF2-40B4-BE49-F238E27FC236}">
                  <a16:creationId xmlns:a16="http://schemas.microsoft.com/office/drawing/2014/main" id="{AE491933-9ED8-46BF-87A1-A28171323AA8}"/>
                </a:ext>
              </a:extLst>
            </p:cNvPr>
            <p:cNvSpPr/>
            <p:nvPr/>
          </p:nvSpPr>
          <p:spPr bwMode="auto">
            <a:xfrm>
              <a:off x="1292697" y="4644837"/>
              <a:ext cx="382806" cy="382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Rounded Corners 284">
              <a:extLst>
                <a:ext uri="{FF2B5EF4-FFF2-40B4-BE49-F238E27FC236}">
                  <a16:creationId xmlns:a16="http://schemas.microsoft.com/office/drawing/2014/main" id="{35D898B1-75FA-47DE-B2A7-8503DC57724A}"/>
                </a:ext>
              </a:extLst>
            </p:cNvPr>
            <p:cNvSpPr/>
            <p:nvPr/>
          </p:nvSpPr>
          <p:spPr bwMode="auto">
            <a:xfrm>
              <a:off x="1292697" y="5330492"/>
              <a:ext cx="382806" cy="382806"/>
            </a:xfrm>
            <a:prstGeom prst="round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Rounded Corners 285">
              <a:extLst>
                <a:ext uri="{FF2B5EF4-FFF2-40B4-BE49-F238E27FC236}">
                  <a16:creationId xmlns:a16="http://schemas.microsoft.com/office/drawing/2014/main" id="{7EA55C24-7D6D-4103-8349-AAA344B6B90B}"/>
                </a:ext>
              </a:extLst>
            </p:cNvPr>
            <p:cNvSpPr/>
            <p:nvPr/>
          </p:nvSpPr>
          <p:spPr bwMode="auto">
            <a:xfrm>
              <a:off x="1292697" y="6050276"/>
              <a:ext cx="382806" cy="382806"/>
            </a:xfrm>
            <a:prstGeom prst="round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a:extLst>
                <a:ext uri="{FF2B5EF4-FFF2-40B4-BE49-F238E27FC236}">
                  <a16:creationId xmlns:a16="http://schemas.microsoft.com/office/drawing/2014/main" id="{93D60877-49BB-4B13-981B-7D6EC5EEB2EF}"/>
                </a:ext>
              </a:extLst>
            </p:cNvPr>
            <p:cNvSpPr/>
            <p:nvPr/>
          </p:nvSpPr>
          <p:spPr bwMode="auto">
            <a:xfrm>
              <a:off x="1357061" y="4708281"/>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Oval 287">
              <a:extLst>
                <a:ext uri="{FF2B5EF4-FFF2-40B4-BE49-F238E27FC236}">
                  <a16:creationId xmlns:a16="http://schemas.microsoft.com/office/drawing/2014/main" id="{84212C50-F1A3-40B8-97DD-71DD7A65664C}"/>
                </a:ext>
              </a:extLst>
            </p:cNvPr>
            <p:cNvSpPr/>
            <p:nvPr/>
          </p:nvSpPr>
          <p:spPr bwMode="auto">
            <a:xfrm>
              <a:off x="1357061" y="5386416"/>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Oval 288">
              <a:extLst>
                <a:ext uri="{FF2B5EF4-FFF2-40B4-BE49-F238E27FC236}">
                  <a16:creationId xmlns:a16="http://schemas.microsoft.com/office/drawing/2014/main" id="{DFC26DC2-C472-4404-9E85-6CCDBB938F2A}"/>
                </a:ext>
              </a:extLst>
            </p:cNvPr>
            <p:cNvSpPr/>
            <p:nvPr/>
          </p:nvSpPr>
          <p:spPr bwMode="auto">
            <a:xfrm>
              <a:off x="1357061" y="6118283"/>
              <a:ext cx="263078" cy="263078"/>
            </a:xfrm>
            <a:prstGeom prst="ellipse">
              <a:avLst/>
            </a:prstGeom>
            <a:solidFill>
              <a:schemeClr val="bg1"/>
            </a:solidFill>
            <a:ln>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0" name="Straight Arrow Connector 289">
              <a:extLst>
                <a:ext uri="{FF2B5EF4-FFF2-40B4-BE49-F238E27FC236}">
                  <a16:creationId xmlns:a16="http://schemas.microsoft.com/office/drawing/2014/main" id="{F51FAF24-3A91-42D3-828A-555097496E27}"/>
                </a:ext>
              </a:extLst>
            </p:cNvPr>
            <p:cNvCxnSpPr>
              <a:cxnSpLocks/>
              <a:stCxn id="287" idx="4"/>
              <a:endCxn id="288" idx="0"/>
            </p:cNvCxnSpPr>
            <p:nvPr/>
          </p:nvCxnSpPr>
          <p:spPr>
            <a:xfrm>
              <a:off x="1488600" y="4971359"/>
              <a:ext cx="0" cy="415057"/>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2D18792D-8599-494C-A4E4-482651B480B9}"/>
                </a:ext>
              </a:extLst>
            </p:cNvPr>
            <p:cNvCxnSpPr>
              <a:cxnSpLocks/>
              <a:stCxn id="288" idx="4"/>
              <a:endCxn id="289" idx="0"/>
            </p:cNvCxnSpPr>
            <p:nvPr/>
          </p:nvCxnSpPr>
          <p:spPr>
            <a:xfrm>
              <a:off x="1488600" y="5649494"/>
              <a:ext cx="0" cy="468789"/>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grpSp>
        <p:nvGrpSpPr>
          <p:cNvPr id="292" name="Group 291">
            <a:extLst>
              <a:ext uri="{FF2B5EF4-FFF2-40B4-BE49-F238E27FC236}">
                <a16:creationId xmlns:a16="http://schemas.microsoft.com/office/drawing/2014/main" id="{23960A17-C836-4CF0-8D28-6B26607C4D3E}"/>
              </a:ext>
            </a:extLst>
          </p:cNvPr>
          <p:cNvGrpSpPr/>
          <p:nvPr/>
        </p:nvGrpSpPr>
        <p:grpSpPr>
          <a:xfrm>
            <a:off x="2512611" y="4644837"/>
            <a:ext cx="382806" cy="1788245"/>
            <a:chOff x="1292697" y="4644837"/>
            <a:chExt cx="382806" cy="1788245"/>
          </a:xfrm>
        </p:grpSpPr>
        <p:sp>
          <p:nvSpPr>
            <p:cNvPr id="293" name="Rectangle: Rounded Corners 292">
              <a:extLst>
                <a:ext uri="{FF2B5EF4-FFF2-40B4-BE49-F238E27FC236}">
                  <a16:creationId xmlns:a16="http://schemas.microsoft.com/office/drawing/2014/main" id="{A04164BD-619E-4667-BC31-039253E36F11}"/>
                </a:ext>
              </a:extLst>
            </p:cNvPr>
            <p:cNvSpPr/>
            <p:nvPr/>
          </p:nvSpPr>
          <p:spPr bwMode="auto">
            <a:xfrm>
              <a:off x="1292697" y="4644837"/>
              <a:ext cx="382806" cy="3828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Rounded Corners 293">
              <a:extLst>
                <a:ext uri="{FF2B5EF4-FFF2-40B4-BE49-F238E27FC236}">
                  <a16:creationId xmlns:a16="http://schemas.microsoft.com/office/drawing/2014/main" id="{9AF08DDE-BD0B-411E-BD2C-6FDB16F59AEC}"/>
                </a:ext>
              </a:extLst>
            </p:cNvPr>
            <p:cNvSpPr/>
            <p:nvPr/>
          </p:nvSpPr>
          <p:spPr bwMode="auto">
            <a:xfrm>
              <a:off x="1292697" y="5330492"/>
              <a:ext cx="382806" cy="382806"/>
            </a:xfrm>
            <a:prstGeom prst="round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C0B0F662-334E-4172-9E84-2B7CAC77DCB3}"/>
                </a:ext>
              </a:extLst>
            </p:cNvPr>
            <p:cNvSpPr/>
            <p:nvPr/>
          </p:nvSpPr>
          <p:spPr bwMode="auto">
            <a:xfrm>
              <a:off x="1292697" y="6050276"/>
              <a:ext cx="382806" cy="382806"/>
            </a:xfrm>
            <a:prstGeom prst="round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a:extLst>
                <a:ext uri="{FF2B5EF4-FFF2-40B4-BE49-F238E27FC236}">
                  <a16:creationId xmlns:a16="http://schemas.microsoft.com/office/drawing/2014/main" id="{6BBEDC9A-B5AE-474D-85EC-F557F3876413}"/>
                </a:ext>
              </a:extLst>
            </p:cNvPr>
            <p:cNvSpPr/>
            <p:nvPr/>
          </p:nvSpPr>
          <p:spPr bwMode="auto">
            <a:xfrm>
              <a:off x="1357061" y="4708281"/>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a:extLst>
                <a:ext uri="{FF2B5EF4-FFF2-40B4-BE49-F238E27FC236}">
                  <a16:creationId xmlns:a16="http://schemas.microsoft.com/office/drawing/2014/main" id="{85A131A2-FCA4-4AC4-9048-146FC4A41BE4}"/>
                </a:ext>
              </a:extLst>
            </p:cNvPr>
            <p:cNvSpPr/>
            <p:nvPr/>
          </p:nvSpPr>
          <p:spPr bwMode="auto">
            <a:xfrm>
              <a:off x="1357061" y="5386416"/>
              <a:ext cx="263078" cy="263078"/>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a:extLst>
                <a:ext uri="{FF2B5EF4-FFF2-40B4-BE49-F238E27FC236}">
                  <a16:creationId xmlns:a16="http://schemas.microsoft.com/office/drawing/2014/main" id="{AC0BB9E3-EA65-4E99-8A74-66C175D37858}"/>
                </a:ext>
              </a:extLst>
            </p:cNvPr>
            <p:cNvSpPr/>
            <p:nvPr/>
          </p:nvSpPr>
          <p:spPr bwMode="auto">
            <a:xfrm>
              <a:off x="1357061" y="6118283"/>
              <a:ext cx="263078" cy="263078"/>
            </a:xfrm>
            <a:prstGeom prst="ellipse">
              <a:avLst/>
            </a:prstGeom>
            <a:solidFill>
              <a:schemeClr val="bg1"/>
            </a:solidFill>
            <a:ln>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99" name="Straight Arrow Connector 298">
              <a:extLst>
                <a:ext uri="{FF2B5EF4-FFF2-40B4-BE49-F238E27FC236}">
                  <a16:creationId xmlns:a16="http://schemas.microsoft.com/office/drawing/2014/main" id="{680E70D4-90BA-4C37-8A29-BA489454906D}"/>
                </a:ext>
              </a:extLst>
            </p:cNvPr>
            <p:cNvCxnSpPr>
              <a:cxnSpLocks/>
              <a:stCxn id="296" idx="4"/>
              <a:endCxn id="297" idx="0"/>
            </p:cNvCxnSpPr>
            <p:nvPr/>
          </p:nvCxnSpPr>
          <p:spPr>
            <a:xfrm>
              <a:off x="1488600" y="4971359"/>
              <a:ext cx="0" cy="415057"/>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1259C85D-954B-4683-AC63-9F7196E37850}"/>
                </a:ext>
              </a:extLst>
            </p:cNvPr>
            <p:cNvCxnSpPr>
              <a:cxnSpLocks/>
              <a:stCxn id="297" idx="4"/>
              <a:endCxn id="298" idx="0"/>
            </p:cNvCxnSpPr>
            <p:nvPr/>
          </p:nvCxnSpPr>
          <p:spPr>
            <a:xfrm>
              <a:off x="1488600" y="5649494"/>
              <a:ext cx="0" cy="468789"/>
            </a:xfrm>
            <a:prstGeom prst="straightConnector1">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grpSp>
      <p:sp>
        <p:nvSpPr>
          <p:cNvPr id="1083" name="TextBox 1082">
            <a:extLst>
              <a:ext uri="{FF2B5EF4-FFF2-40B4-BE49-F238E27FC236}">
                <a16:creationId xmlns:a16="http://schemas.microsoft.com/office/drawing/2014/main" id="{4052DBAD-ED50-4F71-88F0-420A8A45C775}"/>
              </a:ext>
            </a:extLst>
          </p:cNvPr>
          <p:cNvSpPr txBox="1"/>
          <p:nvPr/>
        </p:nvSpPr>
        <p:spPr>
          <a:xfrm>
            <a:off x="1670734" y="5269587"/>
            <a:ext cx="245260"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a:t>
            </a:r>
          </a:p>
        </p:txBody>
      </p:sp>
      <p:sp>
        <p:nvSpPr>
          <p:cNvPr id="303" name="TextBox 302">
            <a:extLst>
              <a:ext uri="{FF2B5EF4-FFF2-40B4-BE49-F238E27FC236}">
                <a16:creationId xmlns:a16="http://schemas.microsoft.com/office/drawing/2014/main" id="{56062AD5-6EEB-4737-943D-A3F0869FB033}"/>
              </a:ext>
            </a:extLst>
          </p:cNvPr>
          <p:cNvSpPr txBox="1"/>
          <p:nvPr/>
        </p:nvSpPr>
        <p:spPr>
          <a:xfrm>
            <a:off x="2289542" y="5269587"/>
            <a:ext cx="245260" cy="430887"/>
          </a:xfrm>
          <a:prstGeom prst="rect">
            <a:avLst/>
          </a:prstGeom>
          <a:noFill/>
        </p:spPr>
        <p:txBody>
          <a:bodyPr wrap="none" lIns="0" tIns="0" rIns="0" bIns="0" rtlCol="0">
            <a:spAutoFit/>
          </a:bodyPr>
          <a:lstStyle/>
          <a:p>
            <a:pPr algn="l"/>
            <a:r>
              <a:rPr lang="en-US" sz="2800" dirty="0">
                <a:gradFill>
                  <a:gsLst>
                    <a:gs pos="2917">
                      <a:schemeClr val="tx1"/>
                    </a:gs>
                    <a:gs pos="30000">
                      <a:schemeClr val="tx1"/>
                    </a:gs>
                  </a:gsLst>
                  <a:lin ang="5400000" scaled="0"/>
                </a:gradFill>
              </a:rPr>
              <a:t>+</a:t>
            </a:r>
          </a:p>
        </p:txBody>
      </p:sp>
      <p:pic>
        <p:nvPicPr>
          <p:cNvPr id="1085" name="Picture 1084" descr="A close up of a sign&#10;&#10;Description automatically generated">
            <a:extLst>
              <a:ext uri="{FF2B5EF4-FFF2-40B4-BE49-F238E27FC236}">
                <a16:creationId xmlns:a16="http://schemas.microsoft.com/office/drawing/2014/main" id="{ED9EBBEC-EB9A-4ACA-A8EA-B1E308F0B953}"/>
              </a:ext>
            </a:extLst>
          </p:cNvPr>
          <p:cNvPicPr>
            <a:picLocks noChangeAspect="1"/>
          </p:cNvPicPr>
          <p:nvPr/>
        </p:nvPicPr>
        <p:blipFill rotWithShape="1">
          <a:blip r:embed="rId5"/>
          <a:srcRect l="25877" t="18119" r="26279" b="18202"/>
          <a:stretch/>
        </p:blipFill>
        <p:spPr>
          <a:xfrm>
            <a:off x="3532813" y="4831655"/>
            <a:ext cx="2396982" cy="1418167"/>
          </a:xfrm>
          <a:prstGeom prst="rect">
            <a:avLst/>
          </a:prstGeom>
        </p:spPr>
      </p:pic>
      <p:sp>
        <p:nvSpPr>
          <p:cNvPr id="1086" name="Speech Bubble: Rectangle with Corners Rounded 1085">
            <a:extLst>
              <a:ext uri="{FF2B5EF4-FFF2-40B4-BE49-F238E27FC236}">
                <a16:creationId xmlns:a16="http://schemas.microsoft.com/office/drawing/2014/main" id="{FE145D85-D7B8-48B0-B5D1-003C3131FFCE}"/>
              </a:ext>
            </a:extLst>
          </p:cNvPr>
          <p:cNvSpPr/>
          <p:nvPr/>
        </p:nvSpPr>
        <p:spPr bwMode="auto">
          <a:xfrm>
            <a:off x="3384282" y="4708281"/>
            <a:ext cx="2761137" cy="1692502"/>
          </a:xfrm>
          <a:prstGeom prst="wedgeRoundRectCallout">
            <a:avLst>
              <a:gd name="adj1" fmla="val -65817"/>
              <a:gd name="adj2" fmla="val -3232"/>
              <a:gd name="adj3" fmla="val 16667"/>
            </a:avLst>
          </a:prstGeom>
          <a:noFill/>
          <a:ln>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87" name="Arc 1086">
            <a:extLst>
              <a:ext uri="{FF2B5EF4-FFF2-40B4-BE49-F238E27FC236}">
                <a16:creationId xmlns:a16="http://schemas.microsoft.com/office/drawing/2014/main" id="{1D1C9BCB-7B80-462E-8E5C-006A93B866D1}"/>
              </a:ext>
            </a:extLst>
          </p:cNvPr>
          <p:cNvSpPr/>
          <p:nvPr/>
        </p:nvSpPr>
        <p:spPr>
          <a:xfrm rot="8574210">
            <a:off x="154813" y="5390045"/>
            <a:ext cx="300816" cy="290919"/>
          </a:xfrm>
          <a:prstGeom prst="arc">
            <a:avLst>
              <a:gd name="adj1" fmla="val 16200000"/>
              <a:gd name="adj2" fmla="val 9918155"/>
            </a:avLst>
          </a:prstGeom>
          <a:ln w="22225">
            <a:solidFill>
              <a:srgbClr val="FF0000"/>
            </a:solidFill>
            <a:headEnd type="stealth" w="lg" len="med"/>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7741409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BA347-7761-4350-9128-1D7CF5BFD7D0}"/>
              </a:ext>
            </a:extLst>
          </p:cNvPr>
          <p:cNvSpPr>
            <a:spLocks noGrp="1"/>
          </p:cNvSpPr>
          <p:nvPr>
            <p:ph type="title"/>
          </p:nvPr>
        </p:nvSpPr>
        <p:spPr/>
        <p:txBody>
          <a:bodyPr/>
          <a:lstStyle/>
          <a:p>
            <a:r>
              <a:rPr lang="zh-CN" altLang="en-US" dirty="0"/>
              <a:t>研究课题 </a:t>
            </a:r>
            <a:r>
              <a:rPr lang="en-US" altLang="zh-CN" dirty="0"/>
              <a:t>3</a:t>
            </a:r>
            <a:r>
              <a:rPr lang="zh-CN" altLang="en-US" dirty="0"/>
              <a:t>：硬件友好的稀疏化方法 </a:t>
            </a:r>
            <a:endParaRPr lang="en-US" dirty="0"/>
          </a:p>
        </p:txBody>
      </p:sp>
      <p:pic>
        <p:nvPicPr>
          <p:cNvPr id="4" name="Picture 3">
            <a:extLst>
              <a:ext uri="{FF2B5EF4-FFF2-40B4-BE49-F238E27FC236}">
                <a16:creationId xmlns:a16="http://schemas.microsoft.com/office/drawing/2014/main" id="{3F569D3A-1D53-445E-A603-F904A8EB4A5F}"/>
              </a:ext>
            </a:extLst>
          </p:cNvPr>
          <p:cNvPicPr>
            <a:picLocks noChangeAspect="1"/>
          </p:cNvPicPr>
          <p:nvPr/>
        </p:nvPicPr>
        <p:blipFill>
          <a:blip r:embed="rId2"/>
          <a:stretch>
            <a:fillRect/>
          </a:stretch>
        </p:blipFill>
        <p:spPr>
          <a:xfrm>
            <a:off x="7941684" y="2384482"/>
            <a:ext cx="3190875" cy="2552700"/>
          </a:xfrm>
          <a:prstGeom prst="rect">
            <a:avLst/>
          </a:prstGeom>
        </p:spPr>
      </p:pic>
      <p:grpSp>
        <p:nvGrpSpPr>
          <p:cNvPr id="5" name="Group 4">
            <a:extLst>
              <a:ext uri="{FF2B5EF4-FFF2-40B4-BE49-F238E27FC236}">
                <a16:creationId xmlns:a16="http://schemas.microsoft.com/office/drawing/2014/main" id="{96A4B7B3-5F40-459A-85EE-95C88ABB3B59}"/>
              </a:ext>
            </a:extLst>
          </p:cNvPr>
          <p:cNvGrpSpPr/>
          <p:nvPr/>
        </p:nvGrpSpPr>
        <p:grpSpPr>
          <a:xfrm>
            <a:off x="4685897" y="2681308"/>
            <a:ext cx="2163106" cy="2169656"/>
            <a:chOff x="913310" y="3547233"/>
            <a:chExt cx="2163106" cy="2169656"/>
          </a:xfrm>
        </p:grpSpPr>
        <p:sp>
          <p:nvSpPr>
            <p:cNvPr id="6" name="Oval 5">
              <a:extLst>
                <a:ext uri="{FF2B5EF4-FFF2-40B4-BE49-F238E27FC236}">
                  <a16:creationId xmlns:a16="http://schemas.microsoft.com/office/drawing/2014/main" id="{6EB7AEFC-C136-4A52-8EFD-0BE0829D056C}"/>
                </a:ext>
              </a:extLst>
            </p:cNvPr>
            <p:cNvSpPr/>
            <p:nvPr/>
          </p:nvSpPr>
          <p:spPr>
            <a:xfrm>
              <a:off x="913310"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185AC980-2C0B-40DF-8ECF-382A4E3541FA}"/>
                </a:ext>
              </a:extLst>
            </p:cNvPr>
            <p:cNvSpPr/>
            <p:nvPr/>
          </p:nvSpPr>
          <p:spPr>
            <a:xfrm>
              <a:off x="916241"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Oval 7">
              <a:extLst>
                <a:ext uri="{FF2B5EF4-FFF2-40B4-BE49-F238E27FC236}">
                  <a16:creationId xmlns:a16="http://schemas.microsoft.com/office/drawing/2014/main" id="{1A41D9ED-2F80-43C9-8ECE-72AD469B69E5}"/>
                </a:ext>
              </a:extLst>
            </p:cNvPr>
            <p:cNvSpPr/>
            <p:nvPr/>
          </p:nvSpPr>
          <p:spPr>
            <a:xfrm>
              <a:off x="913310"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35CAC562-AB74-46E8-84D4-85E5BCA450CE}"/>
                </a:ext>
              </a:extLst>
            </p:cNvPr>
            <p:cNvSpPr/>
            <p:nvPr/>
          </p:nvSpPr>
          <p:spPr>
            <a:xfrm>
              <a:off x="2844885" y="370593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Oval 9">
              <a:extLst>
                <a:ext uri="{FF2B5EF4-FFF2-40B4-BE49-F238E27FC236}">
                  <a16:creationId xmlns:a16="http://schemas.microsoft.com/office/drawing/2014/main" id="{8102268C-D8C5-4E4C-8729-88C7A2672485}"/>
                </a:ext>
              </a:extLst>
            </p:cNvPr>
            <p:cNvSpPr/>
            <p:nvPr/>
          </p:nvSpPr>
          <p:spPr>
            <a:xfrm>
              <a:off x="2847816" y="4403461"/>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Oval 10">
              <a:extLst>
                <a:ext uri="{FF2B5EF4-FFF2-40B4-BE49-F238E27FC236}">
                  <a16:creationId xmlns:a16="http://schemas.microsoft.com/office/drawing/2014/main" id="{5B83F311-C514-4741-9484-2F7C22F5770D}"/>
                </a:ext>
              </a:extLst>
            </p:cNvPr>
            <p:cNvSpPr/>
            <p:nvPr/>
          </p:nvSpPr>
          <p:spPr>
            <a:xfrm>
              <a:off x="2844885" y="513366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2" name="Group 11">
              <a:extLst>
                <a:ext uri="{FF2B5EF4-FFF2-40B4-BE49-F238E27FC236}">
                  <a16:creationId xmlns:a16="http://schemas.microsoft.com/office/drawing/2014/main" id="{3C9C5E86-2C2D-462A-A088-0E0BFCD2F6D4}"/>
                </a:ext>
              </a:extLst>
            </p:cNvPr>
            <p:cNvGrpSpPr/>
            <p:nvPr/>
          </p:nvGrpSpPr>
          <p:grpSpPr>
            <a:xfrm>
              <a:off x="1936255" y="3547233"/>
              <a:ext cx="228600" cy="2169656"/>
              <a:chOff x="1823651" y="3314700"/>
              <a:chExt cx="228600" cy="2169656"/>
            </a:xfrm>
          </p:grpSpPr>
          <p:sp>
            <p:nvSpPr>
              <p:cNvPr id="28" name="Oval 27">
                <a:extLst>
                  <a:ext uri="{FF2B5EF4-FFF2-40B4-BE49-F238E27FC236}">
                    <a16:creationId xmlns:a16="http://schemas.microsoft.com/office/drawing/2014/main" id="{01829820-0876-46D5-9F0F-6F60BA5C833B}"/>
                  </a:ext>
                </a:extLst>
              </p:cNvPr>
              <p:cNvSpPr/>
              <p:nvPr/>
            </p:nvSpPr>
            <p:spPr>
              <a:xfrm>
                <a:off x="1823651" y="33147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85C6EEC6-16C3-4F3D-AAE1-B7933C01A62C}"/>
                  </a:ext>
                </a:extLst>
              </p:cNvPr>
              <p:cNvSpPr/>
              <p:nvPr/>
            </p:nvSpPr>
            <p:spPr>
              <a:xfrm>
                <a:off x="1823651" y="3799964"/>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Oval 29">
                <a:extLst>
                  <a:ext uri="{FF2B5EF4-FFF2-40B4-BE49-F238E27FC236}">
                    <a16:creationId xmlns:a16="http://schemas.microsoft.com/office/drawing/2014/main" id="{E26E6091-B746-4733-8C82-035C2A7334B0}"/>
                  </a:ext>
                </a:extLst>
              </p:cNvPr>
              <p:cNvSpPr/>
              <p:nvPr/>
            </p:nvSpPr>
            <p:spPr>
              <a:xfrm>
                <a:off x="1823651" y="428522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Oval 30">
                <a:extLst>
                  <a:ext uri="{FF2B5EF4-FFF2-40B4-BE49-F238E27FC236}">
                    <a16:creationId xmlns:a16="http://schemas.microsoft.com/office/drawing/2014/main" id="{F775ED12-AB0C-4DCF-B674-FC2B28AD36C1}"/>
                  </a:ext>
                </a:extLst>
              </p:cNvPr>
              <p:cNvSpPr/>
              <p:nvPr/>
            </p:nvSpPr>
            <p:spPr>
              <a:xfrm>
                <a:off x="1823651" y="4770492"/>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Oval 31">
                <a:extLst>
                  <a:ext uri="{FF2B5EF4-FFF2-40B4-BE49-F238E27FC236}">
                    <a16:creationId xmlns:a16="http://schemas.microsoft.com/office/drawing/2014/main" id="{48AB692A-FBB4-4D6F-9B4F-B319626A4DE3}"/>
                  </a:ext>
                </a:extLst>
              </p:cNvPr>
              <p:cNvSpPr/>
              <p:nvPr/>
            </p:nvSpPr>
            <p:spPr>
              <a:xfrm>
                <a:off x="1823651" y="5255756"/>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13" name="Straight Arrow Connector 12">
              <a:extLst>
                <a:ext uri="{FF2B5EF4-FFF2-40B4-BE49-F238E27FC236}">
                  <a16:creationId xmlns:a16="http://schemas.microsoft.com/office/drawing/2014/main" id="{B3895BA4-C959-4A25-B6B4-523CFF4C1D80}"/>
                </a:ext>
              </a:extLst>
            </p:cNvPr>
            <p:cNvCxnSpPr>
              <a:stCxn id="6" idx="6"/>
              <a:endCxn id="28" idx="2"/>
            </p:cNvCxnSpPr>
            <p:nvPr/>
          </p:nvCxnSpPr>
          <p:spPr>
            <a:xfrm flipV="1">
              <a:off x="1141910" y="3661533"/>
              <a:ext cx="794345"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398093-59E6-4C71-994D-9F8D1DE50D37}"/>
                </a:ext>
              </a:extLst>
            </p:cNvPr>
            <p:cNvCxnSpPr>
              <a:cxnSpLocks/>
              <a:stCxn id="8" idx="6"/>
              <a:endCxn id="29" idx="2"/>
            </p:cNvCxnSpPr>
            <p:nvPr/>
          </p:nvCxnSpPr>
          <p:spPr>
            <a:xfrm flipV="1">
              <a:off x="1141910" y="4146797"/>
              <a:ext cx="794345" cy="1101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8B5685-D234-4804-A7E1-36644ABCFF6F}"/>
                </a:ext>
              </a:extLst>
            </p:cNvPr>
            <p:cNvCxnSpPr>
              <a:cxnSpLocks/>
              <a:stCxn id="6" idx="6"/>
              <a:endCxn id="29" idx="2"/>
            </p:cNvCxnSpPr>
            <p:nvPr/>
          </p:nvCxnSpPr>
          <p:spPr>
            <a:xfrm>
              <a:off x="1141910" y="3820238"/>
              <a:ext cx="794345"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01B4046-B171-4378-8F28-CED592887F2E}"/>
                </a:ext>
              </a:extLst>
            </p:cNvPr>
            <p:cNvCxnSpPr>
              <a:cxnSpLocks/>
              <a:stCxn id="7" idx="6"/>
              <a:endCxn id="30" idx="2"/>
            </p:cNvCxnSpPr>
            <p:nvPr/>
          </p:nvCxnSpPr>
          <p:spPr>
            <a:xfrm>
              <a:off x="1144841" y="4517761"/>
              <a:ext cx="791414" cy="114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E4EB34F-894F-4806-8421-2FDD775501E3}"/>
                </a:ext>
              </a:extLst>
            </p:cNvPr>
            <p:cNvCxnSpPr>
              <a:cxnSpLocks/>
              <a:stCxn id="7" idx="6"/>
              <a:endCxn id="32" idx="2"/>
            </p:cNvCxnSpPr>
            <p:nvPr/>
          </p:nvCxnSpPr>
          <p:spPr>
            <a:xfrm>
              <a:off x="1144841" y="4517761"/>
              <a:ext cx="791414"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6D7C03-CECC-4130-9742-EE1B78688B0A}"/>
                </a:ext>
              </a:extLst>
            </p:cNvPr>
            <p:cNvCxnSpPr>
              <a:cxnSpLocks/>
              <a:stCxn id="8" idx="6"/>
              <a:endCxn id="31" idx="2"/>
            </p:cNvCxnSpPr>
            <p:nvPr/>
          </p:nvCxnSpPr>
          <p:spPr>
            <a:xfrm flipV="1">
              <a:off x="1141910" y="5117325"/>
              <a:ext cx="794345" cy="1306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6FCFDC-9980-48F0-AE9A-FAFBE59590A5}"/>
                </a:ext>
              </a:extLst>
            </p:cNvPr>
            <p:cNvCxnSpPr>
              <a:cxnSpLocks/>
              <a:stCxn id="6" idx="6"/>
              <a:endCxn id="31" idx="2"/>
            </p:cNvCxnSpPr>
            <p:nvPr/>
          </p:nvCxnSpPr>
          <p:spPr>
            <a:xfrm>
              <a:off x="1141910" y="3820238"/>
              <a:ext cx="794345" cy="1297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D9B97FD-22E4-42BE-A634-5EF1BC3E59F6}"/>
                </a:ext>
              </a:extLst>
            </p:cNvPr>
            <p:cNvCxnSpPr>
              <a:cxnSpLocks/>
              <a:stCxn id="28" idx="6"/>
              <a:endCxn id="9" idx="2"/>
            </p:cNvCxnSpPr>
            <p:nvPr/>
          </p:nvCxnSpPr>
          <p:spPr>
            <a:xfrm>
              <a:off x="2164855" y="3661533"/>
              <a:ext cx="680030" cy="1587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D05B10-AA49-4D19-9880-E02C7F29CE39}"/>
                </a:ext>
              </a:extLst>
            </p:cNvPr>
            <p:cNvCxnSpPr>
              <a:cxnSpLocks/>
              <a:stCxn id="29" idx="6"/>
              <a:endCxn id="9" idx="2"/>
            </p:cNvCxnSpPr>
            <p:nvPr/>
          </p:nvCxnSpPr>
          <p:spPr>
            <a:xfrm flipV="1">
              <a:off x="2164855" y="3820238"/>
              <a:ext cx="680030" cy="326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965567-52C2-447E-8522-139129982509}"/>
                </a:ext>
              </a:extLst>
            </p:cNvPr>
            <p:cNvCxnSpPr>
              <a:cxnSpLocks/>
              <a:stCxn id="30" idx="6"/>
              <a:endCxn id="9" idx="2"/>
            </p:cNvCxnSpPr>
            <p:nvPr/>
          </p:nvCxnSpPr>
          <p:spPr>
            <a:xfrm flipV="1">
              <a:off x="2164855" y="3820238"/>
              <a:ext cx="680030" cy="811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C875788-245C-450D-AAE8-26E4D6E0EA91}"/>
                </a:ext>
              </a:extLst>
            </p:cNvPr>
            <p:cNvCxnSpPr>
              <a:cxnSpLocks/>
              <a:stCxn id="29" idx="6"/>
              <a:endCxn id="10" idx="2"/>
            </p:cNvCxnSpPr>
            <p:nvPr/>
          </p:nvCxnSpPr>
          <p:spPr>
            <a:xfrm>
              <a:off x="2164855" y="4146797"/>
              <a:ext cx="682961" cy="370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C8871F-1FD9-46CD-9394-B356FEA125FA}"/>
                </a:ext>
              </a:extLst>
            </p:cNvPr>
            <p:cNvCxnSpPr>
              <a:cxnSpLocks/>
              <a:stCxn id="31" idx="6"/>
              <a:endCxn id="10" idx="2"/>
            </p:cNvCxnSpPr>
            <p:nvPr/>
          </p:nvCxnSpPr>
          <p:spPr>
            <a:xfrm flipV="1">
              <a:off x="2164855" y="4517761"/>
              <a:ext cx="682961" cy="599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C7E9BEE-5B2E-4B08-B7C6-59A816953AA5}"/>
                </a:ext>
              </a:extLst>
            </p:cNvPr>
            <p:cNvCxnSpPr>
              <a:cxnSpLocks/>
              <a:stCxn id="32" idx="6"/>
              <a:endCxn id="10" idx="2"/>
            </p:cNvCxnSpPr>
            <p:nvPr/>
          </p:nvCxnSpPr>
          <p:spPr>
            <a:xfrm flipV="1">
              <a:off x="2164855" y="4517761"/>
              <a:ext cx="682961" cy="1084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8336E0D-FB77-45B2-8787-55B8DB2A55C7}"/>
                </a:ext>
              </a:extLst>
            </p:cNvPr>
            <p:cNvCxnSpPr>
              <a:cxnSpLocks/>
              <a:stCxn id="32" idx="6"/>
              <a:endCxn id="11" idx="2"/>
            </p:cNvCxnSpPr>
            <p:nvPr/>
          </p:nvCxnSpPr>
          <p:spPr>
            <a:xfrm flipV="1">
              <a:off x="2164855" y="5247966"/>
              <a:ext cx="680030" cy="354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B28F86-1906-481A-BFD0-57A214697044}"/>
                </a:ext>
              </a:extLst>
            </p:cNvPr>
            <p:cNvCxnSpPr>
              <a:cxnSpLocks/>
              <a:stCxn id="28" idx="6"/>
              <a:endCxn id="11" idx="2"/>
            </p:cNvCxnSpPr>
            <p:nvPr/>
          </p:nvCxnSpPr>
          <p:spPr>
            <a:xfrm>
              <a:off x="2164855" y="3661533"/>
              <a:ext cx="680030" cy="1586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3" name="Rectangle: Rounded Corners 32">
            <a:extLst>
              <a:ext uri="{FF2B5EF4-FFF2-40B4-BE49-F238E27FC236}">
                <a16:creationId xmlns:a16="http://schemas.microsoft.com/office/drawing/2014/main" id="{DC57A0BA-13F4-4314-A2AA-4629B77E8527}"/>
              </a:ext>
            </a:extLst>
          </p:cNvPr>
          <p:cNvSpPr/>
          <p:nvPr/>
        </p:nvSpPr>
        <p:spPr>
          <a:xfrm>
            <a:off x="753454" y="1612775"/>
            <a:ext cx="2474785"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cs typeface="+mn-ea"/>
                <a:sym typeface="+mn-lt"/>
              </a:rPr>
              <a:t>1. Train Connectivity</a:t>
            </a:r>
            <a:endParaRPr lang="zh-CN" altLang="en-US" dirty="0">
              <a:cs typeface="+mn-ea"/>
              <a:sym typeface="+mn-lt"/>
            </a:endParaRPr>
          </a:p>
        </p:txBody>
      </p:sp>
      <p:sp>
        <p:nvSpPr>
          <p:cNvPr id="34" name="Rectangle: Rounded Corners 33">
            <a:extLst>
              <a:ext uri="{FF2B5EF4-FFF2-40B4-BE49-F238E27FC236}">
                <a16:creationId xmlns:a16="http://schemas.microsoft.com/office/drawing/2014/main" id="{F1EA272F-0470-4D75-9C67-9AD317057159}"/>
              </a:ext>
            </a:extLst>
          </p:cNvPr>
          <p:cNvSpPr/>
          <p:nvPr/>
        </p:nvSpPr>
        <p:spPr>
          <a:xfrm>
            <a:off x="737897" y="2722872"/>
            <a:ext cx="2490343"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cs typeface="+mn-ea"/>
                <a:sym typeface="+mn-lt"/>
              </a:rPr>
              <a:t>2. Prune Connections</a:t>
            </a:r>
            <a:endParaRPr lang="zh-CN" altLang="en-US" dirty="0">
              <a:cs typeface="+mn-ea"/>
              <a:sym typeface="+mn-lt"/>
            </a:endParaRPr>
          </a:p>
        </p:txBody>
      </p:sp>
      <p:sp>
        <p:nvSpPr>
          <p:cNvPr id="35" name="Rectangle: Rounded Corners 34">
            <a:extLst>
              <a:ext uri="{FF2B5EF4-FFF2-40B4-BE49-F238E27FC236}">
                <a16:creationId xmlns:a16="http://schemas.microsoft.com/office/drawing/2014/main" id="{79297ED9-6950-4104-BD31-478442E5AF3C}"/>
              </a:ext>
            </a:extLst>
          </p:cNvPr>
          <p:cNvSpPr/>
          <p:nvPr/>
        </p:nvSpPr>
        <p:spPr>
          <a:xfrm>
            <a:off x="737897" y="5062680"/>
            <a:ext cx="2490342" cy="5861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cs typeface="+mn-ea"/>
                <a:sym typeface="+mn-lt"/>
              </a:rPr>
              <a:t>3. Train Weights</a:t>
            </a:r>
            <a:endParaRPr lang="zh-CN" altLang="en-US" dirty="0">
              <a:cs typeface="+mn-ea"/>
              <a:sym typeface="+mn-lt"/>
            </a:endParaRPr>
          </a:p>
        </p:txBody>
      </p:sp>
      <p:grpSp>
        <p:nvGrpSpPr>
          <p:cNvPr id="36" name="Group 35">
            <a:extLst>
              <a:ext uri="{FF2B5EF4-FFF2-40B4-BE49-F238E27FC236}">
                <a16:creationId xmlns:a16="http://schemas.microsoft.com/office/drawing/2014/main" id="{86A76F3A-1DF0-429E-8A2B-136A5CD86234}"/>
              </a:ext>
            </a:extLst>
          </p:cNvPr>
          <p:cNvGrpSpPr/>
          <p:nvPr/>
        </p:nvGrpSpPr>
        <p:grpSpPr>
          <a:xfrm>
            <a:off x="1175779" y="3462588"/>
            <a:ext cx="2562816" cy="1314576"/>
            <a:chOff x="1423357" y="3501312"/>
            <a:chExt cx="2562816" cy="131457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E80F2F39-9429-4C1A-86CB-9B1FA0F4128C}"/>
                    </a:ext>
                  </a:extLst>
                </p:cNvPr>
                <p:cNvSpPr txBox="1"/>
                <p:nvPr/>
              </p:nvSpPr>
              <p:spPr>
                <a:xfrm>
                  <a:off x="1423357" y="3501312"/>
                  <a:ext cx="1947007"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600" i="1" smtClean="0">
                                <a:latin typeface="Cambria Math" panose="02040503050406030204" pitchFamily="18" charset="0"/>
                              </a:rPr>
                            </m:ctrlPr>
                          </m:accPr>
                          <m:e>
                            <m:r>
                              <a:rPr lang="en-US" altLang="zh-CN" sz="2600" b="0" i="1" smtClean="0">
                                <a:latin typeface="Cambria Math" panose="02040503050406030204" pitchFamily="18" charset="0"/>
                              </a:rPr>
                              <m:t>𝑤</m:t>
                            </m:r>
                          </m:e>
                        </m:acc>
                        <m:r>
                          <a:rPr lang="en-US" altLang="zh-CN" sz="2600" b="0" i="1" smtClean="0">
                            <a:latin typeface="Cambria Math" panose="02040503050406030204" pitchFamily="18" charset="0"/>
                          </a:rPr>
                          <m:t> </m:t>
                        </m:r>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rPr>
                          <m:t>𝑎𝑏𝑠</m:t>
                        </m:r>
                        <m:d>
                          <m:dPr>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𝑤</m:t>
                            </m:r>
                          </m:e>
                        </m:d>
                      </m:oMath>
                    </m:oMathPara>
                  </a14:m>
                  <a:endParaRPr lang="en-US" altLang="zh-CN" sz="2600" b="0" dirty="0"/>
                </a:p>
              </p:txBody>
            </p:sp>
          </mc:Choice>
          <mc:Fallback xmlns="">
            <p:sp>
              <p:nvSpPr>
                <p:cNvPr id="37" name="TextBox 36">
                  <a:extLst>
                    <a:ext uri="{FF2B5EF4-FFF2-40B4-BE49-F238E27FC236}">
                      <a16:creationId xmlns:a16="http://schemas.microsoft.com/office/drawing/2014/main" id="{E80F2F39-9429-4C1A-86CB-9B1FA0F4128C}"/>
                    </a:ext>
                  </a:extLst>
                </p:cNvPr>
                <p:cNvSpPr txBox="1">
                  <a:spLocks noRot="1" noChangeAspect="1" noMove="1" noResize="1" noEditPoints="1" noAdjustHandles="1" noChangeArrowheads="1" noChangeShapeType="1" noTextEdit="1"/>
                </p:cNvSpPr>
                <p:nvPr/>
              </p:nvSpPr>
              <p:spPr>
                <a:xfrm>
                  <a:off x="1423357" y="3501312"/>
                  <a:ext cx="1947007" cy="40011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B05BE77-C604-4508-B3E2-1A8968CF0543}"/>
                    </a:ext>
                  </a:extLst>
                </p:cNvPr>
                <p:cNvSpPr txBox="1"/>
                <p:nvPr/>
              </p:nvSpPr>
              <p:spPr>
                <a:xfrm>
                  <a:off x="1423357" y="3990683"/>
                  <a:ext cx="25628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𝑖𝑓</m:t>
                        </m:r>
                        <m:r>
                          <a:rPr lang="en-US" altLang="zh-CN" sz="2400" b="0" i="1" smtClean="0">
                            <a:latin typeface="Cambria Math" panose="02040503050406030204" pitchFamily="18" charset="0"/>
                          </a:rPr>
                          <m:t> </m:t>
                        </m:r>
                        <m:acc>
                          <m:accPr>
                            <m:chr m:val="̂"/>
                            <m:ctrlPr>
                              <a:rPr lang="zh-CN" altLang="en-US" sz="2400" i="1">
                                <a:latin typeface="Cambria Math" panose="02040503050406030204" pitchFamily="18" charset="0"/>
                              </a:rPr>
                            </m:ctrlPr>
                          </m:acc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𝑖</m:t>
                                </m:r>
                              </m:sub>
                            </m:sSub>
                          </m:e>
                        </m:acc>
                        <m:r>
                          <a:rPr lang="en-US" altLang="zh-CN" sz="240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𝑇h𝑟𝑒𝑠h𝑜𝑙𝑑</m:t>
                        </m:r>
                      </m:oMath>
                    </m:oMathPara>
                  </a14:m>
                  <a:endParaRPr lang="en-US" altLang="zh-CN" sz="2400" b="0" dirty="0"/>
                </a:p>
              </p:txBody>
            </p:sp>
          </mc:Choice>
          <mc:Fallback xmlns="">
            <p:sp>
              <p:nvSpPr>
                <p:cNvPr id="38" name="TextBox 37">
                  <a:extLst>
                    <a:ext uri="{FF2B5EF4-FFF2-40B4-BE49-F238E27FC236}">
                      <a16:creationId xmlns:a16="http://schemas.microsoft.com/office/drawing/2014/main" id="{6B05BE77-C604-4508-B3E2-1A8968CF0543}"/>
                    </a:ext>
                  </a:extLst>
                </p:cNvPr>
                <p:cNvSpPr txBox="1">
                  <a:spLocks noRot="1" noChangeAspect="1" noMove="1" noResize="1" noEditPoints="1" noAdjustHandles="1" noChangeArrowheads="1" noChangeShapeType="1" noTextEdit="1"/>
                </p:cNvSpPr>
                <p:nvPr/>
              </p:nvSpPr>
              <p:spPr>
                <a:xfrm>
                  <a:off x="1423357" y="3990683"/>
                  <a:ext cx="2562816" cy="369332"/>
                </a:xfrm>
                <a:prstGeom prst="rect">
                  <a:avLst/>
                </a:prstGeom>
                <a:blipFill>
                  <a:blip r:embed="rId4"/>
                  <a:stretch>
                    <a:fillRect l="-3571" t="-13115" r="-2143"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1AFA36B-39E8-4F7B-B787-4B39D0F1E0E2}"/>
                    </a:ext>
                  </a:extLst>
                </p:cNvPr>
                <p:cNvSpPr txBox="1"/>
                <p:nvPr/>
              </p:nvSpPr>
              <p:spPr>
                <a:xfrm>
                  <a:off x="1890807" y="4415778"/>
                  <a:ext cx="1084336" cy="4001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600" b="0" i="1" smtClean="0">
                                <a:latin typeface="Cambria Math" panose="02040503050406030204" pitchFamily="18" charset="0"/>
                                <a:ea typeface="Cambria Math" panose="02040503050406030204" pitchFamily="18" charset="0"/>
                              </a:rPr>
                            </m:ctrlPr>
                          </m:sSubPr>
                          <m:e>
                            <m:r>
                              <a:rPr lang="en-US" altLang="zh-CN" sz="2600" b="0" i="1" smtClean="0">
                                <a:latin typeface="Cambria Math" panose="02040503050406030204" pitchFamily="18" charset="0"/>
                                <a:ea typeface="Cambria Math" panose="02040503050406030204" pitchFamily="18" charset="0"/>
                              </a:rPr>
                              <m:t>𝑤</m:t>
                            </m:r>
                          </m:e>
                          <m:sub>
                            <m:r>
                              <a:rPr lang="en-US" altLang="zh-CN" sz="2600" b="0" i="1" smtClean="0">
                                <a:latin typeface="Cambria Math" panose="02040503050406030204" pitchFamily="18" charset="0"/>
                                <a:ea typeface="Cambria Math" panose="02040503050406030204" pitchFamily="18" charset="0"/>
                              </a:rPr>
                              <m:t>𝑖</m:t>
                            </m:r>
                          </m:sub>
                        </m:sSub>
                        <m:r>
                          <a:rPr lang="en-US" altLang="zh-CN" sz="2600" b="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rPr>
                          <m:t>0</m:t>
                        </m:r>
                      </m:oMath>
                    </m:oMathPara>
                  </a14:m>
                  <a:endParaRPr lang="en-US" altLang="zh-CN" sz="2600" b="0" dirty="0"/>
                </a:p>
              </p:txBody>
            </p:sp>
          </mc:Choice>
          <mc:Fallback xmlns="">
            <p:sp>
              <p:nvSpPr>
                <p:cNvPr id="39" name="TextBox 38">
                  <a:extLst>
                    <a:ext uri="{FF2B5EF4-FFF2-40B4-BE49-F238E27FC236}">
                      <a16:creationId xmlns:a16="http://schemas.microsoft.com/office/drawing/2014/main" id="{91AFA36B-39E8-4F7B-B787-4B39D0F1E0E2}"/>
                    </a:ext>
                  </a:extLst>
                </p:cNvPr>
                <p:cNvSpPr txBox="1">
                  <a:spLocks noRot="1" noChangeAspect="1" noMove="1" noResize="1" noEditPoints="1" noAdjustHandles="1" noChangeArrowheads="1" noChangeShapeType="1" noTextEdit="1"/>
                </p:cNvSpPr>
                <p:nvPr/>
              </p:nvSpPr>
              <p:spPr>
                <a:xfrm>
                  <a:off x="1890807" y="4415778"/>
                  <a:ext cx="1084336" cy="400110"/>
                </a:xfrm>
                <a:prstGeom prst="rect">
                  <a:avLst/>
                </a:prstGeom>
                <a:blipFill>
                  <a:blip r:embed="rId5"/>
                  <a:stretch>
                    <a:fillRect/>
                  </a:stretch>
                </a:blipFill>
              </p:spPr>
              <p:txBody>
                <a:bodyPr/>
                <a:lstStyle/>
                <a:p>
                  <a:r>
                    <a:rPr lang="en-US">
                      <a:noFill/>
                    </a:rPr>
                    <a:t> </a:t>
                  </a:r>
                </a:p>
              </p:txBody>
            </p:sp>
          </mc:Fallback>
        </mc:AlternateContent>
      </p:grpSp>
      <p:cxnSp>
        <p:nvCxnSpPr>
          <p:cNvPr id="40" name="Straight Connector 39">
            <a:extLst>
              <a:ext uri="{FF2B5EF4-FFF2-40B4-BE49-F238E27FC236}">
                <a16:creationId xmlns:a16="http://schemas.microsoft.com/office/drawing/2014/main" id="{48E8030C-2657-4AB6-B4A7-8B170E3ECF24}"/>
              </a:ext>
            </a:extLst>
          </p:cNvPr>
          <p:cNvCxnSpPr>
            <a:cxnSpLocks/>
          </p:cNvCxnSpPr>
          <p:nvPr/>
        </p:nvCxnSpPr>
        <p:spPr>
          <a:xfrm>
            <a:off x="989182" y="3506324"/>
            <a:ext cx="0" cy="1345471"/>
          </a:xfrm>
          <a:prstGeom prst="line">
            <a:avLst/>
          </a:prstGeom>
        </p:spPr>
        <p:style>
          <a:lnRef idx="1">
            <a:schemeClr val="accent1"/>
          </a:lnRef>
          <a:fillRef idx="0">
            <a:schemeClr val="accent1"/>
          </a:fillRef>
          <a:effectRef idx="0">
            <a:schemeClr val="accent1"/>
          </a:effectRef>
          <a:fontRef idx="minor">
            <a:schemeClr val="tx1"/>
          </a:fontRef>
        </p:style>
      </p:cxnSp>
      <p:sp>
        <p:nvSpPr>
          <p:cNvPr id="41" name="Arrow: Down 40">
            <a:extLst>
              <a:ext uri="{FF2B5EF4-FFF2-40B4-BE49-F238E27FC236}">
                <a16:creationId xmlns:a16="http://schemas.microsoft.com/office/drawing/2014/main" id="{E30F3881-08CC-4043-9357-0EC4B3FF631F}"/>
              </a:ext>
            </a:extLst>
          </p:cNvPr>
          <p:cNvSpPr/>
          <p:nvPr/>
        </p:nvSpPr>
        <p:spPr>
          <a:xfrm rot="16200000">
            <a:off x="7193272" y="3483970"/>
            <a:ext cx="457200" cy="3537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TextBox 41">
            <a:extLst>
              <a:ext uri="{FF2B5EF4-FFF2-40B4-BE49-F238E27FC236}">
                <a16:creationId xmlns:a16="http://schemas.microsoft.com/office/drawing/2014/main" id="{7E49321C-16DB-4663-8178-0D5642C3CCFE}"/>
              </a:ext>
            </a:extLst>
          </p:cNvPr>
          <p:cNvSpPr txBox="1"/>
          <p:nvPr/>
        </p:nvSpPr>
        <p:spPr>
          <a:xfrm>
            <a:off x="7678710" y="5387224"/>
            <a:ext cx="3775393" cy="5232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zh-CN" altLang="en-US" sz="2800" dirty="0"/>
              <a:t>高度非规则的矩阵形状</a:t>
            </a:r>
          </a:p>
        </p:txBody>
      </p:sp>
      <p:sp>
        <p:nvSpPr>
          <p:cNvPr id="43" name="TextBox 42">
            <a:extLst>
              <a:ext uri="{FF2B5EF4-FFF2-40B4-BE49-F238E27FC236}">
                <a16:creationId xmlns:a16="http://schemas.microsoft.com/office/drawing/2014/main" id="{3F9D63D8-5771-493F-9220-5E4CB80920BF}"/>
              </a:ext>
            </a:extLst>
          </p:cNvPr>
          <p:cNvSpPr txBox="1"/>
          <p:nvPr/>
        </p:nvSpPr>
        <p:spPr>
          <a:xfrm>
            <a:off x="8367570" y="2026750"/>
            <a:ext cx="2339102" cy="369332"/>
          </a:xfrm>
          <a:prstGeom prst="rect">
            <a:avLst/>
          </a:prstGeom>
          <a:noFill/>
        </p:spPr>
        <p:txBody>
          <a:bodyPr wrap="none" rtlCol="0">
            <a:spAutoFit/>
          </a:bodyPr>
          <a:lstStyle/>
          <a:p>
            <a:r>
              <a:rPr lang="en-US" altLang="zh-CN" dirty="0"/>
              <a:t>Sparsity = 50%~90%</a:t>
            </a:r>
            <a:endParaRPr lang="zh-CN" altLang="en-US" dirty="0"/>
          </a:p>
        </p:txBody>
      </p:sp>
    </p:spTree>
    <p:extLst>
      <p:ext uri="{BB962C8B-B14F-4D97-AF65-F5344CB8AC3E}">
        <p14:creationId xmlns:p14="http://schemas.microsoft.com/office/powerpoint/2010/main" val="21409828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C0CF3-2CB5-4A7D-9AB1-A5EEE6A9FD62}"/>
              </a:ext>
            </a:extLst>
          </p:cNvPr>
          <p:cNvSpPr>
            <a:spLocks noGrp="1"/>
          </p:cNvSpPr>
          <p:nvPr>
            <p:ph type="title"/>
          </p:nvPr>
        </p:nvSpPr>
        <p:spPr/>
        <p:txBody>
          <a:bodyPr/>
          <a:lstStyle/>
          <a:p>
            <a:r>
              <a:rPr lang="zh-CN" altLang="en-US" dirty="0"/>
              <a:t>细粒度稀疏与粗粒度稀疏</a:t>
            </a:r>
            <a:endParaRPr lang="en-US" dirty="0"/>
          </a:p>
        </p:txBody>
      </p:sp>
      <p:sp>
        <p:nvSpPr>
          <p:cNvPr id="5" name="Oval 4">
            <a:extLst>
              <a:ext uri="{FF2B5EF4-FFF2-40B4-BE49-F238E27FC236}">
                <a16:creationId xmlns:a16="http://schemas.microsoft.com/office/drawing/2014/main" id="{E9833560-B69A-43AE-B0A2-826C281BF23B}"/>
              </a:ext>
            </a:extLst>
          </p:cNvPr>
          <p:cNvSpPr/>
          <p:nvPr/>
        </p:nvSpPr>
        <p:spPr>
          <a:xfrm>
            <a:off x="1541702" y="2059371"/>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AABCCA18-D31B-4362-BD52-6A8D45F8779D}"/>
              </a:ext>
            </a:extLst>
          </p:cNvPr>
          <p:cNvSpPr/>
          <p:nvPr/>
        </p:nvSpPr>
        <p:spPr>
          <a:xfrm>
            <a:off x="1544746" y="297164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F37B6D60-1F8E-4AAE-BF6F-DEB0AF21F1E1}"/>
              </a:ext>
            </a:extLst>
          </p:cNvPr>
          <p:cNvSpPr/>
          <p:nvPr/>
        </p:nvSpPr>
        <p:spPr>
          <a:xfrm>
            <a:off x="1541702" y="3896628"/>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Oval 16">
            <a:extLst>
              <a:ext uri="{FF2B5EF4-FFF2-40B4-BE49-F238E27FC236}">
                <a16:creationId xmlns:a16="http://schemas.microsoft.com/office/drawing/2014/main" id="{4727BE93-ECAA-4921-9093-0E400DD73628}"/>
              </a:ext>
            </a:extLst>
          </p:cNvPr>
          <p:cNvSpPr/>
          <p:nvPr/>
        </p:nvSpPr>
        <p:spPr>
          <a:xfrm>
            <a:off x="3478378" y="2056146"/>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Oval 18">
            <a:extLst>
              <a:ext uri="{FF2B5EF4-FFF2-40B4-BE49-F238E27FC236}">
                <a16:creationId xmlns:a16="http://schemas.microsoft.com/office/drawing/2014/main" id="{BAC7D972-6F10-4930-9111-583BA67810FF}"/>
              </a:ext>
            </a:extLst>
          </p:cNvPr>
          <p:cNvSpPr/>
          <p:nvPr/>
        </p:nvSpPr>
        <p:spPr>
          <a:xfrm>
            <a:off x="3478378" y="2974865"/>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Oval 20">
            <a:extLst>
              <a:ext uri="{FF2B5EF4-FFF2-40B4-BE49-F238E27FC236}">
                <a16:creationId xmlns:a16="http://schemas.microsoft.com/office/drawing/2014/main" id="{C5BCD51A-0FFF-4C01-964F-872430A58A48}"/>
              </a:ext>
            </a:extLst>
          </p:cNvPr>
          <p:cNvSpPr/>
          <p:nvPr/>
        </p:nvSpPr>
        <p:spPr>
          <a:xfrm>
            <a:off x="3478378" y="3893585"/>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Oval 22">
            <a:extLst>
              <a:ext uri="{FF2B5EF4-FFF2-40B4-BE49-F238E27FC236}">
                <a16:creationId xmlns:a16="http://schemas.microsoft.com/office/drawing/2014/main" id="{D7964F2A-D308-4DA9-AECF-C148F9340BE1}"/>
              </a:ext>
            </a:extLst>
          </p:cNvPr>
          <p:cNvSpPr/>
          <p:nvPr/>
        </p:nvSpPr>
        <p:spPr>
          <a:xfrm>
            <a:off x="3478378" y="4812304"/>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Oval 24">
            <a:extLst>
              <a:ext uri="{FF2B5EF4-FFF2-40B4-BE49-F238E27FC236}">
                <a16:creationId xmlns:a16="http://schemas.microsoft.com/office/drawing/2014/main" id="{513DE6AD-657A-44E8-B9E3-CC9ECF896264}"/>
              </a:ext>
            </a:extLst>
          </p:cNvPr>
          <p:cNvSpPr/>
          <p:nvPr/>
        </p:nvSpPr>
        <p:spPr>
          <a:xfrm>
            <a:off x="1538216" y="4812624"/>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7" name="Straight Arrow Connector 26">
            <a:extLst>
              <a:ext uri="{FF2B5EF4-FFF2-40B4-BE49-F238E27FC236}">
                <a16:creationId xmlns:a16="http://schemas.microsoft.com/office/drawing/2014/main" id="{5195E4F7-F3E2-4947-9426-7A27A0B7FAE0}"/>
              </a:ext>
            </a:extLst>
          </p:cNvPr>
          <p:cNvCxnSpPr>
            <a:cxnSpLocks/>
            <a:stCxn id="5" idx="6"/>
            <a:endCxn id="17" idx="2"/>
          </p:cNvCxnSpPr>
          <p:nvPr/>
        </p:nvCxnSpPr>
        <p:spPr>
          <a:xfrm flipV="1">
            <a:off x="1974496" y="2272543"/>
            <a:ext cx="1503882" cy="32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EB83E48-0D4E-49C2-8A63-FDC89D4618B5}"/>
              </a:ext>
            </a:extLst>
          </p:cNvPr>
          <p:cNvCxnSpPr>
            <a:cxnSpLocks/>
            <a:stCxn id="9" idx="6"/>
            <a:endCxn id="19" idx="2"/>
          </p:cNvCxnSpPr>
          <p:nvPr/>
        </p:nvCxnSpPr>
        <p:spPr>
          <a:xfrm flipV="1">
            <a:off x="1974496" y="3191262"/>
            <a:ext cx="1503882" cy="9217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88215660-8F4F-4563-B7FA-6EE783A5F06A}"/>
              </a:ext>
            </a:extLst>
          </p:cNvPr>
          <p:cNvCxnSpPr>
            <a:cxnSpLocks/>
            <a:stCxn id="5" idx="6"/>
            <a:endCxn id="19" idx="2"/>
          </p:cNvCxnSpPr>
          <p:nvPr/>
        </p:nvCxnSpPr>
        <p:spPr>
          <a:xfrm>
            <a:off x="1974496" y="2275768"/>
            <a:ext cx="1503882" cy="915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33C3A27-BA03-4C73-8306-1C6D9873DD40}"/>
              </a:ext>
            </a:extLst>
          </p:cNvPr>
          <p:cNvCxnSpPr>
            <a:cxnSpLocks/>
            <a:stCxn id="7" idx="6"/>
            <a:endCxn id="21" idx="2"/>
          </p:cNvCxnSpPr>
          <p:nvPr/>
        </p:nvCxnSpPr>
        <p:spPr>
          <a:xfrm>
            <a:off x="1977540" y="3188037"/>
            <a:ext cx="1500838" cy="921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7131E9-443F-4682-8608-0A2D71B62610}"/>
              </a:ext>
            </a:extLst>
          </p:cNvPr>
          <p:cNvCxnSpPr>
            <a:cxnSpLocks/>
            <a:stCxn id="21" idx="2"/>
            <a:endCxn id="25" idx="6"/>
          </p:cNvCxnSpPr>
          <p:nvPr/>
        </p:nvCxnSpPr>
        <p:spPr>
          <a:xfrm flipH="1">
            <a:off x="1971010" y="4109982"/>
            <a:ext cx="1507368" cy="919039"/>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E5C0CD3-FD7B-4420-BF27-303F4129AF53}"/>
              </a:ext>
            </a:extLst>
          </p:cNvPr>
          <p:cNvCxnSpPr>
            <a:cxnSpLocks/>
            <a:stCxn id="9" idx="6"/>
            <a:endCxn id="23" idx="2"/>
          </p:cNvCxnSpPr>
          <p:nvPr/>
        </p:nvCxnSpPr>
        <p:spPr>
          <a:xfrm>
            <a:off x="1974496" y="4113025"/>
            <a:ext cx="1503882" cy="915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ABBC772-01AC-40B1-AB93-6F1B88B6A867}"/>
              </a:ext>
            </a:extLst>
          </p:cNvPr>
          <p:cNvCxnSpPr>
            <a:cxnSpLocks/>
            <a:stCxn id="5" idx="6"/>
            <a:endCxn id="23" idx="2"/>
          </p:cNvCxnSpPr>
          <p:nvPr/>
        </p:nvCxnSpPr>
        <p:spPr>
          <a:xfrm>
            <a:off x="1974496" y="2275768"/>
            <a:ext cx="1503882" cy="2752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DD2616E2-4BD1-42D1-B470-14753BF78448}"/>
              </a:ext>
            </a:extLst>
          </p:cNvPr>
          <p:cNvCxnSpPr>
            <a:cxnSpLocks/>
            <a:stCxn id="17" idx="2"/>
            <a:endCxn id="25" idx="6"/>
          </p:cNvCxnSpPr>
          <p:nvPr/>
        </p:nvCxnSpPr>
        <p:spPr>
          <a:xfrm flipH="1">
            <a:off x="1971010" y="2272543"/>
            <a:ext cx="1507368" cy="2756478"/>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0C12119-C4AD-46E5-A336-A5646278BC7C}"/>
              </a:ext>
            </a:extLst>
          </p:cNvPr>
          <p:cNvCxnSpPr>
            <a:cxnSpLocks/>
            <a:stCxn id="7" idx="6"/>
            <a:endCxn id="17" idx="2"/>
          </p:cNvCxnSpPr>
          <p:nvPr/>
        </p:nvCxnSpPr>
        <p:spPr>
          <a:xfrm flipV="1">
            <a:off x="1977540" y="2272543"/>
            <a:ext cx="1500838" cy="915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B35E9FA-274D-43A3-A7AE-8D6D2FF3BBD9}"/>
              </a:ext>
            </a:extLst>
          </p:cNvPr>
          <p:cNvCxnSpPr>
            <a:cxnSpLocks/>
            <a:stCxn id="7" idx="6"/>
            <a:endCxn id="19" idx="2"/>
          </p:cNvCxnSpPr>
          <p:nvPr/>
        </p:nvCxnSpPr>
        <p:spPr>
          <a:xfrm>
            <a:off x="1977540" y="3188037"/>
            <a:ext cx="1500838" cy="32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7B020E9-F5C2-4D80-84AD-FBD1103F2500}"/>
              </a:ext>
            </a:extLst>
          </p:cNvPr>
          <p:cNvCxnSpPr>
            <a:cxnSpLocks/>
            <a:stCxn id="7" idx="6"/>
            <a:endCxn id="23" idx="2"/>
          </p:cNvCxnSpPr>
          <p:nvPr/>
        </p:nvCxnSpPr>
        <p:spPr>
          <a:xfrm>
            <a:off x="1977540" y="3188037"/>
            <a:ext cx="1500838" cy="184066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225F517-16C6-4C5C-8D7F-1238F2D6A97F}"/>
              </a:ext>
            </a:extLst>
          </p:cNvPr>
          <p:cNvCxnSpPr>
            <a:cxnSpLocks/>
            <a:stCxn id="19" idx="2"/>
            <a:endCxn id="25" idx="6"/>
          </p:cNvCxnSpPr>
          <p:nvPr/>
        </p:nvCxnSpPr>
        <p:spPr>
          <a:xfrm flipH="1">
            <a:off x="1971010" y="3191262"/>
            <a:ext cx="1507368" cy="1837759"/>
          </a:xfrm>
          <a:prstGeom prst="straightConnector1">
            <a:avLst/>
          </a:prstGeom>
          <a:ln>
            <a:solidFill>
              <a:schemeClr val="accent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533502F-0C3F-4E74-BADB-E7C368921E7B}"/>
              </a:ext>
            </a:extLst>
          </p:cNvPr>
          <p:cNvCxnSpPr>
            <a:cxnSpLocks/>
            <a:stCxn id="9" idx="6"/>
            <a:endCxn id="17" idx="2"/>
          </p:cNvCxnSpPr>
          <p:nvPr/>
        </p:nvCxnSpPr>
        <p:spPr>
          <a:xfrm flipV="1">
            <a:off x="1974496" y="2272543"/>
            <a:ext cx="1503882" cy="184048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8F488D6-7B85-4DA0-A27A-1EBF832417D2}"/>
              </a:ext>
            </a:extLst>
          </p:cNvPr>
          <p:cNvCxnSpPr>
            <a:cxnSpLocks/>
            <a:stCxn id="5" idx="6"/>
            <a:endCxn id="21" idx="2"/>
          </p:cNvCxnSpPr>
          <p:nvPr/>
        </p:nvCxnSpPr>
        <p:spPr>
          <a:xfrm>
            <a:off x="1974496" y="2275768"/>
            <a:ext cx="1503882" cy="1834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A45A408-1167-442B-9A52-639A194F3C87}"/>
              </a:ext>
            </a:extLst>
          </p:cNvPr>
          <p:cNvCxnSpPr>
            <a:cxnSpLocks/>
            <a:stCxn id="9" idx="6"/>
            <a:endCxn id="21" idx="2"/>
          </p:cNvCxnSpPr>
          <p:nvPr/>
        </p:nvCxnSpPr>
        <p:spPr>
          <a:xfrm flipV="1">
            <a:off x="1974496" y="4109982"/>
            <a:ext cx="1503882" cy="3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70EAE08-5A16-403A-A76B-C1C73454D0D1}"/>
              </a:ext>
            </a:extLst>
          </p:cNvPr>
          <p:cNvSpPr txBox="1"/>
          <p:nvPr/>
        </p:nvSpPr>
        <p:spPr>
          <a:xfrm>
            <a:off x="1200256" y="5598462"/>
            <a:ext cx="82715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sp>
        <p:nvSpPr>
          <p:cNvPr id="99" name="TextBox 98">
            <a:extLst>
              <a:ext uri="{FF2B5EF4-FFF2-40B4-BE49-F238E27FC236}">
                <a16:creationId xmlns:a16="http://schemas.microsoft.com/office/drawing/2014/main" id="{2DDDC236-1E6D-4966-9C5D-305F97E553F8}"/>
              </a:ext>
            </a:extLst>
          </p:cNvPr>
          <p:cNvSpPr txBox="1"/>
          <p:nvPr/>
        </p:nvSpPr>
        <p:spPr>
          <a:xfrm>
            <a:off x="3085751" y="5598461"/>
            <a:ext cx="110447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89" name="Rectangle 88">
            <a:extLst>
              <a:ext uri="{FF2B5EF4-FFF2-40B4-BE49-F238E27FC236}">
                <a16:creationId xmlns:a16="http://schemas.microsoft.com/office/drawing/2014/main" id="{F160E717-1AB0-4E23-B262-59D925FC7E44}"/>
              </a:ext>
            </a:extLst>
          </p:cNvPr>
          <p:cNvSpPr/>
          <p:nvPr/>
        </p:nvSpPr>
        <p:spPr bwMode="auto">
          <a:xfrm>
            <a:off x="6511727" y="4466175"/>
            <a:ext cx="1752547" cy="24747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38253320-C905-43A4-8138-9FA5414CA8DC}"/>
              </a:ext>
            </a:extLst>
          </p:cNvPr>
          <p:cNvSpPr/>
          <p:nvPr/>
        </p:nvSpPr>
        <p:spPr bwMode="auto">
          <a:xfrm>
            <a:off x="9014781" y="4466175"/>
            <a:ext cx="1695329" cy="24747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6E60FF99-18CE-48DF-BF1E-8E87E9A154EF}"/>
              </a:ext>
            </a:extLst>
          </p:cNvPr>
          <p:cNvSpPr txBox="1"/>
          <p:nvPr/>
        </p:nvSpPr>
        <p:spPr>
          <a:xfrm>
            <a:off x="9168705" y="4037593"/>
            <a:ext cx="1387480" cy="541298"/>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107" name="TextBox 106">
            <a:extLst>
              <a:ext uri="{FF2B5EF4-FFF2-40B4-BE49-F238E27FC236}">
                <a16:creationId xmlns:a16="http://schemas.microsoft.com/office/drawing/2014/main" id="{E73E408A-F413-4296-A32C-5F844FE5D2AF}"/>
              </a:ext>
            </a:extLst>
          </p:cNvPr>
          <p:cNvSpPr txBox="1"/>
          <p:nvPr/>
        </p:nvSpPr>
        <p:spPr>
          <a:xfrm>
            <a:off x="6847320" y="4037593"/>
            <a:ext cx="1039099" cy="541298"/>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cxnSp>
        <p:nvCxnSpPr>
          <p:cNvPr id="115" name="Straight Connector 114">
            <a:extLst>
              <a:ext uri="{FF2B5EF4-FFF2-40B4-BE49-F238E27FC236}">
                <a16:creationId xmlns:a16="http://schemas.microsoft.com/office/drawing/2014/main" id="{BFCEAB60-2CB9-4A09-AF97-E49E827AD29C}"/>
              </a:ext>
            </a:extLst>
          </p:cNvPr>
          <p:cNvCxnSpPr>
            <a:cxnSpLocks/>
          </p:cNvCxnSpPr>
          <p:nvPr/>
        </p:nvCxnSpPr>
        <p:spPr>
          <a:xfrm>
            <a:off x="8222012" y="4466175"/>
            <a:ext cx="792769"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18A6D53-B3D6-4660-B4B1-DAFBCF822BD8}"/>
              </a:ext>
            </a:extLst>
          </p:cNvPr>
          <p:cNvCxnSpPr>
            <a:cxnSpLocks/>
          </p:cNvCxnSpPr>
          <p:nvPr/>
        </p:nvCxnSpPr>
        <p:spPr>
          <a:xfrm>
            <a:off x="8222012" y="4713651"/>
            <a:ext cx="792769"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2A91196F-0AC2-4016-A5C7-50741CC3DC27}"/>
              </a:ext>
            </a:extLst>
          </p:cNvPr>
          <p:cNvCxnSpPr>
            <a:cxnSpLocks/>
            <a:endCxn id="91" idx="1"/>
          </p:cNvCxnSpPr>
          <p:nvPr/>
        </p:nvCxnSpPr>
        <p:spPr>
          <a:xfrm flipV="1">
            <a:off x="9014781" y="4589913"/>
            <a:ext cx="0" cy="37121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B11BC94-CB9A-43C9-901E-C150B078D6B2}"/>
              </a:ext>
            </a:extLst>
          </p:cNvPr>
          <p:cNvCxnSpPr>
            <a:cxnSpLocks/>
            <a:endCxn id="91" idx="3"/>
          </p:cNvCxnSpPr>
          <p:nvPr/>
        </p:nvCxnSpPr>
        <p:spPr>
          <a:xfrm flipV="1">
            <a:off x="10708066" y="4589913"/>
            <a:ext cx="2044" cy="37121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36" name="Table 136">
            <a:extLst>
              <a:ext uri="{FF2B5EF4-FFF2-40B4-BE49-F238E27FC236}">
                <a16:creationId xmlns:a16="http://schemas.microsoft.com/office/drawing/2014/main" id="{B8369D19-F595-471D-80B8-B203FB858A69}"/>
              </a:ext>
            </a:extLst>
          </p:cNvPr>
          <p:cNvGraphicFramePr>
            <a:graphicFrameLocks noGrp="1"/>
          </p:cNvGraphicFramePr>
          <p:nvPr>
            <p:extLst>
              <p:ext uri="{D42A27DB-BD31-4B8C-83A1-F6EECF244321}">
                <p14:modId xmlns:p14="http://schemas.microsoft.com/office/powerpoint/2010/main" val="2905064664"/>
              </p:ext>
            </p:extLst>
          </p:nvPr>
        </p:nvGraphicFramePr>
        <p:xfrm>
          <a:off x="9014780" y="4961127"/>
          <a:ext cx="1693288" cy="1584960"/>
        </p:xfrm>
        <a:graphic>
          <a:graphicData uri="http://schemas.openxmlformats.org/drawingml/2006/table">
            <a:tbl>
              <a:tblPr firstRow="1" bandRow="1">
                <a:tableStyleId>{5940675A-B579-460E-94D1-54222C63F5DA}</a:tableStyleId>
              </a:tblPr>
              <a:tblGrid>
                <a:gridCol w="211661">
                  <a:extLst>
                    <a:ext uri="{9D8B030D-6E8A-4147-A177-3AD203B41FA5}">
                      <a16:colId xmlns:a16="http://schemas.microsoft.com/office/drawing/2014/main" val="3600858357"/>
                    </a:ext>
                  </a:extLst>
                </a:gridCol>
                <a:gridCol w="211661">
                  <a:extLst>
                    <a:ext uri="{9D8B030D-6E8A-4147-A177-3AD203B41FA5}">
                      <a16:colId xmlns:a16="http://schemas.microsoft.com/office/drawing/2014/main" val="2096784592"/>
                    </a:ext>
                  </a:extLst>
                </a:gridCol>
                <a:gridCol w="211661">
                  <a:extLst>
                    <a:ext uri="{9D8B030D-6E8A-4147-A177-3AD203B41FA5}">
                      <a16:colId xmlns:a16="http://schemas.microsoft.com/office/drawing/2014/main" val="1534325750"/>
                    </a:ext>
                  </a:extLst>
                </a:gridCol>
                <a:gridCol w="211661">
                  <a:extLst>
                    <a:ext uri="{9D8B030D-6E8A-4147-A177-3AD203B41FA5}">
                      <a16:colId xmlns:a16="http://schemas.microsoft.com/office/drawing/2014/main" val="785035547"/>
                    </a:ext>
                  </a:extLst>
                </a:gridCol>
                <a:gridCol w="211661">
                  <a:extLst>
                    <a:ext uri="{9D8B030D-6E8A-4147-A177-3AD203B41FA5}">
                      <a16:colId xmlns:a16="http://schemas.microsoft.com/office/drawing/2014/main" val="3060233788"/>
                    </a:ext>
                  </a:extLst>
                </a:gridCol>
                <a:gridCol w="211661">
                  <a:extLst>
                    <a:ext uri="{9D8B030D-6E8A-4147-A177-3AD203B41FA5}">
                      <a16:colId xmlns:a16="http://schemas.microsoft.com/office/drawing/2014/main" val="2502251619"/>
                    </a:ext>
                  </a:extLst>
                </a:gridCol>
                <a:gridCol w="211661">
                  <a:extLst>
                    <a:ext uri="{9D8B030D-6E8A-4147-A177-3AD203B41FA5}">
                      <a16:colId xmlns:a16="http://schemas.microsoft.com/office/drawing/2014/main" val="3924990375"/>
                    </a:ext>
                  </a:extLst>
                </a:gridCol>
                <a:gridCol w="211661">
                  <a:extLst>
                    <a:ext uri="{9D8B030D-6E8A-4147-A177-3AD203B41FA5}">
                      <a16:colId xmlns:a16="http://schemas.microsoft.com/office/drawing/2014/main" val="2685855811"/>
                    </a:ext>
                  </a:extLst>
                </a:gridCol>
              </a:tblGrid>
              <a:tr h="121651">
                <a:tc>
                  <a:txBody>
                    <a:bodyPr/>
                    <a:lstStyle/>
                    <a:p>
                      <a:endParaRPr lang="en-US" sz="700" dirty="0"/>
                    </a:p>
                  </a:txBody>
                  <a:tcPr>
                    <a:solidFill>
                      <a:srgbClr val="E81123"/>
                    </a:solidFill>
                  </a:tcPr>
                </a:tc>
                <a:tc>
                  <a:txBody>
                    <a:bodyPr/>
                    <a:lstStyle/>
                    <a:p>
                      <a:endParaRPr lang="en-US" sz="70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E81123"/>
                    </a:solidFill>
                  </a:tcPr>
                </a:tc>
                <a:tc>
                  <a:txBody>
                    <a:bodyPr/>
                    <a:lstStyle/>
                    <a:p>
                      <a:endParaRPr lang="en-US" sz="70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extLst>
                  <a:ext uri="{0D108BD9-81ED-4DB2-BD59-A6C34878D82A}">
                    <a16:rowId xmlns:a16="http://schemas.microsoft.com/office/drawing/2014/main" val="2599023918"/>
                  </a:ext>
                </a:extLst>
              </a:tr>
              <a:tr h="121651">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extLst>
                  <a:ext uri="{0D108BD9-81ED-4DB2-BD59-A6C34878D82A}">
                    <a16:rowId xmlns:a16="http://schemas.microsoft.com/office/drawing/2014/main" val="3581872671"/>
                  </a:ext>
                </a:extLst>
              </a:tr>
              <a:tr h="121651">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E81123"/>
                    </a:solidFill>
                  </a:tcPr>
                </a:tc>
                <a:extLst>
                  <a:ext uri="{0D108BD9-81ED-4DB2-BD59-A6C34878D82A}">
                    <a16:rowId xmlns:a16="http://schemas.microsoft.com/office/drawing/2014/main" val="3892211356"/>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extLst>
                  <a:ext uri="{0D108BD9-81ED-4DB2-BD59-A6C34878D82A}">
                    <a16:rowId xmlns:a16="http://schemas.microsoft.com/office/drawing/2014/main" val="3894464940"/>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extLst>
                  <a:ext uri="{0D108BD9-81ED-4DB2-BD59-A6C34878D82A}">
                    <a16:rowId xmlns:a16="http://schemas.microsoft.com/office/drawing/2014/main" val="3354392755"/>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extLst>
                  <a:ext uri="{0D108BD9-81ED-4DB2-BD59-A6C34878D82A}">
                    <a16:rowId xmlns:a16="http://schemas.microsoft.com/office/drawing/2014/main" val="2062987748"/>
                  </a:ext>
                </a:extLst>
              </a:tr>
              <a:tr h="121651">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3406590803"/>
                  </a:ext>
                </a:extLst>
              </a:tr>
              <a:tr h="121651">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2532414235"/>
                  </a:ext>
                </a:extLst>
              </a:tr>
            </a:tbl>
          </a:graphicData>
        </a:graphic>
      </p:graphicFrame>
      <p:cxnSp>
        <p:nvCxnSpPr>
          <p:cNvPr id="162" name="Straight Arrow Connector 161">
            <a:extLst>
              <a:ext uri="{FF2B5EF4-FFF2-40B4-BE49-F238E27FC236}">
                <a16:creationId xmlns:a16="http://schemas.microsoft.com/office/drawing/2014/main" id="{9F8A7B1E-BC09-4620-A84B-A7CFEF759626}"/>
              </a:ext>
            </a:extLst>
          </p:cNvPr>
          <p:cNvCxnSpPr>
            <a:cxnSpLocks/>
            <a:stCxn id="23" idx="2"/>
            <a:endCxn id="25" idx="6"/>
          </p:cNvCxnSpPr>
          <p:nvPr/>
        </p:nvCxnSpPr>
        <p:spPr>
          <a:xfrm flipH="1">
            <a:off x="1971010" y="5028701"/>
            <a:ext cx="1507368" cy="32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C81F341E-7AD1-4EE5-A705-76AF47150FA3}"/>
              </a:ext>
            </a:extLst>
          </p:cNvPr>
          <p:cNvSpPr/>
          <p:nvPr/>
        </p:nvSpPr>
        <p:spPr bwMode="auto">
          <a:xfrm>
            <a:off x="6457443" y="1561194"/>
            <a:ext cx="1752547" cy="24747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A64E5CFF-E3E5-4DC0-AEAD-B1A37928B9A7}"/>
              </a:ext>
            </a:extLst>
          </p:cNvPr>
          <p:cNvSpPr/>
          <p:nvPr/>
        </p:nvSpPr>
        <p:spPr bwMode="auto">
          <a:xfrm>
            <a:off x="8960497" y="1561194"/>
            <a:ext cx="1695329" cy="24747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TextBox 172">
            <a:extLst>
              <a:ext uri="{FF2B5EF4-FFF2-40B4-BE49-F238E27FC236}">
                <a16:creationId xmlns:a16="http://schemas.microsoft.com/office/drawing/2014/main" id="{49514833-E184-492B-809E-20637F566374}"/>
              </a:ext>
            </a:extLst>
          </p:cNvPr>
          <p:cNvSpPr txBox="1"/>
          <p:nvPr/>
        </p:nvSpPr>
        <p:spPr>
          <a:xfrm>
            <a:off x="9168705" y="1092301"/>
            <a:ext cx="1387480" cy="541298"/>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175" name="TextBox 174">
            <a:extLst>
              <a:ext uri="{FF2B5EF4-FFF2-40B4-BE49-F238E27FC236}">
                <a16:creationId xmlns:a16="http://schemas.microsoft.com/office/drawing/2014/main" id="{8FA2A6E3-465D-4C83-A007-7CEF9C453B7A}"/>
              </a:ext>
            </a:extLst>
          </p:cNvPr>
          <p:cNvSpPr txBox="1"/>
          <p:nvPr/>
        </p:nvSpPr>
        <p:spPr>
          <a:xfrm>
            <a:off x="6867089" y="1092300"/>
            <a:ext cx="1039099" cy="541298"/>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cxnSp>
        <p:nvCxnSpPr>
          <p:cNvPr id="177" name="Straight Connector 176">
            <a:extLst>
              <a:ext uri="{FF2B5EF4-FFF2-40B4-BE49-F238E27FC236}">
                <a16:creationId xmlns:a16="http://schemas.microsoft.com/office/drawing/2014/main" id="{908505E9-CA3F-4CB5-BCC0-85D6C682D3E9}"/>
              </a:ext>
            </a:extLst>
          </p:cNvPr>
          <p:cNvCxnSpPr>
            <a:cxnSpLocks/>
          </p:cNvCxnSpPr>
          <p:nvPr/>
        </p:nvCxnSpPr>
        <p:spPr>
          <a:xfrm>
            <a:off x="8167728" y="1561194"/>
            <a:ext cx="792769"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7013360-8EAA-4C45-8F84-1933A376D58C}"/>
              </a:ext>
            </a:extLst>
          </p:cNvPr>
          <p:cNvCxnSpPr>
            <a:cxnSpLocks/>
          </p:cNvCxnSpPr>
          <p:nvPr/>
        </p:nvCxnSpPr>
        <p:spPr>
          <a:xfrm>
            <a:off x="8167728" y="1808670"/>
            <a:ext cx="792769"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EE8A6C29-F791-46B8-B8F2-17E485A15746}"/>
              </a:ext>
            </a:extLst>
          </p:cNvPr>
          <p:cNvCxnSpPr>
            <a:cxnSpLocks/>
            <a:endCxn id="171" idx="1"/>
          </p:cNvCxnSpPr>
          <p:nvPr/>
        </p:nvCxnSpPr>
        <p:spPr>
          <a:xfrm flipV="1">
            <a:off x="8960497" y="1684932"/>
            <a:ext cx="0" cy="37121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2FC7D5FC-CD22-4C27-A033-42B09258CC29}"/>
              </a:ext>
            </a:extLst>
          </p:cNvPr>
          <p:cNvCxnSpPr>
            <a:cxnSpLocks/>
            <a:endCxn id="171" idx="3"/>
          </p:cNvCxnSpPr>
          <p:nvPr/>
        </p:nvCxnSpPr>
        <p:spPr>
          <a:xfrm flipV="1">
            <a:off x="10653782" y="1684932"/>
            <a:ext cx="2044" cy="37121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aphicFrame>
        <p:nvGraphicFramePr>
          <p:cNvPr id="185" name="Table 136">
            <a:extLst>
              <a:ext uri="{FF2B5EF4-FFF2-40B4-BE49-F238E27FC236}">
                <a16:creationId xmlns:a16="http://schemas.microsoft.com/office/drawing/2014/main" id="{0E30CC41-E6D9-45A6-8D1D-7428D9AB6BC6}"/>
              </a:ext>
            </a:extLst>
          </p:cNvPr>
          <p:cNvGraphicFramePr>
            <a:graphicFrameLocks noGrp="1"/>
          </p:cNvGraphicFramePr>
          <p:nvPr>
            <p:extLst>
              <p:ext uri="{D42A27DB-BD31-4B8C-83A1-F6EECF244321}">
                <p14:modId xmlns:p14="http://schemas.microsoft.com/office/powerpoint/2010/main" val="2981783531"/>
              </p:ext>
            </p:extLst>
          </p:nvPr>
        </p:nvGraphicFramePr>
        <p:xfrm>
          <a:off x="8960496" y="2056146"/>
          <a:ext cx="1693288" cy="1584960"/>
        </p:xfrm>
        <a:graphic>
          <a:graphicData uri="http://schemas.openxmlformats.org/drawingml/2006/table">
            <a:tbl>
              <a:tblPr firstRow="1" bandRow="1">
                <a:tableStyleId>{5940675A-B579-460E-94D1-54222C63F5DA}</a:tableStyleId>
              </a:tblPr>
              <a:tblGrid>
                <a:gridCol w="211661">
                  <a:extLst>
                    <a:ext uri="{9D8B030D-6E8A-4147-A177-3AD203B41FA5}">
                      <a16:colId xmlns:a16="http://schemas.microsoft.com/office/drawing/2014/main" val="3600858357"/>
                    </a:ext>
                  </a:extLst>
                </a:gridCol>
                <a:gridCol w="211661">
                  <a:extLst>
                    <a:ext uri="{9D8B030D-6E8A-4147-A177-3AD203B41FA5}">
                      <a16:colId xmlns:a16="http://schemas.microsoft.com/office/drawing/2014/main" val="2096784592"/>
                    </a:ext>
                  </a:extLst>
                </a:gridCol>
                <a:gridCol w="211661">
                  <a:extLst>
                    <a:ext uri="{9D8B030D-6E8A-4147-A177-3AD203B41FA5}">
                      <a16:colId xmlns:a16="http://schemas.microsoft.com/office/drawing/2014/main" val="1534325750"/>
                    </a:ext>
                  </a:extLst>
                </a:gridCol>
                <a:gridCol w="211661">
                  <a:extLst>
                    <a:ext uri="{9D8B030D-6E8A-4147-A177-3AD203B41FA5}">
                      <a16:colId xmlns:a16="http://schemas.microsoft.com/office/drawing/2014/main" val="785035547"/>
                    </a:ext>
                  </a:extLst>
                </a:gridCol>
                <a:gridCol w="211661">
                  <a:extLst>
                    <a:ext uri="{9D8B030D-6E8A-4147-A177-3AD203B41FA5}">
                      <a16:colId xmlns:a16="http://schemas.microsoft.com/office/drawing/2014/main" val="3060233788"/>
                    </a:ext>
                  </a:extLst>
                </a:gridCol>
                <a:gridCol w="211661">
                  <a:extLst>
                    <a:ext uri="{9D8B030D-6E8A-4147-A177-3AD203B41FA5}">
                      <a16:colId xmlns:a16="http://schemas.microsoft.com/office/drawing/2014/main" val="2502251619"/>
                    </a:ext>
                  </a:extLst>
                </a:gridCol>
                <a:gridCol w="211661">
                  <a:extLst>
                    <a:ext uri="{9D8B030D-6E8A-4147-A177-3AD203B41FA5}">
                      <a16:colId xmlns:a16="http://schemas.microsoft.com/office/drawing/2014/main" val="3924990375"/>
                    </a:ext>
                  </a:extLst>
                </a:gridCol>
                <a:gridCol w="211661">
                  <a:extLst>
                    <a:ext uri="{9D8B030D-6E8A-4147-A177-3AD203B41FA5}">
                      <a16:colId xmlns:a16="http://schemas.microsoft.com/office/drawing/2014/main" val="2685855811"/>
                    </a:ext>
                  </a:extLst>
                </a:gridCol>
              </a:tblGrid>
              <a:tr h="121651">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extLst>
                  <a:ext uri="{0D108BD9-81ED-4DB2-BD59-A6C34878D82A}">
                    <a16:rowId xmlns:a16="http://schemas.microsoft.com/office/drawing/2014/main" val="2599023918"/>
                  </a:ext>
                </a:extLst>
              </a:tr>
              <a:tr h="121651">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3581872671"/>
                  </a:ext>
                </a:extLst>
              </a:tr>
              <a:tr h="121651">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extLst>
                  <a:ext uri="{0D108BD9-81ED-4DB2-BD59-A6C34878D82A}">
                    <a16:rowId xmlns:a16="http://schemas.microsoft.com/office/drawing/2014/main" val="3892211356"/>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3894464940"/>
                  </a:ext>
                </a:extLst>
              </a:tr>
              <a:tr h="121651">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E81123"/>
                    </a:solidFill>
                  </a:tcPr>
                </a:tc>
                <a:extLst>
                  <a:ext uri="{0D108BD9-81ED-4DB2-BD59-A6C34878D82A}">
                    <a16:rowId xmlns:a16="http://schemas.microsoft.com/office/drawing/2014/main" val="3354392755"/>
                  </a:ext>
                </a:extLst>
              </a:tr>
              <a:tr h="121651">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2062987748"/>
                  </a:ext>
                </a:extLst>
              </a:tr>
              <a:tr h="121651">
                <a:tc>
                  <a:txBody>
                    <a:bodyPr/>
                    <a:lstStyle/>
                    <a:p>
                      <a:endParaRPr lang="en-US" sz="700" dirty="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tc>
                  <a:txBody>
                    <a:bodyPr/>
                    <a:lstStyle/>
                    <a:p>
                      <a:endParaRPr lang="en-US" sz="700" dirty="0"/>
                    </a:p>
                  </a:txBody>
                  <a:tcPr>
                    <a:solidFill>
                      <a:srgbClr val="E81123"/>
                    </a:solidFill>
                  </a:tcPr>
                </a:tc>
                <a:tc>
                  <a:txBody>
                    <a:bodyPr/>
                    <a:lstStyle/>
                    <a:p>
                      <a:endParaRPr lang="en-US" sz="700" dirty="0"/>
                    </a:p>
                  </a:txBody>
                  <a:tcPr>
                    <a:solidFill>
                      <a:srgbClr val="0078D4"/>
                    </a:solidFill>
                  </a:tcPr>
                </a:tc>
                <a:extLst>
                  <a:ext uri="{0D108BD9-81ED-4DB2-BD59-A6C34878D82A}">
                    <a16:rowId xmlns:a16="http://schemas.microsoft.com/office/drawing/2014/main" val="3406590803"/>
                  </a:ext>
                </a:extLst>
              </a:tr>
              <a:tr h="121651">
                <a:tc>
                  <a:txBody>
                    <a:bodyPr/>
                    <a:lstStyle/>
                    <a:p>
                      <a:endParaRPr lang="en-US" sz="700" dirty="0"/>
                    </a:p>
                  </a:txBody>
                  <a:tcPr>
                    <a:solidFill>
                      <a:srgbClr val="0078D4"/>
                    </a:solidFill>
                  </a:tcPr>
                </a:tc>
                <a:tc>
                  <a:txBody>
                    <a:bodyPr/>
                    <a:lstStyle/>
                    <a:p>
                      <a:endParaRPr lang="en-US" sz="700" dirty="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E81123"/>
                    </a:solidFill>
                  </a:tcPr>
                </a:tc>
                <a:tc>
                  <a:txBody>
                    <a:bodyPr/>
                    <a:lstStyle/>
                    <a:p>
                      <a:endParaRPr lang="en-US" sz="700"/>
                    </a:p>
                  </a:txBody>
                  <a:tcPr>
                    <a:solidFill>
                      <a:srgbClr val="0078D4"/>
                    </a:solidFill>
                  </a:tcPr>
                </a:tc>
                <a:tc>
                  <a:txBody>
                    <a:bodyPr/>
                    <a:lstStyle/>
                    <a:p>
                      <a:endParaRPr lang="en-US" sz="700"/>
                    </a:p>
                  </a:txBody>
                  <a:tcPr>
                    <a:solidFill>
                      <a:srgbClr val="0078D4"/>
                    </a:solidFill>
                  </a:tcPr>
                </a:tc>
                <a:tc>
                  <a:txBody>
                    <a:bodyPr/>
                    <a:lstStyle/>
                    <a:p>
                      <a:endParaRPr lang="en-US" sz="700" dirty="0"/>
                    </a:p>
                  </a:txBody>
                  <a:tcPr>
                    <a:solidFill>
                      <a:srgbClr val="0078D4"/>
                    </a:solidFill>
                  </a:tcPr>
                </a:tc>
                <a:tc>
                  <a:txBody>
                    <a:bodyPr/>
                    <a:lstStyle/>
                    <a:p>
                      <a:endParaRPr lang="en-US" sz="700" dirty="0"/>
                    </a:p>
                  </a:txBody>
                  <a:tcPr>
                    <a:solidFill>
                      <a:srgbClr val="0078D4"/>
                    </a:solidFill>
                  </a:tcPr>
                </a:tc>
                <a:extLst>
                  <a:ext uri="{0D108BD9-81ED-4DB2-BD59-A6C34878D82A}">
                    <a16:rowId xmlns:a16="http://schemas.microsoft.com/office/drawing/2014/main" val="2532414235"/>
                  </a:ext>
                </a:extLst>
              </a:tr>
            </a:tbl>
          </a:graphicData>
        </a:graphic>
      </p:graphicFrame>
    </p:spTree>
    <p:extLst>
      <p:ext uri="{BB962C8B-B14F-4D97-AF65-F5344CB8AC3E}">
        <p14:creationId xmlns:p14="http://schemas.microsoft.com/office/powerpoint/2010/main" val="23776549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3E098-53C9-4B54-BB82-891D15E70FA6}"/>
              </a:ext>
            </a:extLst>
          </p:cNvPr>
          <p:cNvSpPr>
            <a:spLocks noGrp="1"/>
          </p:cNvSpPr>
          <p:nvPr>
            <p:ph type="title"/>
          </p:nvPr>
        </p:nvSpPr>
        <p:spPr/>
        <p:txBody>
          <a:bodyPr/>
          <a:lstStyle/>
          <a:p>
            <a:r>
              <a:rPr lang="zh-CN" altLang="en-US" dirty="0"/>
              <a:t>通道剪枝（</a:t>
            </a:r>
            <a:r>
              <a:rPr lang="en-US" altLang="zh-CN" dirty="0"/>
              <a:t> Channel Pruning </a:t>
            </a:r>
            <a:r>
              <a:rPr lang="zh-CN" altLang="en-US" dirty="0"/>
              <a:t>）</a:t>
            </a:r>
            <a:endParaRPr lang="en-US" dirty="0"/>
          </a:p>
        </p:txBody>
      </p:sp>
      <p:sp>
        <p:nvSpPr>
          <p:cNvPr id="64" name="Oval 63">
            <a:extLst>
              <a:ext uri="{FF2B5EF4-FFF2-40B4-BE49-F238E27FC236}">
                <a16:creationId xmlns:a16="http://schemas.microsoft.com/office/drawing/2014/main" id="{76DD5D40-27A0-493E-9623-402A4E0EC153}"/>
              </a:ext>
            </a:extLst>
          </p:cNvPr>
          <p:cNvSpPr/>
          <p:nvPr/>
        </p:nvSpPr>
        <p:spPr>
          <a:xfrm>
            <a:off x="984730" y="2108424"/>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Oval 64">
            <a:extLst>
              <a:ext uri="{FF2B5EF4-FFF2-40B4-BE49-F238E27FC236}">
                <a16:creationId xmlns:a16="http://schemas.microsoft.com/office/drawing/2014/main" id="{74BC405C-F56B-4E2E-8E61-4FD3E3ED3F59}"/>
              </a:ext>
            </a:extLst>
          </p:cNvPr>
          <p:cNvSpPr/>
          <p:nvPr/>
        </p:nvSpPr>
        <p:spPr>
          <a:xfrm>
            <a:off x="990279" y="342900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Oval 65">
            <a:extLst>
              <a:ext uri="{FF2B5EF4-FFF2-40B4-BE49-F238E27FC236}">
                <a16:creationId xmlns:a16="http://schemas.microsoft.com/office/drawing/2014/main" id="{88CF4682-0CBC-48F6-BF0C-767914EB9CFE}"/>
              </a:ext>
            </a:extLst>
          </p:cNvPr>
          <p:cNvSpPr/>
          <p:nvPr/>
        </p:nvSpPr>
        <p:spPr>
          <a:xfrm>
            <a:off x="984730" y="481145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7" name="Oval 66">
            <a:extLst>
              <a:ext uri="{FF2B5EF4-FFF2-40B4-BE49-F238E27FC236}">
                <a16:creationId xmlns:a16="http://schemas.microsoft.com/office/drawing/2014/main" id="{76932C65-AD2A-4507-AFD5-423E82049594}"/>
              </a:ext>
            </a:extLst>
          </p:cNvPr>
          <p:cNvSpPr/>
          <p:nvPr/>
        </p:nvSpPr>
        <p:spPr>
          <a:xfrm>
            <a:off x="4641657" y="2108424"/>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8" name="Oval 67">
            <a:extLst>
              <a:ext uri="{FF2B5EF4-FFF2-40B4-BE49-F238E27FC236}">
                <a16:creationId xmlns:a16="http://schemas.microsoft.com/office/drawing/2014/main" id="{0E66A3B6-8CE0-483F-88B8-6869C450B1EC}"/>
              </a:ext>
            </a:extLst>
          </p:cNvPr>
          <p:cNvSpPr/>
          <p:nvPr/>
        </p:nvSpPr>
        <p:spPr>
          <a:xfrm>
            <a:off x="4647206" y="342900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Oval 68">
            <a:extLst>
              <a:ext uri="{FF2B5EF4-FFF2-40B4-BE49-F238E27FC236}">
                <a16:creationId xmlns:a16="http://schemas.microsoft.com/office/drawing/2014/main" id="{7D055C07-4B5B-4770-BA70-3BCA39F4C532}"/>
              </a:ext>
            </a:extLst>
          </p:cNvPr>
          <p:cNvSpPr/>
          <p:nvPr/>
        </p:nvSpPr>
        <p:spPr>
          <a:xfrm>
            <a:off x="4641657" y="4811450"/>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Oval 85">
            <a:extLst>
              <a:ext uri="{FF2B5EF4-FFF2-40B4-BE49-F238E27FC236}">
                <a16:creationId xmlns:a16="http://schemas.microsoft.com/office/drawing/2014/main" id="{AC386BC8-79D5-4725-BDD7-7F8981739AED}"/>
              </a:ext>
            </a:extLst>
          </p:cNvPr>
          <p:cNvSpPr/>
          <p:nvPr/>
        </p:nvSpPr>
        <p:spPr>
          <a:xfrm>
            <a:off x="2921406" y="1807958"/>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Oval 86">
            <a:extLst>
              <a:ext uri="{FF2B5EF4-FFF2-40B4-BE49-F238E27FC236}">
                <a16:creationId xmlns:a16="http://schemas.microsoft.com/office/drawing/2014/main" id="{D70FC0D6-7142-43BE-B0C5-0C433362C967}"/>
              </a:ext>
            </a:extLst>
          </p:cNvPr>
          <p:cNvSpPr/>
          <p:nvPr/>
        </p:nvSpPr>
        <p:spPr>
          <a:xfrm>
            <a:off x="2921406" y="2726677"/>
            <a:ext cx="432794" cy="432794"/>
          </a:xfrm>
          <a:prstGeom prst="ellipse">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Oval 87">
            <a:extLst>
              <a:ext uri="{FF2B5EF4-FFF2-40B4-BE49-F238E27FC236}">
                <a16:creationId xmlns:a16="http://schemas.microsoft.com/office/drawing/2014/main" id="{4D29FC3A-EFB2-4586-8821-1D8FA73592FC}"/>
              </a:ext>
            </a:extLst>
          </p:cNvPr>
          <p:cNvSpPr/>
          <p:nvPr/>
        </p:nvSpPr>
        <p:spPr>
          <a:xfrm>
            <a:off x="2921406" y="3645397"/>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9" name="Oval 88">
            <a:extLst>
              <a:ext uri="{FF2B5EF4-FFF2-40B4-BE49-F238E27FC236}">
                <a16:creationId xmlns:a16="http://schemas.microsoft.com/office/drawing/2014/main" id="{9C74FD1E-6FC7-4510-B8B8-7AEF2F2AF4F2}"/>
              </a:ext>
            </a:extLst>
          </p:cNvPr>
          <p:cNvSpPr/>
          <p:nvPr/>
        </p:nvSpPr>
        <p:spPr>
          <a:xfrm>
            <a:off x="2921406" y="4564116"/>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0" name="Oval 89">
            <a:extLst>
              <a:ext uri="{FF2B5EF4-FFF2-40B4-BE49-F238E27FC236}">
                <a16:creationId xmlns:a16="http://schemas.microsoft.com/office/drawing/2014/main" id="{4C99710E-1F2C-4FA1-BCFA-99A0C9E86EEA}"/>
              </a:ext>
            </a:extLst>
          </p:cNvPr>
          <p:cNvSpPr/>
          <p:nvPr/>
        </p:nvSpPr>
        <p:spPr>
          <a:xfrm>
            <a:off x="2921406" y="5482835"/>
            <a:ext cx="432794" cy="4327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71" name="Straight Arrow Connector 70">
            <a:extLst>
              <a:ext uri="{FF2B5EF4-FFF2-40B4-BE49-F238E27FC236}">
                <a16:creationId xmlns:a16="http://schemas.microsoft.com/office/drawing/2014/main" id="{B03EFA52-0794-4A7C-A772-9EE289B45112}"/>
              </a:ext>
            </a:extLst>
          </p:cNvPr>
          <p:cNvCxnSpPr>
            <a:stCxn id="64" idx="6"/>
            <a:endCxn id="86" idx="2"/>
          </p:cNvCxnSpPr>
          <p:nvPr/>
        </p:nvCxnSpPr>
        <p:spPr>
          <a:xfrm flipV="1">
            <a:off x="1417524" y="2024355"/>
            <a:ext cx="1503882" cy="300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86161DA0-767A-4567-924B-426DDAB6C704}"/>
              </a:ext>
            </a:extLst>
          </p:cNvPr>
          <p:cNvCxnSpPr>
            <a:cxnSpLocks/>
            <a:stCxn id="66" idx="6"/>
            <a:endCxn id="87" idx="2"/>
          </p:cNvCxnSpPr>
          <p:nvPr/>
        </p:nvCxnSpPr>
        <p:spPr>
          <a:xfrm flipV="1">
            <a:off x="1417524" y="2943074"/>
            <a:ext cx="1503882" cy="2084773"/>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9583062D-0BCA-4850-9DC1-37EF480F32A0}"/>
              </a:ext>
            </a:extLst>
          </p:cNvPr>
          <p:cNvCxnSpPr>
            <a:cxnSpLocks/>
            <a:stCxn id="64" idx="6"/>
            <a:endCxn id="87" idx="2"/>
          </p:cNvCxnSpPr>
          <p:nvPr/>
        </p:nvCxnSpPr>
        <p:spPr>
          <a:xfrm>
            <a:off x="1417524" y="2324821"/>
            <a:ext cx="1503882" cy="618253"/>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46E4020-FA67-4255-B1DF-C2D66702965D}"/>
              </a:ext>
            </a:extLst>
          </p:cNvPr>
          <p:cNvCxnSpPr>
            <a:cxnSpLocks/>
            <a:stCxn id="65" idx="6"/>
            <a:endCxn id="88" idx="2"/>
          </p:cNvCxnSpPr>
          <p:nvPr/>
        </p:nvCxnSpPr>
        <p:spPr>
          <a:xfrm>
            <a:off x="1423073" y="3645397"/>
            <a:ext cx="1498333" cy="216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8BB21E8-206E-4916-95CA-1E5C1FB8C327}"/>
              </a:ext>
            </a:extLst>
          </p:cNvPr>
          <p:cNvCxnSpPr>
            <a:cxnSpLocks/>
            <a:stCxn id="65" idx="6"/>
            <a:endCxn id="90" idx="2"/>
          </p:cNvCxnSpPr>
          <p:nvPr/>
        </p:nvCxnSpPr>
        <p:spPr>
          <a:xfrm>
            <a:off x="1423073" y="3645397"/>
            <a:ext cx="1498333" cy="205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E72432E-EA91-429E-8348-2F316A14F513}"/>
              </a:ext>
            </a:extLst>
          </p:cNvPr>
          <p:cNvCxnSpPr>
            <a:cxnSpLocks/>
            <a:stCxn id="66" idx="6"/>
            <a:endCxn id="89" idx="2"/>
          </p:cNvCxnSpPr>
          <p:nvPr/>
        </p:nvCxnSpPr>
        <p:spPr>
          <a:xfrm flipV="1">
            <a:off x="1417524" y="4780513"/>
            <a:ext cx="1503882" cy="247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A2741DA-69E0-403F-A845-439D8830F5FD}"/>
              </a:ext>
            </a:extLst>
          </p:cNvPr>
          <p:cNvCxnSpPr>
            <a:cxnSpLocks/>
            <a:stCxn id="64" idx="6"/>
            <a:endCxn id="89" idx="2"/>
          </p:cNvCxnSpPr>
          <p:nvPr/>
        </p:nvCxnSpPr>
        <p:spPr>
          <a:xfrm>
            <a:off x="1417524" y="2324821"/>
            <a:ext cx="1503882" cy="2455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AF796FE-3E79-468C-95F2-F15470BC5A5A}"/>
              </a:ext>
            </a:extLst>
          </p:cNvPr>
          <p:cNvCxnSpPr>
            <a:cxnSpLocks/>
            <a:stCxn id="86" idx="6"/>
            <a:endCxn id="67" idx="2"/>
          </p:cNvCxnSpPr>
          <p:nvPr/>
        </p:nvCxnSpPr>
        <p:spPr>
          <a:xfrm>
            <a:off x="3354200" y="2024355"/>
            <a:ext cx="1287457" cy="300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9FE4885-B1D7-4ECC-971A-A80206C68DD2}"/>
              </a:ext>
            </a:extLst>
          </p:cNvPr>
          <p:cNvCxnSpPr>
            <a:cxnSpLocks/>
            <a:stCxn id="88" idx="6"/>
            <a:endCxn id="67" idx="2"/>
          </p:cNvCxnSpPr>
          <p:nvPr/>
        </p:nvCxnSpPr>
        <p:spPr>
          <a:xfrm flipV="1">
            <a:off x="3354200" y="2324821"/>
            <a:ext cx="1287457" cy="153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D6EAB-B39A-4F6C-B6FD-630D8ABC429C}"/>
              </a:ext>
            </a:extLst>
          </p:cNvPr>
          <p:cNvCxnSpPr>
            <a:cxnSpLocks/>
            <a:stCxn id="89" idx="6"/>
            <a:endCxn id="68" idx="2"/>
          </p:cNvCxnSpPr>
          <p:nvPr/>
        </p:nvCxnSpPr>
        <p:spPr>
          <a:xfrm flipV="1">
            <a:off x="3354200" y="3645397"/>
            <a:ext cx="1293006" cy="11351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C2230FC0-CB7C-4A36-83E3-FD2765F76F21}"/>
              </a:ext>
            </a:extLst>
          </p:cNvPr>
          <p:cNvCxnSpPr>
            <a:cxnSpLocks/>
            <a:stCxn id="90" idx="6"/>
            <a:endCxn id="68" idx="2"/>
          </p:cNvCxnSpPr>
          <p:nvPr/>
        </p:nvCxnSpPr>
        <p:spPr>
          <a:xfrm flipV="1">
            <a:off x="3354200" y="3645397"/>
            <a:ext cx="1293006" cy="2053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B17E7AFE-7F3B-4E8F-9E90-336A07A339BE}"/>
              </a:ext>
            </a:extLst>
          </p:cNvPr>
          <p:cNvCxnSpPr>
            <a:cxnSpLocks/>
            <a:stCxn id="90" idx="6"/>
            <a:endCxn id="69" idx="2"/>
          </p:cNvCxnSpPr>
          <p:nvPr/>
        </p:nvCxnSpPr>
        <p:spPr>
          <a:xfrm flipV="1">
            <a:off x="3354200" y="5027847"/>
            <a:ext cx="1287457" cy="671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3CDA412-C511-4C71-9A08-B85DE6807A1A}"/>
              </a:ext>
            </a:extLst>
          </p:cNvPr>
          <p:cNvCxnSpPr>
            <a:cxnSpLocks/>
            <a:stCxn id="86" idx="6"/>
            <a:endCxn id="69" idx="2"/>
          </p:cNvCxnSpPr>
          <p:nvPr/>
        </p:nvCxnSpPr>
        <p:spPr>
          <a:xfrm>
            <a:off x="3354200" y="2024355"/>
            <a:ext cx="1287457" cy="30034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92BB592-DADD-4E8B-AFBF-5E3AF020A9CC}"/>
              </a:ext>
            </a:extLst>
          </p:cNvPr>
          <p:cNvCxnSpPr>
            <a:cxnSpLocks/>
            <a:stCxn id="64" idx="6"/>
            <a:endCxn id="90" idx="2"/>
          </p:cNvCxnSpPr>
          <p:nvPr/>
        </p:nvCxnSpPr>
        <p:spPr>
          <a:xfrm>
            <a:off x="1417524" y="2324821"/>
            <a:ext cx="1503883" cy="337441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7861D8E-0339-40C5-8BB5-D39E88D95BF8}"/>
              </a:ext>
            </a:extLst>
          </p:cNvPr>
          <p:cNvCxnSpPr>
            <a:cxnSpLocks/>
            <a:stCxn id="65" idx="6"/>
            <a:endCxn id="86" idx="2"/>
          </p:cNvCxnSpPr>
          <p:nvPr/>
        </p:nvCxnSpPr>
        <p:spPr>
          <a:xfrm flipV="1">
            <a:off x="1423073" y="2024355"/>
            <a:ext cx="1498334" cy="162104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C6BCBA0-907A-44F6-909B-40F1B55544C1}"/>
              </a:ext>
            </a:extLst>
          </p:cNvPr>
          <p:cNvCxnSpPr>
            <a:cxnSpLocks/>
            <a:stCxn id="65" idx="6"/>
            <a:endCxn id="87" idx="2"/>
          </p:cNvCxnSpPr>
          <p:nvPr/>
        </p:nvCxnSpPr>
        <p:spPr>
          <a:xfrm flipV="1">
            <a:off x="1423073" y="2943074"/>
            <a:ext cx="1498334" cy="702322"/>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28CB1E9-46E9-4520-A8F4-87F30C3DDED4}"/>
              </a:ext>
            </a:extLst>
          </p:cNvPr>
          <p:cNvCxnSpPr>
            <a:cxnSpLocks/>
            <a:stCxn id="65" idx="6"/>
            <a:endCxn id="89" idx="2"/>
          </p:cNvCxnSpPr>
          <p:nvPr/>
        </p:nvCxnSpPr>
        <p:spPr>
          <a:xfrm>
            <a:off x="1423073" y="3645397"/>
            <a:ext cx="1498334" cy="113511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E722378-5323-4D89-A3AB-C265F7EB642F}"/>
              </a:ext>
            </a:extLst>
          </p:cNvPr>
          <p:cNvCxnSpPr>
            <a:cxnSpLocks/>
            <a:stCxn id="66" idx="6"/>
            <a:endCxn id="90" idx="2"/>
          </p:cNvCxnSpPr>
          <p:nvPr/>
        </p:nvCxnSpPr>
        <p:spPr>
          <a:xfrm>
            <a:off x="1417524" y="5027847"/>
            <a:ext cx="1503883" cy="671385"/>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5A0FA1A-71EC-48EA-8975-1B755FD7CB88}"/>
              </a:ext>
            </a:extLst>
          </p:cNvPr>
          <p:cNvCxnSpPr>
            <a:cxnSpLocks/>
            <a:stCxn id="66" idx="6"/>
            <a:endCxn id="86" idx="2"/>
          </p:cNvCxnSpPr>
          <p:nvPr/>
        </p:nvCxnSpPr>
        <p:spPr>
          <a:xfrm flipV="1">
            <a:off x="1417524" y="2024355"/>
            <a:ext cx="1503883" cy="300349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8DDC35E1-8788-4F71-8564-762143B2A73E}"/>
              </a:ext>
            </a:extLst>
          </p:cNvPr>
          <p:cNvCxnSpPr>
            <a:cxnSpLocks/>
            <a:stCxn id="89" idx="6"/>
            <a:endCxn id="67" idx="2"/>
          </p:cNvCxnSpPr>
          <p:nvPr/>
        </p:nvCxnSpPr>
        <p:spPr>
          <a:xfrm flipV="1">
            <a:off x="3354201" y="2324821"/>
            <a:ext cx="1287457" cy="245569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503B1367-C76C-4535-929F-3944F0947107}"/>
              </a:ext>
            </a:extLst>
          </p:cNvPr>
          <p:cNvCxnSpPr>
            <a:cxnSpLocks/>
            <a:stCxn id="90" idx="6"/>
            <a:endCxn id="67" idx="2"/>
          </p:cNvCxnSpPr>
          <p:nvPr/>
        </p:nvCxnSpPr>
        <p:spPr>
          <a:xfrm flipV="1">
            <a:off x="3354201" y="2324821"/>
            <a:ext cx="1287457" cy="3374411"/>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478F583-0A71-4E94-AD7F-EA9E82D201E4}"/>
              </a:ext>
            </a:extLst>
          </p:cNvPr>
          <p:cNvCxnSpPr>
            <a:cxnSpLocks/>
            <a:stCxn id="86" idx="6"/>
            <a:endCxn id="68" idx="2"/>
          </p:cNvCxnSpPr>
          <p:nvPr/>
        </p:nvCxnSpPr>
        <p:spPr>
          <a:xfrm>
            <a:off x="3354201" y="2024355"/>
            <a:ext cx="1293006" cy="1621042"/>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7540E52-00AC-4E18-88F6-78B489F303FB}"/>
              </a:ext>
            </a:extLst>
          </p:cNvPr>
          <p:cNvCxnSpPr>
            <a:cxnSpLocks/>
            <a:stCxn id="88" idx="6"/>
            <a:endCxn id="68" idx="2"/>
          </p:cNvCxnSpPr>
          <p:nvPr/>
        </p:nvCxnSpPr>
        <p:spPr>
          <a:xfrm flipV="1">
            <a:off x="3354201" y="3645397"/>
            <a:ext cx="1293006" cy="216397"/>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B7F1D95-3AA3-43D3-9898-8CCF2CBA70B1}"/>
              </a:ext>
            </a:extLst>
          </p:cNvPr>
          <p:cNvCxnSpPr>
            <a:cxnSpLocks/>
            <a:stCxn id="88" idx="6"/>
            <a:endCxn id="69" idx="2"/>
          </p:cNvCxnSpPr>
          <p:nvPr/>
        </p:nvCxnSpPr>
        <p:spPr>
          <a:xfrm>
            <a:off x="3354201" y="3861794"/>
            <a:ext cx="1287457" cy="116605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22D372D-2384-42CC-9BB9-E11132A583BB}"/>
              </a:ext>
            </a:extLst>
          </p:cNvPr>
          <p:cNvCxnSpPr>
            <a:cxnSpLocks/>
            <a:stCxn id="89" idx="6"/>
            <a:endCxn id="69" idx="2"/>
          </p:cNvCxnSpPr>
          <p:nvPr/>
        </p:nvCxnSpPr>
        <p:spPr>
          <a:xfrm>
            <a:off x="3354201" y="4780513"/>
            <a:ext cx="1287457" cy="24733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6BDC9CFB-02D4-4510-9FDE-AFE12799CA52}"/>
              </a:ext>
            </a:extLst>
          </p:cNvPr>
          <p:cNvCxnSpPr>
            <a:cxnSpLocks/>
            <a:stCxn id="64" idx="6"/>
            <a:endCxn id="88" idx="2"/>
          </p:cNvCxnSpPr>
          <p:nvPr/>
        </p:nvCxnSpPr>
        <p:spPr>
          <a:xfrm>
            <a:off x="1417524" y="2324821"/>
            <a:ext cx="1503882" cy="1536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65FF9777-781A-41D1-AED5-D45DAD484246}"/>
              </a:ext>
            </a:extLst>
          </p:cNvPr>
          <p:cNvCxnSpPr>
            <a:cxnSpLocks/>
            <a:stCxn id="66" idx="6"/>
            <a:endCxn id="88" idx="2"/>
          </p:cNvCxnSpPr>
          <p:nvPr/>
        </p:nvCxnSpPr>
        <p:spPr>
          <a:xfrm flipV="1">
            <a:off x="1417524" y="3861794"/>
            <a:ext cx="1503882" cy="1166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28EAFC0-1329-415A-B5B2-6D160F37A7DC}"/>
              </a:ext>
            </a:extLst>
          </p:cNvPr>
          <p:cNvCxnSpPr>
            <a:cxnSpLocks/>
            <a:stCxn id="87" idx="6"/>
            <a:endCxn id="67" idx="2"/>
          </p:cNvCxnSpPr>
          <p:nvPr/>
        </p:nvCxnSpPr>
        <p:spPr>
          <a:xfrm flipV="1">
            <a:off x="3354200" y="2324821"/>
            <a:ext cx="1287457" cy="618253"/>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E966B15-4FE5-481F-9E81-D261B7B36EBA}"/>
              </a:ext>
            </a:extLst>
          </p:cNvPr>
          <p:cNvCxnSpPr>
            <a:cxnSpLocks/>
            <a:stCxn id="87" idx="6"/>
            <a:endCxn id="68" idx="2"/>
          </p:cNvCxnSpPr>
          <p:nvPr/>
        </p:nvCxnSpPr>
        <p:spPr>
          <a:xfrm>
            <a:off x="3354200" y="2943074"/>
            <a:ext cx="1293006" cy="702322"/>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38268AD-A539-4E7F-A4D4-3FDAB8B6FA10}"/>
              </a:ext>
            </a:extLst>
          </p:cNvPr>
          <p:cNvCxnSpPr>
            <a:cxnSpLocks/>
            <a:stCxn id="87" idx="6"/>
            <a:endCxn id="69" idx="2"/>
          </p:cNvCxnSpPr>
          <p:nvPr/>
        </p:nvCxnSpPr>
        <p:spPr>
          <a:xfrm>
            <a:off x="3354201" y="2943074"/>
            <a:ext cx="1287457" cy="2084773"/>
          </a:xfrm>
          <a:prstGeom prst="straightConnector1">
            <a:avLst/>
          </a:prstGeom>
          <a:ln w="19050">
            <a:solidFill>
              <a:srgbClr val="FF0000"/>
            </a:solidFill>
            <a:tailEnd type="arrow" w="lg" len="lg"/>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39530D51-3FC0-419B-92E8-B3F154402BBF}"/>
              </a:ext>
            </a:extLst>
          </p:cNvPr>
          <p:cNvSpPr/>
          <p:nvPr/>
        </p:nvSpPr>
        <p:spPr bwMode="auto">
          <a:xfrm>
            <a:off x="8241487" y="3447082"/>
            <a:ext cx="1349526" cy="13905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36589188-4EA6-4D9D-B7E5-D879B3B526D5}"/>
              </a:ext>
            </a:extLst>
          </p:cNvPr>
          <p:cNvSpPr/>
          <p:nvPr/>
        </p:nvSpPr>
        <p:spPr bwMode="auto">
          <a:xfrm>
            <a:off x="6243097" y="2720562"/>
            <a:ext cx="1395073" cy="284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0A5806CA-7A6A-4C0C-B04F-DBCD0E0E55BA}"/>
              </a:ext>
            </a:extLst>
          </p:cNvPr>
          <p:cNvSpPr/>
          <p:nvPr/>
        </p:nvSpPr>
        <p:spPr bwMode="auto">
          <a:xfrm>
            <a:off x="8235593" y="2720562"/>
            <a:ext cx="1349526" cy="284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DB369A47-F60D-4702-8385-45DF85D7D81F}"/>
              </a:ext>
            </a:extLst>
          </p:cNvPr>
          <p:cNvSpPr/>
          <p:nvPr/>
        </p:nvSpPr>
        <p:spPr bwMode="auto">
          <a:xfrm>
            <a:off x="10275301" y="3492677"/>
            <a:ext cx="1349526" cy="134952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CFFB94D1-B9CB-4E95-AC49-14304FF1984C}"/>
              </a:ext>
            </a:extLst>
          </p:cNvPr>
          <p:cNvSpPr/>
          <p:nvPr/>
        </p:nvSpPr>
        <p:spPr bwMode="auto">
          <a:xfrm>
            <a:off x="10275301" y="2720562"/>
            <a:ext cx="1349526" cy="284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TextBox 125">
            <a:extLst>
              <a:ext uri="{FF2B5EF4-FFF2-40B4-BE49-F238E27FC236}">
                <a16:creationId xmlns:a16="http://schemas.microsoft.com/office/drawing/2014/main" id="{DCB37A13-A1A0-4AD6-B6BE-2E309C0A7FBD}"/>
              </a:ext>
            </a:extLst>
          </p:cNvPr>
          <p:cNvSpPr txBox="1"/>
          <p:nvPr/>
        </p:nvSpPr>
        <p:spPr>
          <a:xfrm>
            <a:off x="700073" y="5607852"/>
            <a:ext cx="82715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sp>
        <p:nvSpPr>
          <p:cNvPr id="128" name="TextBox 127">
            <a:extLst>
              <a:ext uri="{FF2B5EF4-FFF2-40B4-BE49-F238E27FC236}">
                <a16:creationId xmlns:a16="http://schemas.microsoft.com/office/drawing/2014/main" id="{C5680298-B897-4E9C-BDFD-244F3EFAEE87}"/>
              </a:ext>
            </a:extLst>
          </p:cNvPr>
          <p:cNvSpPr txBox="1"/>
          <p:nvPr/>
        </p:nvSpPr>
        <p:spPr>
          <a:xfrm>
            <a:off x="2585568" y="6038739"/>
            <a:ext cx="110447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hidden</a:t>
            </a:r>
            <a:endParaRPr lang="en-US" sz="2800" dirty="0">
              <a:gradFill>
                <a:gsLst>
                  <a:gs pos="2917">
                    <a:schemeClr val="tx1"/>
                  </a:gs>
                  <a:gs pos="30000">
                    <a:schemeClr val="tx1"/>
                  </a:gs>
                </a:gsLst>
                <a:lin ang="5400000" scaled="0"/>
              </a:gradFill>
            </a:endParaRPr>
          </a:p>
        </p:txBody>
      </p:sp>
      <p:sp>
        <p:nvSpPr>
          <p:cNvPr id="130" name="TextBox 129">
            <a:extLst>
              <a:ext uri="{FF2B5EF4-FFF2-40B4-BE49-F238E27FC236}">
                <a16:creationId xmlns:a16="http://schemas.microsoft.com/office/drawing/2014/main" id="{99AB2052-17DF-411E-A681-FCE0BBFC660C}"/>
              </a:ext>
            </a:extLst>
          </p:cNvPr>
          <p:cNvSpPr txBox="1"/>
          <p:nvPr/>
        </p:nvSpPr>
        <p:spPr>
          <a:xfrm>
            <a:off x="4492049" y="5603076"/>
            <a:ext cx="1072409"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132" name="TextBox 131">
            <a:extLst>
              <a:ext uri="{FF2B5EF4-FFF2-40B4-BE49-F238E27FC236}">
                <a16:creationId xmlns:a16="http://schemas.microsoft.com/office/drawing/2014/main" id="{C2969491-4755-4C94-A79B-B8C8099F57A6}"/>
              </a:ext>
            </a:extLst>
          </p:cNvPr>
          <p:cNvSpPr txBox="1"/>
          <p:nvPr/>
        </p:nvSpPr>
        <p:spPr>
          <a:xfrm>
            <a:off x="10342541" y="2085207"/>
            <a:ext cx="1072409"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output</a:t>
            </a:r>
            <a:endParaRPr lang="en-US" sz="2800" dirty="0">
              <a:gradFill>
                <a:gsLst>
                  <a:gs pos="2917">
                    <a:schemeClr val="tx1"/>
                  </a:gs>
                  <a:gs pos="30000">
                    <a:schemeClr val="tx1"/>
                  </a:gs>
                </a:gsLst>
                <a:lin ang="5400000" scaled="0"/>
              </a:gradFill>
            </a:endParaRPr>
          </a:p>
        </p:txBody>
      </p:sp>
      <p:sp>
        <p:nvSpPr>
          <p:cNvPr id="134" name="TextBox 133">
            <a:extLst>
              <a:ext uri="{FF2B5EF4-FFF2-40B4-BE49-F238E27FC236}">
                <a16:creationId xmlns:a16="http://schemas.microsoft.com/office/drawing/2014/main" id="{3646B42C-F5F4-4235-9310-DCB7C0FFBF50}"/>
              </a:ext>
            </a:extLst>
          </p:cNvPr>
          <p:cNvSpPr txBox="1"/>
          <p:nvPr/>
        </p:nvSpPr>
        <p:spPr>
          <a:xfrm>
            <a:off x="8302833" y="2085207"/>
            <a:ext cx="110447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hidden</a:t>
            </a:r>
            <a:endParaRPr lang="en-US" sz="2800" dirty="0">
              <a:gradFill>
                <a:gsLst>
                  <a:gs pos="2917">
                    <a:schemeClr val="tx1"/>
                  </a:gs>
                  <a:gs pos="30000">
                    <a:schemeClr val="tx1"/>
                  </a:gs>
                </a:gsLst>
                <a:lin ang="5400000" scaled="0"/>
              </a:gradFill>
            </a:endParaRPr>
          </a:p>
        </p:txBody>
      </p:sp>
      <p:sp>
        <p:nvSpPr>
          <p:cNvPr id="138" name="TextBox 137">
            <a:extLst>
              <a:ext uri="{FF2B5EF4-FFF2-40B4-BE49-F238E27FC236}">
                <a16:creationId xmlns:a16="http://schemas.microsoft.com/office/drawing/2014/main" id="{91591281-8ACE-4F4C-818C-417FE2E84FD6}"/>
              </a:ext>
            </a:extLst>
          </p:cNvPr>
          <p:cNvSpPr txBox="1"/>
          <p:nvPr/>
        </p:nvSpPr>
        <p:spPr>
          <a:xfrm>
            <a:off x="6470687" y="2085206"/>
            <a:ext cx="827150"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input</a:t>
            </a:r>
            <a:endParaRPr lang="en-US" sz="2800" dirty="0">
              <a:gradFill>
                <a:gsLst>
                  <a:gs pos="2917">
                    <a:schemeClr val="tx1"/>
                  </a:gs>
                  <a:gs pos="30000">
                    <a:schemeClr val="tx1"/>
                  </a:gs>
                </a:gsLst>
                <a:lin ang="5400000" scaled="0"/>
              </a:gradFill>
            </a:endParaRPr>
          </a:p>
        </p:txBody>
      </p:sp>
      <p:sp>
        <p:nvSpPr>
          <p:cNvPr id="141" name="Rectangle 140">
            <a:extLst>
              <a:ext uri="{FF2B5EF4-FFF2-40B4-BE49-F238E27FC236}">
                <a16:creationId xmlns:a16="http://schemas.microsoft.com/office/drawing/2014/main" id="{C3A3D6F4-4BA0-40C7-A14D-B5751DB3F4B3}"/>
              </a:ext>
            </a:extLst>
          </p:cNvPr>
          <p:cNvSpPr/>
          <p:nvPr/>
        </p:nvSpPr>
        <p:spPr bwMode="auto">
          <a:xfrm>
            <a:off x="8982295" y="2711038"/>
            <a:ext cx="201669" cy="284202"/>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C9D3562F-7E3D-4BBB-909B-CBC803C5ABDE}"/>
              </a:ext>
            </a:extLst>
          </p:cNvPr>
          <p:cNvSpPr/>
          <p:nvPr/>
        </p:nvSpPr>
        <p:spPr bwMode="auto">
          <a:xfrm>
            <a:off x="8982294" y="3447081"/>
            <a:ext cx="201669" cy="1390581"/>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4842F44B-38C8-4EB3-A201-B053174D2FA8}"/>
              </a:ext>
            </a:extLst>
          </p:cNvPr>
          <p:cNvSpPr/>
          <p:nvPr/>
        </p:nvSpPr>
        <p:spPr bwMode="auto">
          <a:xfrm>
            <a:off x="10275302" y="4232541"/>
            <a:ext cx="1331481" cy="187059"/>
          </a:xfrm>
          <a:prstGeom prst="rect">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7" name="Straight Connector 146">
            <a:extLst>
              <a:ext uri="{FF2B5EF4-FFF2-40B4-BE49-F238E27FC236}">
                <a16:creationId xmlns:a16="http://schemas.microsoft.com/office/drawing/2014/main" id="{8868FF06-8C51-441C-A040-C6E5B2582FAC}"/>
              </a:ext>
            </a:extLst>
          </p:cNvPr>
          <p:cNvCxnSpPr>
            <a:cxnSpLocks/>
          </p:cNvCxnSpPr>
          <p:nvPr/>
        </p:nvCxnSpPr>
        <p:spPr>
          <a:xfrm>
            <a:off x="7604528" y="2720562"/>
            <a:ext cx="63106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524DB0D-9FA3-482F-B066-515E343111CD}"/>
              </a:ext>
            </a:extLst>
          </p:cNvPr>
          <p:cNvCxnSpPr>
            <a:cxnSpLocks/>
          </p:cNvCxnSpPr>
          <p:nvPr/>
        </p:nvCxnSpPr>
        <p:spPr>
          <a:xfrm>
            <a:off x="7604528" y="3004764"/>
            <a:ext cx="631065"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2103381-1B61-40AF-9FE9-98E0ED34F2E2}"/>
              </a:ext>
            </a:extLst>
          </p:cNvPr>
          <p:cNvCxnSpPr>
            <a:cxnSpLocks/>
          </p:cNvCxnSpPr>
          <p:nvPr/>
        </p:nvCxnSpPr>
        <p:spPr>
          <a:xfrm flipH="1" flipV="1">
            <a:off x="8230043" y="2995240"/>
            <a:ext cx="5550" cy="44231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83B59CA-6251-4BB7-9688-E515EADEAB25}"/>
              </a:ext>
            </a:extLst>
          </p:cNvPr>
          <p:cNvCxnSpPr>
            <a:cxnSpLocks/>
          </p:cNvCxnSpPr>
          <p:nvPr/>
        </p:nvCxnSpPr>
        <p:spPr>
          <a:xfrm flipH="1" flipV="1">
            <a:off x="9576943" y="2995240"/>
            <a:ext cx="5550" cy="44231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3F41898-08C4-4EDA-8671-78B849A1C605}"/>
              </a:ext>
            </a:extLst>
          </p:cNvPr>
          <p:cNvCxnSpPr>
            <a:cxnSpLocks/>
          </p:cNvCxnSpPr>
          <p:nvPr/>
        </p:nvCxnSpPr>
        <p:spPr>
          <a:xfrm>
            <a:off x="9576943" y="2720562"/>
            <a:ext cx="6983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83C8728-7F76-4501-9816-37C9FF902745}"/>
              </a:ext>
            </a:extLst>
          </p:cNvPr>
          <p:cNvCxnSpPr>
            <a:cxnSpLocks/>
          </p:cNvCxnSpPr>
          <p:nvPr/>
        </p:nvCxnSpPr>
        <p:spPr>
          <a:xfrm>
            <a:off x="9576943" y="3004764"/>
            <a:ext cx="69835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96E6B5C-0202-454E-8513-04C7EC8B781B}"/>
              </a:ext>
            </a:extLst>
          </p:cNvPr>
          <p:cNvCxnSpPr>
            <a:cxnSpLocks/>
          </p:cNvCxnSpPr>
          <p:nvPr/>
        </p:nvCxnSpPr>
        <p:spPr>
          <a:xfrm flipH="1" flipV="1">
            <a:off x="10262018" y="2995240"/>
            <a:ext cx="5550" cy="44231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CCC63C6-8B75-4E91-A575-49B2A73C46F7}"/>
              </a:ext>
            </a:extLst>
          </p:cNvPr>
          <p:cNvCxnSpPr>
            <a:cxnSpLocks/>
          </p:cNvCxnSpPr>
          <p:nvPr/>
        </p:nvCxnSpPr>
        <p:spPr>
          <a:xfrm flipH="1" flipV="1">
            <a:off x="11608918" y="2995240"/>
            <a:ext cx="5550" cy="44231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FBFFD606-770B-4FA1-9B2D-4F6D49DD3BA1}"/>
              </a:ext>
            </a:extLst>
          </p:cNvPr>
          <p:cNvSpPr txBox="1"/>
          <p:nvPr/>
        </p:nvSpPr>
        <p:spPr>
          <a:xfrm>
            <a:off x="1454814" y="1392540"/>
            <a:ext cx="1360822"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weight 1</a:t>
            </a:r>
            <a:endParaRPr lang="en-US" sz="2800" dirty="0">
              <a:gradFill>
                <a:gsLst>
                  <a:gs pos="2917">
                    <a:schemeClr val="tx1"/>
                  </a:gs>
                  <a:gs pos="30000">
                    <a:schemeClr val="tx1"/>
                  </a:gs>
                </a:gsLst>
                <a:lin ang="5400000" scaled="0"/>
              </a:gradFill>
            </a:endParaRPr>
          </a:p>
        </p:txBody>
      </p:sp>
      <p:sp>
        <p:nvSpPr>
          <p:cNvPr id="165" name="TextBox 164">
            <a:extLst>
              <a:ext uri="{FF2B5EF4-FFF2-40B4-BE49-F238E27FC236}">
                <a16:creationId xmlns:a16="http://schemas.microsoft.com/office/drawing/2014/main" id="{FB41F48B-7946-4282-A658-5D24A10A7615}"/>
              </a:ext>
            </a:extLst>
          </p:cNvPr>
          <p:cNvSpPr txBox="1"/>
          <p:nvPr/>
        </p:nvSpPr>
        <p:spPr>
          <a:xfrm>
            <a:off x="3428752" y="1379279"/>
            <a:ext cx="1360822"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weight 2</a:t>
            </a:r>
            <a:endParaRPr lang="en-US" sz="2800" dirty="0">
              <a:gradFill>
                <a:gsLst>
                  <a:gs pos="2917">
                    <a:schemeClr val="tx1"/>
                  </a:gs>
                  <a:gs pos="30000">
                    <a:schemeClr val="tx1"/>
                  </a:gs>
                </a:gsLst>
                <a:lin ang="5400000" scaled="0"/>
              </a:gradFill>
            </a:endParaRPr>
          </a:p>
        </p:txBody>
      </p:sp>
      <p:sp>
        <p:nvSpPr>
          <p:cNvPr id="167" name="TextBox 166">
            <a:extLst>
              <a:ext uri="{FF2B5EF4-FFF2-40B4-BE49-F238E27FC236}">
                <a16:creationId xmlns:a16="http://schemas.microsoft.com/office/drawing/2014/main" id="{2496157A-5D29-4C94-9FF2-97D419B38DE9}"/>
              </a:ext>
            </a:extLst>
          </p:cNvPr>
          <p:cNvSpPr txBox="1"/>
          <p:nvPr/>
        </p:nvSpPr>
        <p:spPr>
          <a:xfrm>
            <a:off x="8272023" y="4996910"/>
            <a:ext cx="1360822"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weight 1</a:t>
            </a:r>
            <a:endParaRPr lang="en-US" sz="2800" dirty="0">
              <a:gradFill>
                <a:gsLst>
                  <a:gs pos="2917">
                    <a:schemeClr val="tx1"/>
                  </a:gs>
                  <a:gs pos="30000">
                    <a:schemeClr val="tx1"/>
                  </a:gs>
                </a:gsLst>
                <a:lin ang="5400000" scaled="0"/>
              </a:gradFill>
            </a:endParaRPr>
          </a:p>
        </p:txBody>
      </p:sp>
      <p:sp>
        <p:nvSpPr>
          <p:cNvPr id="169" name="TextBox 168">
            <a:extLst>
              <a:ext uri="{FF2B5EF4-FFF2-40B4-BE49-F238E27FC236}">
                <a16:creationId xmlns:a16="http://schemas.microsoft.com/office/drawing/2014/main" id="{38278791-1554-4972-9249-11E6E9C2D1A1}"/>
              </a:ext>
            </a:extLst>
          </p:cNvPr>
          <p:cNvSpPr txBox="1"/>
          <p:nvPr/>
        </p:nvSpPr>
        <p:spPr>
          <a:xfrm>
            <a:off x="10245961" y="4983649"/>
            <a:ext cx="1360822" cy="430887"/>
          </a:xfrm>
          <a:prstGeom prst="rect">
            <a:avLst/>
          </a:prstGeom>
          <a:noFill/>
        </p:spPr>
        <p:txBody>
          <a:bodyPr wrap="none" lIns="0" tIns="0" rIns="0" bIns="0" rtlCol="0">
            <a:spAutoFit/>
          </a:bodyPr>
          <a:lstStyle/>
          <a:p>
            <a:pPr algn="l"/>
            <a:r>
              <a:rPr lang="en-US" altLang="zh-CN" sz="2800" dirty="0">
                <a:gradFill>
                  <a:gsLst>
                    <a:gs pos="2917">
                      <a:schemeClr val="tx1"/>
                    </a:gs>
                    <a:gs pos="30000">
                      <a:schemeClr val="tx1"/>
                    </a:gs>
                  </a:gsLst>
                  <a:lin ang="5400000" scaled="0"/>
                </a:gradFill>
              </a:rPr>
              <a:t>weight 2</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975459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Left-Right 12">
            <a:extLst>
              <a:ext uri="{FF2B5EF4-FFF2-40B4-BE49-F238E27FC236}">
                <a16:creationId xmlns:a16="http://schemas.microsoft.com/office/drawing/2014/main" id="{B152F1FD-8B61-4A49-8A02-276C58CF90E4}"/>
              </a:ext>
            </a:extLst>
          </p:cNvPr>
          <p:cNvSpPr/>
          <p:nvPr/>
        </p:nvSpPr>
        <p:spPr>
          <a:xfrm>
            <a:off x="1151715" y="5463178"/>
            <a:ext cx="9980762" cy="737778"/>
          </a:xfrm>
          <a:prstGeom prst="leftRightArrow">
            <a:avLst/>
          </a:prstGeom>
          <a:gradFill>
            <a:gsLst>
              <a:gs pos="0">
                <a:schemeClr val="bg1"/>
              </a:gs>
              <a:gs pos="65000">
                <a:schemeClr val="bg1">
                  <a:lumMod val="65000"/>
                </a:schemeClr>
              </a:gs>
              <a:gs pos="86000">
                <a:schemeClr val="tx1">
                  <a:lumMod val="85000"/>
                  <a:lumOff val="15000"/>
                </a:schemeClr>
              </a:gs>
              <a:gs pos="100000">
                <a:schemeClr val="tx1">
                  <a:lumMod val="95000"/>
                  <a:lumOff val="5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不规则</a:t>
            </a:r>
            <a:r>
              <a:rPr lang="en-US" sz="2000" dirty="0"/>
              <a:t>                                                                                                   </a:t>
            </a:r>
            <a:r>
              <a:rPr lang="zh-CN" altLang="en-US" sz="2000" b="1" dirty="0"/>
              <a:t>规则</a:t>
            </a:r>
            <a:endParaRPr lang="en-US" sz="2000" b="1" dirty="0"/>
          </a:p>
        </p:txBody>
      </p:sp>
      <p:sp>
        <p:nvSpPr>
          <p:cNvPr id="7" name="Arrow: Left-Right 16">
            <a:extLst>
              <a:ext uri="{FF2B5EF4-FFF2-40B4-BE49-F238E27FC236}">
                <a16:creationId xmlns:a16="http://schemas.microsoft.com/office/drawing/2014/main" id="{0AB77976-EB2A-472C-8384-C7A543882AF0}"/>
              </a:ext>
            </a:extLst>
          </p:cNvPr>
          <p:cNvSpPr/>
          <p:nvPr/>
        </p:nvSpPr>
        <p:spPr>
          <a:xfrm>
            <a:off x="1151715" y="4450062"/>
            <a:ext cx="9980762" cy="710460"/>
          </a:xfrm>
          <a:prstGeom prst="leftRightArrow">
            <a:avLst/>
          </a:prstGeom>
          <a:gradFill>
            <a:gsLst>
              <a:gs pos="0">
                <a:schemeClr val="bg1"/>
              </a:gs>
              <a:gs pos="65000">
                <a:schemeClr val="bg1">
                  <a:lumMod val="65000"/>
                </a:schemeClr>
              </a:gs>
              <a:gs pos="86000">
                <a:schemeClr val="tx1">
                  <a:lumMod val="85000"/>
                  <a:lumOff val="15000"/>
                </a:schemeClr>
              </a:gs>
              <a:gs pos="100000">
                <a:schemeClr val="tx1">
                  <a:lumMod val="95000"/>
                  <a:lumOff val="5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细粒度</a:t>
            </a:r>
            <a:r>
              <a:rPr lang="en-US" sz="2000" dirty="0"/>
              <a:t>                                                                                              </a:t>
            </a:r>
            <a:r>
              <a:rPr lang="zh-CN" altLang="en-US" sz="2000" b="1" dirty="0"/>
              <a:t>粗粒度</a:t>
            </a:r>
            <a:endParaRPr lang="en-US" sz="2000" b="1" dirty="0"/>
          </a:p>
        </p:txBody>
      </p:sp>
      <p:graphicFrame>
        <p:nvGraphicFramePr>
          <p:cNvPr id="10" name="Table 10">
            <a:extLst>
              <a:ext uri="{FF2B5EF4-FFF2-40B4-BE49-F238E27FC236}">
                <a16:creationId xmlns:a16="http://schemas.microsoft.com/office/drawing/2014/main" id="{BDC917A8-6150-4A7F-9234-B83E5938B480}"/>
              </a:ext>
            </a:extLst>
          </p:cNvPr>
          <p:cNvGraphicFramePr>
            <a:graphicFrameLocks noGrp="1" noChangeAspect="1"/>
          </p:cNvGraphicFramePr>
          <p:nvPr/>
        </p:nvGraphicFramePr>
        <p:xfrm>
          <a:off x="1330792" y="2364324"/>
          <a:ext cx="1670688" cy="1663428"/>
        </p:xfrm>
        <a:graphic>
          <a:graphicData uri="http://schemas.openxmlformats.org/drawingml/2006/table">
            <a:tbl>
              <a:tblPr/>
              <a:tblGrid>
                <a:gridCol w="139224">
                  <a:extLst>
                    <a:ext uri="{9D8B030D-6E8A-4147-A177-3AD203B41FA5}">
                      <a16:colId xmlns:a16="http://schemas.microsoft.com/office/drawing/2014/main" val="1360393444"/>
                    </a:ext>
                  </a:extLst>
                </a:gridCol>
                <a:gridCol w="139224">
                  <a:extLst>
                    <a:ext uri="{9D8B030D-6E8A-4147-A177-3AD203B41FA5}">
                      <a16:colId xmlns:a16="http://schemas.microsoft.com/office/drawing/2014/main" val="1369405512"/>
                    </a:ext>
                  </a:extLst>
                </a:gridCol>
                <a:gridCol w="139224">
                  <a:extLst>
                    <a:ext uri="{9D8B030D-6E8A-4147-A177-3AD203B41FA5}">
                      <a16:colId xmlns:a16="http://schemas.microsoft.com/office/drawing/2014/main" val="2738213914"/>
                    </a:ext>
                  </a:extLst>
                </a:gridCol>
                <a:gridCol w="139224">
                  <a:extLst>
                    <a:ext uri="{9D8B030D-6E8A-4147-A177-3AD203B41FA5}">
                      <a16:colId xmlns:a16="http://schemas.microsoft.com/office/drawing/2014/main" val="125931352"/>
                    </a:ext>
                  </a:extLst>
                </a:gridCol>
                <a:gridCol w="139224">
                  <a:extLst>
                    <a:ext uri="{9D8B030D-6E8A-4147-A177-3AD203B41FA5}">
                      <a16:colId xmlns:a16="http://schemas.microsoft.com/office/drawing/2014/main" val="36095339"/>
                    </a:ext>
                  </a:extLst>
                </a:gridCol>
                <a:gridCol w="139224">
                  <a:extLst>
                    <a:ext uri="{9D8B030D-6E8A-4147-A177-3AD203B41FA5}">
                      <a16:colId xmlns:a16="http://schemas.microsoft.com/office/drawing/2014/main" val="1863446666"/>
                    </a:ext>
                  </a:extLst>
                </a:gridCol>
                <a:gridCol w="139224">
                  <a:extLst>
                    <a:ext uri="{9D8B030D-6E8A-4147-A177-3AD203B41FA5}">
                      <a16:colId xmlns:a16="http://schemas.microsoft.com/office/drawing/2014/main" val="4175305777"/>
                    </a:ext>
                  </a:extLst>
                </a:gridCol>
                <a:gridCol w="139224">
                  <a:extLst>
                    <a:ext uri="{9D8B030D-6E8A-4147-A177-3AD203B41FA5}">
                      <a16:colId xmlns:a16="http://schemas.microsoft.com/office/drawing/2014/main" val="1940408995"/>
                    </a:ext>
                  </a:extLst>
                </a:gridCol>
                <a:gridCol w="139224">
                  <a:extLst>
                    <a:ext uri="{9D8B030D-6E8A-4147-A177-3AD203B41FA5}">
                      <a16:colId xmlns:a16="http://schemas.microsoft.com/office/drawing/2014/main" val="2209106610"/>
                    </a:ext>
                  </a:extLst>
                </a:gridCol>
                <a:gridCol w="139224">
                  <a:extLst>
                    <a:ext uri="{9D8B030D-6E8A-4147-A177-3AD203B41FA5}">
                      <a16:colId xmlns:a16="http://schemas.microsoft.com/office/drawing/2014/main" val="312910897"/>
                    </a:ext>
                  </a:extLst>
                </a:gridCol>
                <a:gridCol w="139224">
                  <a:extLst>
                    <a:ext uri="{9D8B030D-6E8A-4147-A177-3AD203B41FA5}">
                      <a16:colId xmlns:a16="http://schemas.microsoft.com/office/drawing/2014/main" val="2180208461"/>
                    </a:ext>
                  </a:extLst>
                </a:gridCol>
                <a:gridCol w="139224">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extLst>
                  <a:ext uri="{0D108BD9-81ED-4DB2-BD59-A6C34878D82A}">
                    <a16:rowId xmlns:a16="http://schemas.microsoft.com/office/drawing/2014/main" val="877841693"/>
                  </a:ext>
                </a:extLst>
              </a:tr>
              <a:tr h="138619">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extLst>
                  <a:ext uri="{0D108BD9-81ED-4DB2-BD59-A6C34878D82A}">
                    <a16:rowId xmlns:a16="http://schemas.microsoft.com/office/drawing/2014/main" val="382390670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extLst>
                  <a:ext uri="{0D108BD9-81ED-4DB2-BD59-A6C34878D82A}">
                    <a16:rowId xmlns:a16="http://schemas.microsoft.com/office/drawing/2014/main" val="1010072233"/>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solidFill>
                          <a:schemeClr val="tx1"/>
                        </a:solidFill>
                      </a:endParaRPr>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6449526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4679777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775007956"/>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607483944"/>
                  </a:ext>
                </a:extLst>
              </a:tr>
              <a:tr h="138619">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341505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89585973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extLst>
                  <a:ext uri="{0D108BD9-81ED-4DB2-BD59-A6C34878D82A}">
                    <a16:rowId xmlns:a16="http://schemas.microsoft.com/office/drawing/2014/main" val="3438451378"/>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dirty="0"/>
                    </a:p>
                  </a:txBody>
                  <a:tcPr marL="34495" marR="34495" marT="17247" marB="17247"/>
                </a:tc>
                <a:extLst>
                  <a:ext uri="{0D108BD9-81ED-4DB2-BD59-A6C34878D82A}">
                    <a16:rowId xmlns:a16="http://schemas.microsoft.com/office/drawing/2014/main" val="3333549232"/>
                  </a:ext>
                </a:extLst>
              </a:tr>
            </a:tbl>
          </a:graphicData>
        </a:graphic>
      </p:graphicFrame>
      <p:graphicFrame>
        <p:nvGraphicFramePr>
          <p:cNvPr id="11" name="Table 13">
            <a:extLst>
              <a:ext uri="{FF2B5EF4-FFF2-40B4-BE49-F238E27FC236}">
                <a16:creationId xmlns:a16="http://schemas.microsoft.com/office/drawing/2014/main" id="{4B05E0C8-D4AD-4B36-B4B3-39A88812AC4F}"/>
              </a:ext>
            </a:extLst>
          </p:cNvPr>
          <p:cNvGraphicFramePr>
            <a:graphicFrameLocks noGrp="1" noChangeAspect="1"/>
          </p:cNvGraphicFramePr>
          <p:nvPr/>
        </p:nvGraphicFramePr>
        <p:xfrm>
          <a:off x="3353829" y="2351352"/>
          <a:ext cx="1670688" cy="1663428"/>
        </p:xfrm>
        <a:graphic>
          <a:graphicData uri="http://schemas.openxmlformats.org/drawingml/2006/table">
            <a:tbl>
              <a:tblPr/>
              <a:tblGrid>
                <a:gridCol w="139224">
                  <a:extLst>
                    <a:ext uri="{9D8B030D-6E8A-4147-A177-3AD203B41FA5}">
                      <a16:colId xmlns:a16="http://schemas.microsoft.com/office/drawing/2014/main" val="1360393444"/>
                    </a:ext>
                  </a:extLst>
                </a:gridCol>
                <a:gridCol w="139224">
                  <a:extLst>
                    <a:ext uri="{9D8B030D-6E8A-4147-A177-3AD203B41FA5}">
                      <a16:colId xmlns:a16="http://schemas.microsoft.com/office/drawing/2014/main" val="1369405512"/>
                    </a:ext>
                  </a:extLst>
                </a:gridCol>
                <a:gridCol w="139224">
                  <a:extLst>
                    <a:ext uri="{9D8B030D-6E8A-4147-A177-3AD203B41FA5}">
                      <a16:colId xmlns:a16="http://schemas.microsoft.com/office/drawing/2014/main" val="2738213914"/>
                    </a:ext>
                  </a:extLst>
                </a:gridCol>
                <a:gridCol w="139224">
                  <a:extLst>
                    <a:ext uri="{9D8B030D-6E8A-4147-A177-3AD203B41FA5}">
                      <a16:colId xmlns:a16="http://schemas.microsoft.com/office/drawing/2014/main" val="125931352"/>
                    </a:ext>
                  </a:extLst>
                </a:gridCol>
                <a:gridCol w="139224">
                  <a:extLst>
                    <a:ext uri="{9D8B030D-6E8A-4147-A177-3AD203B41FA5}">
                      <a16:colId xmlns:a16="http://schemas.microsoft.com/office/drawing/2014/main" val="36095339"/>
                    </a:ext>
                  </a:extLst>
                </a:gridCol>
                <a:gridCol w="139224">
                  <a:extLst>
                    <a:ext uri="{9D8B030D-6E8A-4147-A177-3AD203B41FA5}">
                      <a16:colId xmlns:a16="http://schemas.microsoft.com/office/drawing/2014/main" val="1863446666"/>
                    </a:ext>
                  </a:extLst>
                </a:gridCol>
                <a:gridCol w="139224">
                  <a:extLst>
                    <a:ext uri="{9D8B030D-6E8A-4147-A177-3AD203B41FA5}">
                      <a16:colId xmlns:a16="http://schemas.microsoft.com/office/drawing/2014/main" val="4175305777"/>
                    </a:ext>
                  </a:extLst>
                </a:gridCol>
                <a:gridCol w="139224">
                  <a:extLst>
                    <a:ext uri="{9D8B030D-6E8A-4147-A177-3AD203B41FA5}">
                      <a16:colId xmlns:a16="http://schemas.microsoft.com/office/drawing/2014/main" val="1940408995"/>
                    </a:ext>
                  </a:extLst>
                </a:gridCol>
                <a:gridCol w="139224">
                  <a:extLst>
                    <a:ext uri="{9D8B030D-6E8A-4147-A177-3AD203B41FA5}">
                      <a16:colId xmlns:a16="http://schemas.microsoft.com/office/drawing/2014/main" val="2209106610"/>
                    </a:ext>
                  </a:extLst>
                </a:gridCol>
                <a:gridCol w="139224">
                  <a:extLst>
                    <a:ext uri="{9D8B030D-6E8A-4147-A177-3AD203B41FA5}">
                      <a16:colId xmlns:a16="http://schemas.microsoft.com/office/drawing/2014/main" val="312910897"/>
                    </a:ext>
                  </a:extLst>
                </a:gridCol>
                <a:gridCol w="139224">
                  <a:extLst>
                    <a:ext uri="{9D8B030D-6E8A-4147-A177-3AD203B41FA5}">
                      <a16:colId xmlns:a16="http://schemas.microsoft.com/office/drawing/2014/main" val="2180208461"/>
                    </a:ext>
                  </a:extLst>
                </a:gridCol>
                <a:gridCol w="139224">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solidFill>
                          <a:schemeClr val="tx1"/>
                        </a:solidFill>
                      </a:endParaRPr>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010072233"/>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644952655"/>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4679777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775007956"/>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60748394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341505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438451378"/>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333549232"/>
                  </a:ext>
                </a:extLst>
              </a:tr>
            </a:tbl>
          </a:graphicData>
        </a:graphic>
      </p:graphicFrame>
      <p:graphicFrame>
        <p:nvGraphicFramePr>
          <p:cNvPr id="12" name="Table 14">
            <a:extLst>
              <a:ext uri="{FF2B5EF4-FFF2-40B4-BE49-F238E27FC236}">
                <a16:creationId xmlns:a16="http://schemas.microsoft.com/office/drawing/2014/main" id="{8A5E2B5F-65EB-49D8-92CE-F58C518AA23B}"/>
              </a:ext>
            </a:extLst>
          </p:cNvPr>
          <p:cNvGraphicFramePr>
            <a:graphicFrameLocks noGrp="1" noChangeAspect="1"/>
          </p:cNvGraphicFramePr>
          <p:nvPr/>
        </p:nvGraphicFramePr>
        <p:xfrm>
          <a:off x="5394117" y="2351352"/>
          <a:ext cx="1670688" cy="1663428"/>
        </p:xfrm>
        <a:graphic>
          <a:graphicData uri="http://schemas.openxmlformats.org/drawingml/2006/table">
            <a:tbl>
              <a:tblPr/>
              <a:tblGrid>
                <a:gridCol w="139224">
                  <a:extLst>
                    <a:ext uri="{9D8B030D-6E8A-4147-A177-3AD203B41FA5}">
                      <a16:colId xmlns:a16="http://schemas.microsoft.com/office/drawing/2014/main" val="1360393444"/>
                    </a:ext>
                  </a:extLst>
                </a:gridCol>
                <a:gridCol w="139224">
                  <a:extLst>
                    <a:ext uri="{9D8B030D-6E8A-4147-A177-3AD203B41FA5}">
                      <a16:colId xmlns:a16="http://schemas.microsoft.com/office/drawing/2014/main" val="1369405512"/>
                    </a:ext>
                  </a:extLst>
                </a:gridCol>
                <a:gridCol w="139224">
                  <a:extLst>
                    <a:ext uri="{9D8B030D-6E8A-4147-A177-3AD203B41FA5}">
                      <a16:colId xmlns:a16="http://schemas.microsoft.com/office/drawing/2014/main" val="2738213914"/>
                    </a:ext>
                  </a:extLst>
                </a:gridCol>
                <a:gridCol w="139224">
                  <a:extLst>
                    <a:ext uri="{9D8B030D-6E8A-4147-A177-3AD203B41FA5}">
                      <a16:colId xmlns:a16="http://schemas.microsoft.com/office/drawing/2014/main" val="125931352"/>
                    </a:ext>
                  </a:extLst>
                </a:gridCol>
                <a:gridCol w="139224">
                  <a:extLst>
                    <a:ext uri="{9D8B030D-6E8A-4147-A177-3AD203B41FA5}">
                      <a16:colId xmlns:a16="http://schemas.microsoft.com/office/drawing/2014/main" val="36095339"/>
                    </a:ext>
                  </a:extLst>
                </a:gridCol>
                <a:gridCol w="139224">
                  <a:extLst>
                    <a:ext uri="{9D8B030D-6E8A-4147-A177-3AD203B41FA5}">
                      <a16:colId xmlns:a16="http://schemas.microsoft.com/office/drawing/2014/main" val="1863446666"/>
                    </a:ext>
                  </a:extLst>
                </a:gridCol>
                <a:gridCol w="139224">
                  <a:extLst>
                    <a:ext uri="{9D8B030D-6E8A-4147-A177-3AD203B41FA5}">
                      <a16:colId xmlns:a16="http://schemas.microsoft.com/office/drawing/2014/main" val="4175305777"/>
                    </a:ext>
                  </a:extLst>
                </a:gridCol>
                <a:gridCol w="139224">
                  <a:extLst>
                    <a:ext uri="{9D8B030D-6E8A-4147-A177-3AD203B41FA5}">
                      <a16:colId xmlns:a16="http://schemas.microsoft.com/office/drawing/2014/main" val="1940408995"/>
                    </a:ext>
                  </a:extLst>
                </a:gridCol>
                <a:gridCol w="139224">
                  <a:extLst>
                    <a:ext uri="{9D8B030D-6E8A-4147-A177-3AD203B41FA5}">
                      <a16:colId xmlns:a16="http://schemas.microsoft.com/office/drawing/2014/main" val="2209106610"/>
                    </a:ext>
                  </a:extLst>
                </a:gridCol>
                <a:gridCol w="139224">
                  <a:extLst>
                    <a:ext uri="{9D8B030D-6E8A-4147-A177-3AD203B41FA5}">
                      <a16:colId xmlns:a16="http://schemas.microsoft.com/office/drawing/2014/main" val="312910897"/>
                    </a:ext>
                  </a:extLst>
                </a:gridCol>
                <a:gridCol w="139224">
                  <a:extLst>
                    <a:ext uri="{9D8B030D-6E8A-4147-A177-3AD203B41FA5}">
                      <a16:colId xmlns:a16="http://schemas.microsoft.com/office/drawing/2014/main" val="2180208461"/>
                    </a:ext>
                  </a:extLst>
                </a:gridCol>
                <a:gridCol w="139224">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1010072233"/>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622402551"/>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6449526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4679777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34150555"/>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438451378"/>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dirty="0"/>
                    </a:p>
                  </a:txBody>
                  <a:tcPr marL="34495" marR="34495" marT="17247" marB="17247"/>
                </a:tc>
                <a:extLst>
                  <a:ext uri="{0D108BD9-81ED-4DB2-BD59-A6C34878D82A}">
                    <a16:rowId xmlns:a16="http://schemas.microsoft.com/office/drawing/2014/main" val="3333549232"/>
                  </a:ext>
                </a:extLst>
              </a:tr>
            </a:tbl>
          </a:graphicData>
        </a:graphic>
      </p:graphicFrame>
      <p:graphicFrame>
        <p:nvGraphicFramePr>
          <p:cNvPr id="13" name="Table 15">
            <a:extLst>
              <a:ext uri="{FF2B5EF4-FFF2-40B4-BE49-F238E27FC236}">
                <a16:creationId xmlns:a16="http://schemas.microsoft.com/office/drawing/2014/main" id="{21A851EF-ABBF-46B9-B79D-40CBBB679E45}"/>
              </a:ext>
            </a:extLst>
          </p:cNvPr>
          <p:cNvGraphicFramePr>
            <a:graphicFrameLocks noGrp="1" noChangeAspect="1"/>
          </p:cNvGraphicFramePr>
          <p:nvPr/>
        </p:nvGraphicFramePr>
        <p:xfrm>
          <a:off x="7451658" y="2351352"/>
          <a:ext cx="1670688" cy="1663428"/>
        </p:xfrm>
        <a:graphic>
          <a:graphicData uri="http://schemas.openxmlformats.org/drawingml/2006/table">
            <a:tbl>
              <a:tblPr/>
              <a:tblGrid>
                <a:gridCol w="139224">
                  <a:extLst>
                    <a:ext uri="{9D8B030D-6E8A-4147-A177-3AD203B41FA5}">
                      <a16:colId xmlns:a16="http://schemas.microsoft.com/office/drawing/2014/main" val="1360393444"/>
                    </a:ext>
                  </a:extLst>
                </a:gridCol>
                <a:gridCol w="139224">
                  <a:extLst>
                    <a:ext uri="{9D8B030D-6E8A-4147-A177-3AD203B41FA5}">
                      <a16:colId xmlns:a16="http://schemas.microsoft.com/office/drawing/2014/main" val="1369405512"/>
                    </a:ext>
                  </a:extLst>
                </a:gridCol>
                <a:gridCol w="139224">
                  <a:extLst>
                    <a:ext uri="{9D8B030D-6E8A-4147-A177-3AD203B41FA5}">
                      <a16:colId xmlns:a16="http://schemas.microsoft.com/office/drawing/2014/main" val="2738213914"/>
                    </a:ext>
                  </a:extLst>
                </a:gridCol>
                <a:gridCol w="139224">
                  <a:extLst>
                    <a:ext uri="{9D8B030D-6E8A-4147-A177-3AD203B41FA5}">
                      <a16:colId xmlns:a16="http://schemas.microsoft.com/office/drawing/2014/main" val="125931352"/>
                    </a:ext>
                  </a:extLst>
                </a:gridCol>
                <a:gridCol w="139224">
                  <a:extLst>
                    <a:ext uri="{9D8B030D-6E8A-4147-A177-3AD203B41FA5}">
                      <a16:colId xmlns:a16="http://schemas.microsoft.com/office/drawing/2014/main" val="36095339"/>
                    </a:ext>
                  </a:extLst>
                </a:gridCol>
                <a:gridCol w="139224">
                  <a:extLst>
                    <a:ext uri="{9D8B030D-6E8A-4147-A177-3AD203B41FA5}">
                      <a16:colId xmlns:a16="http://schemas.microsoft.com/office/drawing/2014/main" val="1863446666"/>
                    </a:ext>
                  </a:extLst>
                </a:gridCol>
                <a:gridCol w="139224">
                  <a:extLst>
                    <a:ext uri="{9D8B030D-6E8A-4147-A177-3AD203B41FA5}">
                      <a16:colId xmlns:a16="http://schemas.microsoft.com/office/drawing/2014/main" val="4175305777"/>
                    </a:ext>
                  </a:extLst>
                </a:gridCol>
                <a:gridCol w="139224">
                  <a:extLst>
                    <a:ext uri="{9D8B030D-6E8A-4147-A177-3AD203B41FA5}">
                      <a16:colId xmlns:a16="http://schemas.microsoft.com/office/drawing/2014/main" val="1940408995"/>
                    </a:ext>
                  </a:extLst>
                </a:gridCol>
                <a:gridCol w="139224">
                  <a:extLst>
                    <a:ext uri="{9D8B030D-6E8A-4147-A177-3AD203B41FA5}">
                      <a16:colId xmlns:a16="http://schemas.microsoft.com/office/drawing/2014/main" val="2209106610"/>
                    </a:ext>
                  </a:extLst>
                </a:gridCol>
                <a:gridCol w="139224">
                  <a:extLst>
                    <a:ext uri="{9D8B030D-6E8A-4147-A177-3AD203B41FA5}">
                      <a16:colId xmlns:a16="http://schemas.microsoft.com/office/drawing/2014/main" val="312910897"/>
                    </a:ext>
                  </a:extLst>
                </a:gridCol>
                <a:gridCol w="139224">
                  <a:extLst>
                    <a:ext uri="{9D8B030D-6E8A-4147-A177-3AD203B41FA5}">
                      <a16:colId xmlns:a16="http://schemas.microsoft.com/office/drawing/2014/main" val="2180208461"/>
                    </a:ext>
                  </a:extLst>
                </a:gridCol>
                <a:gridCol w="139224">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010072233"/>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622402551"/>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6449526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467977755"/>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1775007956"/>
                  </a:ext>
                </a:extLst>
              </a:tr>
              <a:tr h="138619">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234150555"/>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extLst>
                  <a:ext uri="{0D108BD9-81ED-4DB2-BD59-A6C34878D82A}">
                    <a16:rowId xmlns:a16="http://schemas.microsoft.com/office/drawing/2014/main" val="3438451378"/>
                  </a:ext>
                </a:extLst>
              </a:tr>
              <a:tr h="138619">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tc>
                <a:tc>
                  <a:txBody>
                    <a:bodyPr/>
                    <a:lstStyle/>
                    <a:p>
                      <a:endParaRPr lang="en-US" sz="600" dirty="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a:p>
                  </a:txBody>
                  <a:tcPr marL="34495" marR="34495" marT="17247" marB="17247">
                    <a:solidFill>
                      <a:schemeClr val="accent1">
                        <a:lumMod val="75000"/>
                      </a:schemeClr>
                    </a:solidFill>
                  </a:tcPr>
                </a:tc>
                <a:tc>
                  <a:txBody>
                    <a:bodyPr/>
                    <a:lstStyle/>
                    <a:p>
                      <a:endParaRPr lang="en-US" sz="600" dirty="0"/>
                    </a:p>
                  </a:txBody>
                  <a:tcPr marL="34495" marR="34495" marT="17247" marB="17247">
                    <a:solidFill>
                      <a:schemeClr val="accent1">
                        <a:lumMod val="75000"/>
                      </a:schemeClr>
                    </a:solidFill>
                  </a:tcPr>
                </a:tc>
                <a:extLst>
                  <a:ext uri="{0D108BD9-81ED-4DB2-BD59-A6C34878D82A}">
                    <a16:rowId xmlns:a16="http://schemas.microsoft.com/office/drawing/2014/main" val="3333549232"/>
                  </a:ext>
                </a:extLst>
              </a:tr>
            </a:tbl>
          </a:graphicData>
        </a:graphic>
      </p:graphicFrame>
      <p:graphicFrame>
        <p:nvGraphicFramePr>
          <p:cNvPr id="15" name="Table 15">
            <a:extLst>
              <a:ext uri="{FF2B5EF4-FFF2-40B4-BE49-F238E27FC236}">
                <a16:creationId xmlns:a16="http://schemas.microsoft.com/office/drawing/2014/main" id="{4C763B62-F7E7-4268-A8E0-ADA3EB6BD18C}"/>
              </a:ext>
            </a:extLst>
          </p:cNvPr>
          <p:cNvGraphicFramePr>
            <a:graphicFrameLocks noGrp="1" noChangeAspect="1"/>
          </p:cNvGraphicFramePr>
          <p:nvPr/>
        </p:nvGraphicFramePr>
        <p:xfrm>
          <a:off x="9979358" y="2351352"/>
          <a:ext cx="1153119" cy="970333"/>
        </p:xfrm>
        <a:graphic>
          <a:graphicData uri="http://schemas.openxmlformats.org/drawingml/2006/table">
            <a:tbl>
              <a:tblPr/>
              <a:tblGrid>
                <a:gridCol w="104829">
                  <a:extLst>
                    <a:ext uri="{9D8B030D-6E8A-4147-A177-3AD203B41FA5}">
                      <a16:colId xmlns:a16="http://schemas.microsoft.com/office/drawing/2014/main" val="1360393444"/>
                    </a:ext>
                  </a:extLst>
                </a:gridCol>
                <a:gridCol w="104829">
                  <a:extLst>
                    <a:ext uri="{9D8B030D-6E8A-4147-A177-3AD203B41FA5}">
                      <a16:colId xmlns:a16="http://schemas.microsoft.com/office/drawing/2014/main" val="1369405512"/>
                    </a:ext>
                  </a:extLst>
                </a:gridCol>
                <a:gridCol w="104829">
                  <a:extLst>
                    <a:ext uri="{9D8B030D-6E8A-4147-A177-3AD203B41FA5}">
                      <a16:colId xmlns:a16="http://schemas.microsoft.com/office/drawing/2014/main" val="2738213914"/>
                    </a:ext>
                  </a:extLst>
                </a:gridCol>
                <a:gridCol w="104829">
                  <a:extLst>
                    <a:ext uri="{9D8B030D-6E8A-4147-A177-3AD203B41FA5}">
                      <a16:colId xmlns:a16="http://schemas.microsoft.com/office/drawing/2014/main" val="125931352"/>
                    </a:ext>
                  </a:extLst>
                </a:gridCol>
                <a:gridCol w="104829">
                  <a:extLst>
                    <a:ext uri="{9D8B030D-6E8A-4147-A177-3AD203B41FA5}">
                      <a16:colId xmlns:a16="http://schemas.microsoft.com/office/drawing/2014/main" val="36095339"/>
                    </a:ext>
                  </a:extLst>
                </a:gridCol>
                <a:gridCol w="104829">
                  <a:extLst>
                    <a:ext uri="{9D8B030D-6E8A-4147-A177-3AD203B41FA5}">
                      <a16:colId xmlns:a16="http://schemas.microsoft.com/office/drawing/2014/main" val="1863446666"/>
                    </a:ext>
                  </a:extLst>
                </a:gridCol>
                <a:gridCol w="104829">
                  <a:extLst>
                    <a:ext uri="{9D8B030D-6E8A-4147-A177-3AD203B41FA5}">
                      <a16:colId xmlns:a16="http://schemas.microsoft.com/office/drawing/2014/main" val="4175305777"/>
                    </a:ext>
                  </a:extLst>
                </a:gridCol>
                <a:gridCol w="104829">
                  <a:extLst>
                    <a:ext uri="{9D8B030D-6E8A-4147-A177-3AD203B41FA5}">
                      <a16:colId xmlns:a16="http://schemas.microsoft.com/office/drawing/2014/main" val="1940408995"/>
                    </a:ext>
                  </a:extLst>
                </a:gridCol>
                <a:gridCol w="104829">
                  <a:extLst>
                    <a:ext uri="{9D8B030D-6E8A-4147-A177-3AD203B41FA5}">
                      <a16:colId xmlns:a16="http://schemas.microsoft.com/office/drawing/2014/main" val="2209106610"/>
                    </a:ext>
                  </a:extLst>
                </a:gridCol>
                <a:gridCol w="104829">
                  <a:extLst>
                    <a:ext uri="{9D8B030D-6E8A-4147-A177-3AD203B41FA5}">
                      <a16:colId xmlns:a16="http://schemas.microsoft.com/office/drawing/2014/main" val="312910897"/>
                    </a:ext>
                  </a:extLst>
                </a:gridCol>
                <a:gridCol w="104829">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333549232"/>
                  </a:ext>
                </a:extLst>
              </a:tr>
            </a:tbl>
          </a:graphicData>
        </a:graphic>
      </p:graphicFrame>
      <p:graphicFrame>
        <p:nvGraphicFramePr>
          <p:cNvPr id="16" name="Table 15">
            <a:extLst>
              <a:ext uri="{FF2B5EF4-FFF2-40B4-BE49-F238E27FC236}">
                <a16:creationId xmlns:a16="http://schemas.microsoft.com/office/drawing/2014/main" id="{CAB66159-CD0B-4B62-B68F-A329427C02EF}"/>
              </a:ext>
            </a:extLst>
          </p:cNvPr>
          <p:cNvGraphicFramePr>
            <a:graphicFrameLocks noGrp="1" noChangeAspect="1"/>
          </p:cNvGraphicFramePr>
          <p:nvPr/>
        </p:nvGraphicFramePr>
        <p:xfrm>
          <a:off x="9827056" y="2563233"/>
          <a:ext cx="1153119" cy="970333"/>
        </p:xfrm>
        <a:graphic>
          <a:graphicData uri="http://schemas.openxmlformats.org/drawingml/2006/table">
            <a:tbl>
              <a:tblPr/>
              <a:tblGrid>
                <a:gridCol w="104829">
                  <a:extLst>
                    <a:ext uri="{9D8B030D-6E8A-4147-A177-3AD203B41FA5}">
                      <a16:colId xmlns:a16="http://schemas.microsoft.com/office/drawing/2014/main" val="1360393444"/>
                    </a:ext>
                  </a:extLst>
                </a:gridCol>
                <a:gridCol w="104829">
                  <a:extLst>
                    <a:ext uri="{9D8B030D-6E8A-4147-A177-3AD203B41FA5}">
                      <a16:colId xmlns:a16="http://schemas.microsoft.com/office/drawing/2014/main" val="1369405512"/>
                    </a:ext>
                  </a:extLst>
                </a:gridCol>
                <a:gridCol w="104829">
                  <a:extLst>
                    <a:ext uri="{9D8B030D-6E8A-4147-A177-3AD203B41FA5}">
                      <a16:colId xmlns:a16="http://schemas.microsoft.com/office/drawing/2014/main" val="2738213914"/>
                    </a:ext>
                  </a:extLst>
                </a:gridCol>
                <a:gridCol w="104829">
                  <a:extLst>
                    <a:ext uri="{9D8B030D-6E8A-4147-A177-3AD203B41FA5}">
                      <a16:colId xmlns:a16="http://schemas.microsoft.com/office/drawing/2014/main" val="125931352"/>
                    </a:ext>
                  </a:extLst>
                </a:gridCol>
                <a:gridCol w="104829">
                  <a:extLst>
                    <a:ext uri="{9D8B030D-6E8A-4147-A177-3AD203B41FA5}">
                      <a16:colId xmlns:a16="http://schemas.microsoft.com/office/drawing/2014/main" val="36095339"/>
                    </a:ext>
                  </a:extLst>
                </a:gridCol>
                <a:gridCol w="104829">
                  <a:extLst>
                    <a:ext uri="{9D8B030D-6E8A-4147-A177-3AD203B41FA5}">
                      <a16:colId xmlns:a16="http://schemas.microsoft.com/office/drawing/2014/main" val="1863446666"/>
                    </a:ext>
                  </a:extLst>
                </a:gridCol>
                <a:gridCol w="104829">
                  <a:extLst>
                    <a:ext uri="{9D8B030D-6E8A-4147-A177-3AD203B41FA5}">
                      <a16:colId xmlns:a16="http://schemas.microsoft.com/office/drawing/2014/main" val="4175305777"/>
                    </a:ext>
                  </a:extLst>
                </a:gridCol>
                <a:gridCol w="104829">
                  <a:extLst>
                    <a:ext uri="{9D8B030D-6E8A-4147-A177-3AD203B41FA5}">
                      <a16:colId xmlns:a16="http://schemas.microsoft.com/office/drawing/2014/main" val="1940408995"/>
                    </a:ext>
                  </a:extLst>
                </a:gridCol>
                <a:gridCol w="104829">
                  <a:extLst>
                    <a:ext uri="{9D8B030D-6E8A-4147-A177-3AD203B41FA5}">
                      <a16:colId xmlns:a16="http://schemas.microsoft.com/office/drawing/2014/main" val="2209106610"/>
                    </a:ext>
                  </a:extLst>
                </a:gridCol>
                <a:gridCol w="104829">
                  <a:extLst>
                    <a:ext uri="{9D8B030D-6E8A-4147-A177-3AD203B41FA5}">
                      <a16:colId xmlns:a16="http://schemas.microsoft.com/office/drawing/2014/main" val="312910897"/>
                    </a:ext>
                  </a:extLst>
                </a:gridCol>
                <a:gridCol w="104829">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333549232"/>
                  </a:ext>
                </a:extLst>
              </a:tr>
            </a:tbl>
          </a:graphicData>
        </a:graphic>
      </p:graphicFrame>
      <p:graphicFrame>
        <p:nvGraphicFramePr>
          <p:cNvPr id="17" name="Table 15">
            <a:extLst>
              <a:ext uri="{FF2B5EF4-FFF2-40B4-BE49-F238E27FC236}">
                <a16:creationId xmlns:a16="http://schemas.microsoft.com/office/drawing/2014/main" id="{1A23C5EE-BD02-439E-9354-BBBD1462FC95}"/>
              </a:ext>
            </a:extLst>
          </p:cNvPr>
          <p:cNvGraphicFramePr>
            <a:graphicFrameLocks noGrp="1" noChangeAspect="1"/>
          </p:cNvGraphicFramePr>
          <p:nvPr/>
        </p:nvGraphicFramePr>
        <p:xfrm>
          <a:off x="9674754" y="2784810"/>
          <a:ext cx="1153119" cy="970333"/>
        </p:xfrm>
        <a:graphic>
          <a:graphicData uri="http://schemas.openxmlformats.org/drawingml/2006/table">
            <a:tbl>
              <a:tblPr/>
              <a:tblGrid>
                <a:gridCol w="104829">
                  <a:extLst>
                    <a:ext uri="{9D8B030D-6E8A-4147-A177-3AD203B41FA5}">
                      <a16:colId xmlns:a16="http://schemas.microsoft.com/office/drawing/2014/main" val="1360393444"/>
                    </a:ext>
                  </a:extLst>
                </a:gridCol>
                <a:gridCol w="104829">
                  <a:extLst>
                    <a:ext uri="{9D8B030D-6E8A-4147-A177-3AD203B41FA5}">
                      <a16:colId xmlns:a16="http://schemas.microsoft.com/office/drawing/2014/main" val="1369405512"/>
                    </a:ext>
                  </a:extLst>
                </a:gridCol>
                <a:gridCol w="104829">
                  <a:extLst>
                    <a:ext uri="{9D8B030D-6E8A-4147-A177-3AD203B41FA5}">
                      <a16:colId xmlns:a16="http://schemas.microsoft.com/office/drawing/2014/main" val="2738213914"/>
                    </a:ext>
                  </a:extLst>
                </a:gridCol>
                <a:gridCol w="104829">
                  <a:extLst>
                    <a:ext uri="{9D8B030D-6E8A-4147-A177-3AD203B41FA5}">
                      <a16:colId xmlns:a16="http://schemas.microsoft.com/office/drawing/2014/main" val="125931352"/>
                    </a:ext>
                  </a:extLst>
                </a:gridCol>
                <a:gridCol w="104829">
                  <a:extLst>
                    <a:ext uri="{9D8B030D-6E8A-4147-A177-3AD203B41FA5}">
                      <a16:colId xmlns:a16="http://schemas.microsoft.com/office/drawing/2014/main" val="36095339"/>
                    </a:ext>
                  </a:extLst>
                </a:gridCol>
                <a:gridCol w="104829">
                  <a:extLst>
                    <a:ext uri="{9D8B030D-6E8A-4147-A177-3AD203B41FA5}">
                      <a16:colId xmlns:a16="http://schemas.microsoft.com/office/drawing/2014/main" val="1863446666"/>
                    </a:ext>
                  </a:extLst>
                </a:gridCol>
                <a:gridCol w="104829">
                  <a:extLst>
                    <a:ext uri="{9D8B030D-6E8A-4147-A177-3AD203B41FA5}">
                      <a16:colId xmlns:a16="http://schemas.microsoft.com/office/drawing/2014/main" val="4175305777"/>
                    </a:ext>
                  </a:extLst>
                </a:gridCol>
                <a:gridCol w="104829">
                  <a:extLst>
                    <a:ext uri="{9D8B030D-6E8A-4147-A177-3AD203B41FA5}">
                      <a16:colId xmlns:a16="http://schemas.microsoft.com/office/drawing/2014/main" val="1940408995"/>
                    </a:ext>
                  </a:extLst>
                </a:gridCol>
                <a:gridCol w="104829">
                  <a:extLst>
                    <a:ext uri="{9D8B030D-6E8A-4147-A177-3AD203B41FA5}">
                      <a16:colId xmlns:a16="http://schemas.microsoft.com/office/drawing/2014/main" val="2209106610"/>
                    </a:ext>
                  </a:extLst>
                </a:gridCol>
                <a:gridCol w="104829">
                  <a:extLst>
                    <a:ext uri="{9D8B030D-6E8A-4147-A177-3AD203B41FA5}">
                      <a16:colId xmlns:a16="http://schemas.microsoft.com/office/drawing/2014/main" val="312910897"/>
                    </a:ext>
                  </a:extLst>
                </a:gridCol>
                <a:gridCol w="104829">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tc>
                  <a:txBody>
                    <a:bodyPr/>
                    <a:lstStyle/>
                    <a:p>
                      <a:endParaRPr lang="en-US" sz="600" dirty="0"/>
                    </a:p>
                  </a:txBody>
                  <a:tcPr marL="34495" marR="34495" marT="17247" marB="17247">
                    <a:solidFill>
                      <a:schemeClr val="bg1"/>
                    </a:solidFill>
                  </a:tcPr>
                </a:tc>
                <a:extLst>
                  <a:ext uri="{0D108BD9-81ED-4DB2-BD59-A6C34878D82A}">
                    <a16:rowId xmlns:a16="http://schemas.microsoft.com/office/drawing/2014/main" val="3333549232"/>
                  </a:ext>
                </a:extLst>
              </a:tr>
            </a:tbl>
          </a:graphicData>
        </a:graphic>
      </p:graphicFrame>
      <p:graphicFrame>
        <p:nvGraphicFramePr>
          <p:cNvPr id="14" name="Table 15">
            <a:extLst>
              <a:ext uri="{FF2B5EF4-FFF2-40B4-BE49-F238E27FC236}">
                <a16:creationId xmlns:a16="http://schemas.microsoft.com/office/drawing/2014/main" id="{4B84069B-8430-4B9D-8E79-277254916890}"/>
              </a:ext>
            </a:extLst>
          </p:cNvPr>
          <p:cNvGraphicFramePr>
            <a:graphicFrameLocks noGrp="1" noChangeAspect="1"/>
          </p:cNvGraphicFramePr>
          <p:nvPr/>
        </p:nvGraphicFramePr>
        <p:xfrm>
          <a:off x="9522452" y="2993625"/>
          <a:ext cx="1153119" cy="970333"/>
        </p:xfrm>
        <a:graphic>
          <a:graphicData uri="http://schemas.openxmlformats.org/drawingml/2006/table">
            <a:tbl>
              <a:tblPr/>
              <a:tblGrid>
                <a:gridCol w="104829">
                  <a:extLst>
                    <a:ext uri="{9D8B030D-6E8A-4147-A177-3AD203B41FA5}">
                      <a16:colId xmlns:a16="http://schemas.microsoft.com/office/drawing/2014/main" val="1360393444"/>
                    </a:ext>
                  </a:extLst>
                </a:gridCol>
                <a:gridCol w="104829">
                  <a:extLst>
                    <a:ext uri="{9D8B030D-6E8A-4147-A177-3AD203B41FA5}">
                      <a16:colId xmlns:a16="http://schemas.microsoft.com/office/drawing/2014/main" val="1369405512"/>
                    </a:ext>
                  </a:extLst>
                </a:gridCol>
                <a:gridCol w="104829">
                  <a:extLst>
                    <a:ext uri="{9D8B030D-6E8A-4147-A177-3AD203B41FA5}">
                      <a16:colId xmlns:a16="http://schemas.microsoft.com/office/drawing/2014/main" val="2738213914"/>
                    </a:ext>
                  </a:extLst>
                </a:gridCol>
                <a:gridCol w="104829">
                  <a:extLst>
                    <a:ext uri="{9D8B030D-6E8A-4147-A177-3AD203B41FA5}">
                      <a16:colId xmlns:a16="http://schemas.microsoft.com/office/drawing/2014/main" val="125931352"/>
                    </a:ext>
                  </a:extLst>
                </a:gridCol>
                <a:gridCol w="104829">
                  <a:extLst>
                    <a:ext uri="{9D8B030D-6E8A-4147-A177-3AD203B41FA5}">
                      <a16:colId xmlns:a16="http://schemas.microsoft.com/office/drawing/2014/main" val="36095339"/>
                    </a:ext>
                  </a:extLst>
                </a:gridCol>
                <a:gridCol w="104829">
                  <a:extLst>
                    <a:ext uri="{9D8B030D-6E8A-4147-A177-3AD203B41FA5}">
                      <a16:colId xmlns:a16="http://schemas.microsoft.com/office/drawing/2014/main" val="1863446666"/>
                    </a:ext>
                  </a:extLst>
                </a:gridCol>
                <a:gridCol w="104829">
                  <a:extLst>
                    <a:ext uri="{9D8B030D-6E8A-4147-A177-3AD203B41FA5}">
                      <a16:colId xmlns:a16="http://schemas.microsoft.com/office/drawing/2014/main" val="4175305777"/>
                    </a:ext>
                  </a:extLst>
                </a:gridCol>
                <a:gridCol w="104829">
                  <a:extLst>
                    <a:ext uri="{9D8B030D-6E8A-4147-A177-3AD203B41FA5}">
                      <a16:colId xmlns:a16="http://schemas.microsoft.com/office/drawing/2014/main" val="1940408995"/>
                    </a:ext>
                  </a:extLst>
                </a:gridCol>
                <a:gridCol w="104829">
                  <a:extLst>
                    <a:ext uri="{9D8B030D-6E8A-4147-A177-3AD203B41FA5}">
                      <a16:colId xmlns:a16="http://schemas.microsoft.com/office/drawing/2014/main" val="2209106610"/>
                    </a:ext>
                  </a:extLst>
                </a:gridCol>
                <a:gridCol w="104829">
                  <a:extLst>
                    <a:ext uri="{9D8B030D-6E8A-4147-A177-3AD203B41FA5}">
                      <a16:colId xmlns:a16="http://schemas.microsoft.com/office/drawing/2014/main" val="312910897"/>
                    </a:ext>
                  </a:extLst>
                </a:gridCol>
                <a:gridCol w="104829">
                  <a:extLst>
                    <a:ext uri="{9D8B030D-6E8A-4147-A177-3AD203B41FA5}">
                      <a16:colId xmlns:a16="http://schemas.microsoft.com/office/drawing/2014/main" val="1610401026"/>
                    </a:ext>
                  </a:extLst>
                </a:gridCol>
              </a:tblGrid>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877841693"/>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82390670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1622402551"/>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1775007956"/>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260748394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895859734"/>
                  </a:ext>
                </a:extLst>
              </a:tr>
              <a:tr h="138619">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tc>
                  <a:txBody>
                    <a:bodyPr/>
                    <a:lstStyle/>
                    <a:p>
                      <a:endParaRPr lang="en-US" sz="600" dirty="0"/>
                    </a:p>
                  </a:txBody>
                  <a:tcPr marL="34495" marR="34495" marT="17247" marB="17247">
                    <a:solidFill>
                      <a:srgbClr val="20466D"/>
                    </a:solidFill>
                  </a:tcPr>
                </a:tc>
                <a:extLst>
                  <a:ext uri="{0D108BD9-81ED-4DB2-BD59-A6C34878D82A}">
                    <a16:rowId xmlns:a16="http://schemas.microsoft.com/office/drawing/2014/main" val="3333549232"/>
                  </a:ext>
                </a:extLst>
              </a:tr>
            </a:tbl>
          </a:graphicData>
        </a:graphic>
      </p:graphicFrame>
      <p:sp>
        <p:nvSpPr>
          <p:cNvPr id="2" name="Slide Number Placeholder 1">
            <a:extLst>
              <a:ext uri="{FF2B5EF4-FFF2-40B4-BE49-F238E27FC236}">
                <a16:creationId xmlns:a16="http://schemas.microsoft.com/office/drawing/2014/main" id="{89DBE45B-11AC-47F3-BBC7-AF9B7EF0D57A}"/>
              </a:ext>
            </a:extLst>
          </p:cNvPr>
          <p:cNvSpPr>
            <a:spLocks noGrp="1"/>
          </p:cNvSpPr>
          <p:nvPr>
            <p:ph type="sldNum" sz="quarter" idx="12"/>
          </p:nvPr>
        </p:nvSpPr>
        <p:spPr/>
        <p:txBody>
          <a:bodyPr/>
          <a:lstStyle/>
          <a:p>
            <a:fld id="{AC171FED-CB14-4DE1-8635-21723D897567}" type="slidenum">
              <a:rPr lang="en-US" smtClean="0"/>
              <a:t>33</a:t>
            </a:fld>
            <a:endParaRPr lang="en-US"/>
          </a:p>
        </p:txBody>
      </p:sp>
      <p:sp>
        <p:nvSpPr>
          <p:cNvPr id="18" name="Title 1">
            <a:extLst>
              <a:ext uri="{FF2B5EF4-FFF2-40B4-BE49-F238E27FC236}">
                <a16:creationId xmlns:a16="http://schemas.microsoft.com/office/drawing/2014/main" id="{8E5EB149-9B2D-488A-8A76-B2DA64442FD9}"/>
              </a:ext>
            </a:extLst>
          </p:cNvPr>
          <p:cNvSpPr>
            <a:spLocks noGrp="1"/>
          </p:cNvSpPr>
          <p:nvPr>
            <p:ph type="title"/>
          </p:nvPr>
        </p:nvSpPr>
        <p:spPr>
          <a:xfrm>
            <a:off x="838200" y="365126"/>
            <a:ext cx="10515600" cy="553998"/>
          </a:xfrm>
        </p:spPr>
        <p:txBody>
          <a:bodyPr/>
          <a:lstStyle/>
          <a:p>
            <a:r>
              <a:rPr lang="zh-CN" altLang="en-US" dirty="0"/>
              <a:t>加速与精度的权衡</a:t>
            </a:r>
            <a:endParaRPr lang="en-US" dirty="0"/>
          </a:p>
        </p:txBody>
      </p:sp>
      <p:sp>
        <p:nvSpPr>
          <p:cNvPr id="3" name="TextBox 2">
            <a:extLst>
              <a:ext uri="{FF2B5EF4-FFF2-40B4-BE49-F238E27FC236}">
                <a16:creationId xmlns:a16="http://schemas.microsoft.com/office/drawing/2014/main" id="{7E8CE7ED-98CF-4709-BFBD-06A2ADD502F5}"/>
              </a:ext>
            </a:extLst>
          </p:cNvPr>
          <p:cNvSpPr txBox="1"/>
          <p:nvPr/>
        </p:nvSpPr>
        <p:spPr>
          <a:xfrm>
            <a:off x="1739596" y="6013037"/>
            <a:ext cx="1415772" cy="461665"/>
          </a:xfrm>
          <a:prstGeom prst="rect">
            <a:avLst/>
          </a:prstGeom>
          <a:noFill/>
        </p:spPr>
        <p:txBody>
          <a:bodyPr wrap="none" rtlCol="0">
            <a:spAutoFit/>
          </a:bodyPr>
          <a:lstStyle/>
          <a:p>
            <a:r>
              <a:rPr lang="zh-CN" altLang="en-US" sz="2400" dirty="0">
                <a:solidFill>
                  <a:srgbClr val="FF0000"/>
                </a:solidFill>
              </a:rPr>
              <a:t>难以加速</a:t>
            </a:r>
            <a:endParaRPr lang="en-US" sz="2400" dirty="0">
              <a:solidFill>
                <a:srgbClr val="FF0000"/>
              </a:solidFill>
            </a:endParaRPr>
          </a:p>
        </p:txBody>
      </p:sp>
      <p:sp>
        <p:nvSpPr>
          <p:cNvPr id="19" name="TextBox 18">
            <a:extLst>
              <a:ext uri="{FF2B5EF4-FFF2-40B4-BE49-F238E27FC236}">
                <a16:creationId xmlns:a16="http://schemas.microsoft.com/office/drawing/2014/main" id="{6E53DE85-4D33-4936-B8AA-70644D318DB7}"/>
              </a:ext>
            </a:extLst>
          </p:cNvPr>
          <p:cNvSpPr txBox="1"/>
          <p:nvPr/>
        </p:nvSpPr>
        <p:spPr>
          <a:xfrm>
            <a:off x="9193653" y="6031209"/>
            <a:ext cx="1415772" cy="461665"/>
          </a:xfrm>
          <a:prstGeom prst="rect">
            <a:avLst/>
          </a:prstGeom>
          <a:noFill/>
        </p:spPr>
        <p:txBody>
          <a:bodyPr wrap="none" rtlCol="0">
            <a:spAutoFit/>
          </a:bodyPr>
          <a:lstStyle/>
          <a:p>
            <a:r>
              <a:rPr lang="zh-CN" altLang="en-US" sz="2400" dirty="0">
                <a:solidFill>
                  <a:srgbClr val="00B050"/>
                </a:solidFill>
              </a:rPr>
              <a:t>容易加速</a:t>
            </a:r>
            <a:endParaRPr lang="en-US" sz="2400" dirty="0">
              <a:solidFill>
                <a:srgbClr val="00B050"/>
              </a:solidFill>
            </a:endParaRPr>
          </a:p>
        </p:txBody>
      </p:sp>
      <p:sp>
        <p:nvSpPr>
          <p:cNvPr id="20" name="TextBox 19">
            <a:extLst>
              <a:ext uri="{FF2B5EF4-FFF2-40B4-BE49-F238E27FC236}">
                <a16:creationId xmlns:a16="http://schemas.microsoft.com/office/drawing/2014/main" id="{2FD9114A-A233-4602-BFF1-8CF712867126}"/>
              </a:ext>
            </a:extLst>
          </p:cNvPr>
          <p:cNvSpPr txBox="1"/>
          <p:nvPr/>
        </p:nvSpPr>
        <p:spPr>
          <a:xfrm>
            <a:off x="1893484" y="4978873"/>
            <a:ext cx="1107996" cy="461665"/>
          </a:xfrm>
          <a:prstGeom prst="rect">
            <a:avLst/>
          </a:prstGeom>
          <a:noFill/>
        </p:spPr>
        <p:txBody>
          <a:bodyPr wrap="none" rtlCol="0">
            <a:spAutoFit/>
          </a:bodyPr>
          <a:lstStyle/>
          <a:p>
            <a:r>
              <a:rPr lang="zh-CN" altLang="en-US" sz="2400" dirty="0">
                <a:solidFill>
                  <a:srgbClr val="00B050"/>
                </a:solidFill>
              </a:rPr>
              <a:t>精度高</a:t>
            </a:r>
            <a:endParaRPr lang="en-US" sz="2400" dirty="0">
              <a:solidFill>
                <a:srgbClr val="00B050"/>
              </a:solidFill>
            </a:endParaRPr>
          </a:p>
        </p:txBody>
      </p:sp>
      <p:sp>
        <p:nvSpPr>
          <p:cNvPr id="21" name="TextBox 20">
            <a:extLst>
              <a:ext uri="{FF2B5EF4-FFF2-40B4-BE49-F238E27FC236}">
                <a16:creationId xmlns:a16="http://schemas.microsoft.com/office/drawing/2014/main" id="{4FF790E7-CFBB-4756-8500-94C6D2EAA310}"/>
              </a:ext>
            </a:extLst>
          </p:cNvPr>
          <p:cNvSpPr txBox="1"/>
          <p:nvPr/>
        </p:nvSpPr>
        <p:spPr>
          <a:xfrm>
            <a:off x="9295619" y="4946842"/>
            <a:ext cx="1107996" cy="461665"/>
          </a:xfrm>
          <a:prstGeom prst="rect">
            <a:avLst/>
          </a:prstGeom>
          <a:noFill/>
        </p:spPr>
        <p:txBody>
          <a:bodyPr wrap="none" rtlCol="0">
            <a:spAutoFit/>
          </a:bodyPr>
          <a:lstStyle/>
          <a:p>
            <a:r>
              <a:rPr lang="zh-CN" altLang="en-US" sz="2400" dirty="0">
                <a:solidFill>
                  <a:srgbClr val="FF0000"/>
                </a:solidFill>
              </a:rPr>
              <a:t>精度低</a:t>
            </a:r>
            <a:endParaRPr lang="en-US" sz="2400" dirty="0">
              <a:solidFill>
                <a:srgbClr val="FF0000"/>
              </a:solidFill>
            </a:endParaRPr>
          </a:p>
        </p:txBody>
      </p:sp>
    </p:spTree>
    <p:extLst>
      <p:ext uri="{BB962C8B-B14F-4D97-AF65-F5344CB8AC3E}">
        <p14:creationId xmlns:p14="http://schemas.microsoft.com/office/powerpoint/2010/main" val="5919177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613E-A055-4D88-93BA-2C832BDF11DB}"/>
              </a:ext>
            </a:extLst>
          </p:cNvPr>
          <p:cNvSpPr>
            <a:spLocks noGrp="1"/>
          </p:cNvSpPr>
          <p:nvPr>
            <p:ph type="title"/>
          </p:nvPr>
        </p:nvSpPr>
        <p:spPr>
          <a:xfrm>
            <a:off x="838200" y="365125"/>
            <a:ext cx="10515600" cy="553998"/>
          </a:xfrm>
        </p:spPr>
        <p:txBody>
          <a:bodyPr/>
          <a:lstStyle/>
          <a:p>
            <a:r>
              <a:rPr lang="zh-CN" altLang="en-US" dirty="0"/>
              <a:t>加速与精度的权衡</a:t>
            </a:r>
          </a:p>
        </p:txBody>
      </p:sp>
      <p:sp>
        <p:nvSpPr>
          <p:cNvPr id="5" name="Slide Number Placeholder 4">
            <a:extLst>
              <a:ext uri="{FF2B5EF4-FFF2-40B4-BE49-F238E27FC236}">
                <a16:creationId xmlns:a16="http://schemas.microsoft.com/office/drawing/2014/main" id="{06C2495F-9D48-46C5-A7C5-BF08AD1B9BD4}"/>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graphicFrame>
        <p:nvGraphicFramePr>
          <p:cNvPr id="8" name="Chart 7">
            <a:extLst>
              <a:ext uri="{FF2B5EF4-FFF2-40B4-BE49-F238E27FC236}">
                <a16:creationId xmlns:a16="http://schemas.microsoft.com/office/drawing/2014/main" id="{2DA745C5-63FC-458D-9D7D-44D7748AA3B2}"/>
              </a:ext>
            </a:extLst>
          </p:cNvPr>
          <p:cNvGraphicFramePr>
            <a:graphicFrameLocks/>
          </p:cNvGraphicFramePr>
          <p:nvPr>
            <p:extLst>
              <p:ext uri="{D42A27DB-BD31-4B8C-83A1-F6EECF244321}">
                <p14:modId xmlns:p14="http://schemas.microsoft.com/office/powerpoint/2010/main" val="522215640"/>
              </p:ext>
            </p:extLst>
          </p:nvPr>
        </p:nvGraphicFramePr>
        <p:xfrm>
          <a:off x="1624263" y="1489332"/>
          <a:ext cx="8783053" cy="511392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0045F431-F06F-48DE-BAB2-FE52373FABCF}"/>
              </a:ext>
            </a:extLst>
          </p:cNvPr>
          <p:cNvSpPr txBox="1"/>
          <p:nvPr/>
        </p:nvSpPr>
        <p:spPr>
          <a:xfrm>
            <a:off x="5598123" y="6006489"/>
            <a:ext cx="1297150" cy="461665"/>
          </a:xfrm>
          <a:prstGeom prst="rect">
            <a:avLst/>
          </a:prstGeom>
          <a:noFill/>
        </p:spPr>
        <p:txBody>
          <a:bodyPr wrap="none" rtlCol="0">
            <a:spAutoFit/>
          </a:bodyPr>
          <a:lstStyle/>
          <a:p>
            <a:r>
              <a:rPr lang="en-US" altLang="zh-CN" sz="2400" dirty="0"/>
              <a:t>Sparsity</a:t>
            </a:r>
            <a:endParaRPr lang="zh-CN" altLang="en-US" sz="2400" dirty="0"/>
          </a:p>
        </p:txBody>
      </p:sp>
      <p:grpSp>
        <p:nvGrpSpPr>
          <p:cNvPr id="19" name="Group 18">
            <a:extLst>
              <a:ext uri="{FF2B5EF4-FFF2-40B4-BE49-F238E27FC236}">
                <a16:creationId xmlns:a16="http://schemas.microsoft.com/office/drawing/2014/main" id="{3EB54FD9-1CCE-4F43-95DC-D10034C3285A}"/>
              </a:ext>
            </a:extLst>
          </p:cNvPr>
          <p:cNvGrpSpPr/>
          <p:nvPr/>
        </p:nvGrpSpPr>
        <p:grpSpPr>
          <a:xfrm>
            <a:off x="320531" y="2910584"/>
            <a:ext cx="1464153" cy="1225254"/>
            <a:chOff x="320531" y="2910584"/>
            <a:chExt cx="1464153" cy="1225254"/>
          </a:xfrm>
        </p:grpSpPr>
        <p:sp>
          <p:nvSpPr>
            <p:cNvPr id="14" name="TextBox 13">
              <a:extLst>
                <a:ext uri="{FF2B5EF4-FFF2-40B4-BE49-F238E27FC236}">
                  <a16:creationId xmlns:a16="http://schemas.microsoft.com/office/drawing/2014/main" id="{5C0FA6E4-24E2-4C30-92DD-63004A6EEA37}"/>
                </a:ext>
              </a:extLst>
            </p:cNvPr>
            <p:cNvSpPr txBox="1"/>
            <p:nvPr/>
          </p:nvSpPr>
          <p:spPr>
            <a:xfrm>
              <a:off x="320531" y="3771892"/>
              <a:ext cx="1464153" cy="363946"/>
            </a:xfrm>
            <a:prstGeom prst="rect">
              <a:avLst/>
            </a:prstGeom>
            <a:noFill/>
          </p:spPr>
          <p:txBody>
            <a:bodyPr wrap="square" rtlCol="0">
              <a:spAutoFit/>
            </a:bodyPr>
            <a:lstStyle/>
            <a:p>
              <a:r>
                <a:rPr lang="zh-CN" altLang="en-US" dirty="0"/>
                <a:t>（越小越好）</a:t>
              </a:r>
            </a:p>
          </p:txBody>
        </p:sp>
        <p:sp>
          <p:nvSpPr>
            <p:cNvPr id="10" name="TextBox 9">
              <a:extLst>
                <a:ext uri="{FF2B5EF4-FFF2-40B4-BE49-F238E27FC236}">
                  <a16:creationId xmlns:a16="http://schemas.microsoft.com/office/drawing/2014/main" id="{FE045182-FAA1-44FB-B10B-46EDE034365C}"/>
                </a:ext>
              </a:extLst>
            </p:cNvPr>
            <p:cNvSpPr txBox="1"/>
            <p:nvPr/>
          </p:nvSpPr>
          <p:spPr>
            <a:xfrm>
              <a:off x="599624" y="2910584"/>
              <a:ext cx="1024639" cy="830997"/>
            </a:xfrm>
            <a:prstGeom prst="rect">
              <a:avLst/>
            </a:prstGeom>
            <a:noFill/>
          </p:spPr>
          <p:txBody>
            <a:bodyPr wrap="none" rtlCol="0">
              <a:spAutoFit/>
            </a:bodyPr>
            <a:lstStyle/>
            <a:p>
              <a:r>
                <a:rPr lang="en-US" altLang="zh-CN" sz="2400" dirty="0"/>
                <a:t>Model</a:t>
              </a:r>
            </a:p>
            <a:p>
              <a:r>
                <a:rPr lang="en-US" altLang="zh-CN" sz="2400" dirty="0"/>
                <a:t>Loss</a:t>
              </a:r>
              <a:endParaRPr lang="zh-CN" altLang="en-US" sz="2400" dirty="0"/>
            </a:p>
          </p:txBody>
        </p:sp>
      </p:grpSp>
      <p:sp>
        <p:nvSpPr>
          <p:cNvPr id="4" name="Speech Bubble: Rectangle with Corners Rounded 3">
            <a:extLst>
              <a:ext uri="{FF2B5EF4-FFF2-40B4-BE49-F238E27FC236}">
                <a16:creationId xmlns:a16="http://schemas.microsoft.com/office/drawing/2014/main" id="{C6EEA30A-ACCD-4A7F-AEC1-4D3214E70254}"/>
              </a:ext>
            </a:extLst>
          </p:cNvPr>
          <p:cNvSpPr/>
          <p:nvPr/>
        </p:nvSpPr>
        <p:spPr>
          <a:xfrm>
            <a:off x="9769137" y="1628982"/>
            <a:ext cx="1645327" cy="1028699"/>
          </a:xfrm>
          <a:prstGeom prst="wedgeRoundRectCallout">
            <a:avLst>
              <a:gd name="adj1" fmla="val -61065"/>
              <a:gd name="adj2" fmla="val 164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细粒度：</a:t>
            </a:r>
            <a:endParaRPr lang="en-US" altLang="zh-CN" b="1" dirty="0"/>
          </a:p>
          <a:p>
            <a:pPr algn="ctr"/>
            <a:r>
              <a:rPr lang="zh-CN" altLang="en-US" b="1" dirty="0"/>
              <a:t>精度高</a:t>
            </a:r>
            <a:endParaRPr lang="en-US" altLang="zh-CN" b="1" dirty="0"/>
          </a:p>
          <a:p>
            <a:pPr algn="ctr"/>
            <a:r>
              <a:rPr lang="zh-CN" altLang="en-US" b="1" dirty="0"/>
              <a:t>难加速</a:t>
            </a:r>
            <a:endParaRPr lang="en-US" altLang="zh-CN" dirty="0"/>
          </a:p>
        </p:txBody>
      </p:sp>
      <p:sp>
        <p:nvSpPr>
          <p:cNvPr id="12" name="Speech Bubble: Rectangle with Corners Rounded 11">
            <a:extLst>
              <a:ext uri="{FF2B5EF4-FFF2-40B4-BE49-F238E27FC236}">
                <a16:creationId xmlns:a16="http://schemas.microsoft.com/office/drawing/2014/main" id="{5056A989-55DC-4BF7-911B-F4C88B2EA5FA}"/>
              </a:ext>
            </a:extLst>
          </p:cNvPr>
          <p:cNvSpPr/>
          <p:nvPr/>
        </p:nvSpPr>
        <p:spPr>
          <a:xfrm>
            <a:off x="4649070" y="1295966"/>
            <a:ext cx="1898106" cy="1028699"/>
          </a:xfrm>
          <a:prstGeom prst="wedgeRoundRectCallout">
            <a:avLst>
              <a:gd name="adj1" fmla="val 62760"/>
              <a:gd name="adj2" fmla="val 37534"/>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t>粗粒度</a:t>
            </a:r>
            <a:r>
              <a:rPr lang="zh-CN" altLang="en-US" dirty="0"/>
              <a:t>：</a:t>
            </a:r>
            <a:endParaRPr lang="en-US" altLang="zh-CN" dirty="0"/>
          </a:p>
          <a:p>
            <a:pPr algn="ctr"/>
            <a:r>
              <a:rPr lang="zh-CN" altLang="en-US" dirty="0"/>
              <a:t>易加速</a:t>
            </a:r>
            <a:endParaRPr lang="en-US" altLang="zh-CN" dirty="0"/>
          </a:p>
          <a:p>
            <a:pPr algn="ctr"/>
            <a:r>
              <a:rPr lang="zh-CN" altLang="en-US" dirty="0"/>
              <a:t>精度低</a:t>
            </a:r>
            <a:endParaRPr lang="en-US" altLang="zh-CN" dirty="0"/>
          </a:p>
        </p:txBody>
      </p:sp>
      <p:sp>
        <p:nvSpPr>
          <p:cNvPr id="6" name="Oval 5">
            <a:extLst>
              <a:ext uri="{FF2B5EF4-FFF2-40B4-BE49-F238E27FC236}">
                <a16:creationId xmlns:a16="http://schemas.microsoft.com/office/drawing/2014/main" id="{5401615E-FF61-4C00-A72F-D7EB52150475}"/>
              </a:ext>
            </a:extLst>
          </p:cNvPr>
          <p:cNvSpPr/>
          <p:nvPr/>
        </p:nvSpPr>
        <p:spPr>
          <a:xfrm>
            <a:off x="7416800" y="4639734"/>
            <a:ext cx="406400" cy="406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Oval 14">
            <a:extLst>
              <a:ext uri="{FF2B5EF4-FFF2-40B4-BE49-F238E27FC236}">
                <a16:creationId xmlns:a16="http://schemas.microsoft.com/office/drawing/2014/main" id="{AEAA5019-7AE1-4D99-8BC4-CCE28FF2D1B1}"/>
              </a:ext>
            </a:extLst>
          </p:cNvPr>
          <p:cNvSpPr/>
          <p:nvPr/>
        </p:nvSpPr>
        <p:spPr>
          <a:xfrm>
            <a:off x="3471333" y="4639734"/>
            <a:ext cx="406400" cy="406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4249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1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6"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0845-FE07-4675-81A5-2499F61EC84A}"/>
              </a:ext>
            </a:extLst>
          </p:cNvPr>
          <p:cNvSpPr>
            <a:spLocks noGrp="1"/>
          </p:cNvSpPr>
          <p:nvPr>
            <p:ph type="title"/>
          </p:nvPr>
        </p:nvSpPr>
        <p:spPr/>
        <p:txBody>
          <a:bodyPr/>
          <a:lstStyle/>
          <a:p>
            <a:r>
              <a:rPr lang="en-US" altLang="zh-CN" dirty="0"/>
              <a:t>FPGA</a:t>
            </a:r>
            <a:r>
              <a:rPr lang="zh-CN" altLang="en-US" dirty="0"/>
              <a:t>’</a:t>
            </a:r>
            <a:r>
              <a:rPr lang="en-US" altLang="zh-CN" dirty="0"/>
              <a:t>19 </a:t>
            </a:r>
            <a:r>
              <a:rPr lang="zh-CN" altLang="en-US" dirty="0"/>
              <a:t>和 </a:t>
            </a:r>
            <a:r>
              <a:rPr lang="en-US" altLang="zh-CN" dirty="0"/>
              <a:t>AAAI</a:t>
            </a:r>
            <a:r>
              <a:rPr lang="zh-CN" altLang="en-US" dirty="0"/>
              <a:t>‘</a:t>
            </a:r>
            <a:r>
              <a:rPr lang="en-US" altLang="zh-CN" dirty="0"/>
              <a:t>19</a:t>
            </a:r>
            <a:endParaRPr lang="en-US" dirty="0"/>
          </a:p>
        </p:txBody>
      </p:sp>
      <p:pic>
        <p:nvPicPr>
          <p:cNvPr id="4" name="Content Placeholder 3">
            <a:extLst>
              <a:ext uri="{FF2B5EF4-FFF2-40B4-BE49-F238E27FC236}">
                <a16:creationId xmlns:a16="http://schemas.microsoft.com/office/drawing/2014/main" id="{FAE6ED48-79B9-47EE-9F87-CB53D689E6D4}"/>
              </a:ext>
            </a:extLst>
          </p:cNvPr>
          <p:cNvPicPr>
            <a:picLocks noGrp="1" noChangeAspect="1"/>
          </p:cNvPicPr>
          <p:nvPr>
            <p:ph idx="1"/>
          </p:nvPr>
        </p:nvPicPr>
        <p:blipFill>
          <a:blip r:embed="rId3"/>
          <a:stretch>
            <a:fillRect/>
          </a:stretch>
        </p:blipFill>
        <p:spPr>
          <a:xfrm>
            <a:off x="2351452" y="1401717"/>
            <a:ext cx="6934216" cy="4248755"/>
          </a:xfrm>
          <a:prstGeom prst="rect">
            <a:avLst/>
          </a:prstGeom>
        </p:spPr>
      </p:pic>
      <p:sp>
        <p:nvSpPr>
          <p:cNvPr id="3" name="Slide Number Placeholder 2">
            <a:extLst>
              <a:ext uri="{FF2B5EF4-FFF2-40B4-BE49-F238E27FC236}">
                <a16:creationId xmlns:a16="http://schemas.microsoft.com/office/drawing/2014/main" id="{F4468767-6055-466B-A23C-AF06F5AC96DC}"/>
              </a:ext>
            </a:extLst>
          </p:cNvPr>
          <p:cNvSpPr>
            <a:spLocks noGrp="1"/>
          </p:cNvSpPr>
          <p:nvPr>
            <p:ph type="sldNum" sz="quarter" idx="12"/>
          </p:nvPr>
        </p:nvSpPr>
        <p:spPr/>
        <p:txBody>
          <a:bodyPr/>
          <a:lstStyle/>
          <a:p>
            <a:fld id="{83212F52-AF0E-4FA3-97AA-8CAD8CC8BD74}" type="slidenum">
              <a:rPr lang="en-US" smtClean="0"/>
              <a:t>35</a:t>
            </a:fld>
            <a:endParaRPr lang="en-US"/>
          </a:p>
        </p:txBody>
      </p:sp>
      <p:sp>
        <p:nvSpPr>
          <p:cNvPr id="5" name="Rectangle 4">
            <a:extLst>
              <a:ext uri="{FF2B5EF4-FFF2-40B4-BE49-F238E27FC236}">
                <a16:creationId xmlns:a16="http://schemas.microsoft.com/office/drawing/2014/main" id="{E534C511-9F0D-4569-92E6-11BED7991960}"/>
              </a:ext>
            </a:extLst>
          </p:cNvPr>
          <p:cNvSpPr/>
          <p:nvPr/>
        </p:nvSpPr>
        <p:spPr bwMode="auto">
          <a:xfrm>
            <a:off x="5877058" y="3509231"/>
            <a:ext cx="3666187" cy="22198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91564D3E-C7FB-405E-A5D1-DF3937B9616B}"/>
              </a:ext>
            </a:extLst>
          </p:cNvPr>
          <p:cNvSpPr txBox="1"/>
          <p:nvPr/>
        </p:nvSpPr>
        <p:spPr>
          <a:xfrm>
            <a:off x="2691684" y="6040991"/>
            <a:ext cx="8178457" cy="615553"/>
          </a:xfrm>
          <a:prstGeom prst="rect">
            <a:avLst/>
          </a:prstGeom>
          <a:noFill/>
        </p:spPr>
        <p:txBody>
          <a:bodyPr wrap="none" lIns="0" tIns="0" rIns="0" bIns="0" rtlCol="0">
            <a:spAutoFit/>
          </a:bodyPr>
          <a:lstStyle/>
          <a:p>
            <a:r>
              <a:rPr lang="en-US" altLang="zh-CN" sz="2000" dirty="0"/>
              <a:t>Efficient and effective sparse LSTM on FPGA with bank-balanced sparsity</a:t>
            </a:r>
          </a:p>
          <a:p>
            <a:r>
              <a:rPr lang="en-US" sz="2000" dirty="0"/>
              <a:t>Balanced sparsity for efficient DNN inference on GPU</a:t>
            </a:r>
          </a:p>
        </p:txBody>
      </p:sp>
    </p:spTree>
    <p:extLst>
      <p:ext uri="{BB962C8B-B14F-4D97-AF65-F5344CB8AC3E}">
        <p14:creationId xmlns:p14="http://schemas.microsoft.com/office/powerpoint/2010/main" val="14417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8D9C8-E671-4CB7-A4E8-4DEACA22136F}"/>
              </a:ext>
            </a:extLst>
          </p:cNvPr>
          <p:cNvSpPr>
            <a:spLocks noGrp="1"/>
          </p:cNvSpPr>
          <p:nvPr>
            <p:ph type="title"/>
          </p:nvPr>
        </p:nvSpPr>
        <p:spPr/>
        <p:txBody>
          <a:bodyPr/>
          <a:lstStyle/>
          <a:p>
            <a:r>
              <a:rPr lang="zh-CN" altLang="en-US" dirty="0"/>
              <a:t>英伟达 </a:t>
            </a:r>
            <a:r>
              <a:rPr lang="en-US" altLang="zh-CN" dirty="0"/>
              <a:t>A100 GPU</a:t>
            </a:r>
            <a:r>
              <a:rPr lang="zh-CN" altLang="en-US" dirty="0"/>
              <a:t>：</a:t>
            </a:r>
            <a:r>
              <a:rPr lang="en-US" altLang="zh-CN" dirty="0"/>
              <a:t>sparse tensor core</a:t>
            </a:r>
            <a:endParaRPr lang="en-US" dirty="0"/>
          </a:p>
        </p:txBody>
      </p:sp>
      <p:pic>
        <p:nvPicPr>
          <p:cNvPr id="4" name="Content Placeholder 4" descr="A close up of text on a white surface&#10;&#10;Description automatically generated">
            <a:extLst>
              <a:ext uri="{FF2B5EF4-FFF2-40B4-BE49-F238E27FC236}">
                <a16:creationId xmlns:a16="http://schemas.microsoft.com/office/drawing/2014/main" id="{796566AC-5CD8-4A6C-924D-8C4D077E46D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493" y="1283243"/>
            <a:ext cx="9427747" cy="5286905"/>
          </a:xfrm>
        </p:spPr>
      </p:pic>
    </p:spTree>
    <p:extLst>
      <p:ext uri="{BB962C8B-B14F-4D97-AF65-F5344CB8AC3E}">
        <p14:creationId xmlns:p14="http://schemas.microsoft.com/office/powerpoint/2010/main" val="30528790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BE42-39EC-4FC1-9163-7038C641A906}"/>
              </a:ext>
            </a:extLst>
          </p:cNvPr>
          <p:cNvSpPr>
            <a:spLocks noGrp="1"/>
          </p:cNvSpPr>
          <p:nvPr>
            <p:ph type="title"/>
          </p:nvPr>
        </p:nvSpPr>
        <p:spPr>
          <a:xfrm>
            <a:off x="670717" y="450588"/>
            <a:ext cx="11226003" cy="933090"/>
          </a:xfrm>
        </p:spPr>
        <p:txBody>
          <a:bodyPr>
            <a:normAutofit/>
          </a:bodyPr>
          <a:lstStyle/>
          <a:p>
            <a:r>
              <a:rPr lang="zh-CN" altLang="en-US" dirty="0"/>
              <a:t>剪枝效果可视化</a:t>
            </a:r>
          </a:p>
        </p:txBody>
      </p:sp>
      <p:pic>
        <p:nvPicPr>
          <p:cNvPr id="6" name="Content Placeholder 5">
            <a:extLst>
              <a:ext uri="{FF2B5EF4-FFF2-40B4-BE49-F238E27FC236}">
                <a16:creationId xmlns:a16="http://schemas.microsoft.com/office/drawing/2014/main" id="{99F2AA8E-DDEE-474C-BECC-D5EE1761AC7A}"/>
              </a:ext>
            </a:extLst>
          </p:cNvPr>
          <p:cNvPicPr>
            <a:picLocks noGrp="1" noChangeAspect="1"/>
          </p:cNvPicPr>
          <p:nvPr>
            <p:ph idx="1"/>
          </p:nvPr>
        </p:nvPicPr>
        <p:blipFill>
          <a:blip r:embed="rId3"/>
          <a:stretch>
            <a:fillRect/>
          </a:stretch>
        </p:blipFill>
        <p:spPr>
          <a:xfrm>
            <a:off x="858436" y="2485436"/>
            <a:ext cx="10850563" cy="2587389"/>
          </a:xfrm>
          <a:prstGeom prst="rect">
            <a:avLst/>
          </a:prstGeom>
        </p:spPr>
      </p:pic>
      <p:sp>
        <p:nvSpPr>
          <p:cNvPr id="5" name="Slide Number Placeholder 4">
            <a:extLst>
              <a:ext uri="{FF2B5EF4-FFF2-40B4-BE49-F238E27FC236}">
                <a16:creationId xmlns:a16="http://schemas.microsoft.com/office/drawing/2014/main" id="{8F36784B-903E-4FD8-A018-8D4E876BCF86}"/>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3" name="TextBox 2">
            <a:extLst>
              <a:ext uri="{FF2B5EF4-FFF2-40B4-BE49-F238E27FC236}">
                <a16:creationId xmlns:a16="http://schemas.microsoft.com/office/drawing/2014/main" id="{6C9B277D-0714-4320-A780-2EBB7E33724F}"/>
              </a:ext>
            </a:extLst>
          </p:cNvPr>
          <p:cNvSpPr txBox="1"/>
          <p:nvPr/>
        </p:nvSpPr>
        <p:spPr>
          <a:xfrm>
            <a:off x="1268011" y="4862401"/>
            <a:ext cx="2151551" cy="461665"/>
          </a:xfrm>
          <a:prstGeom prst="rect">
            <a:avLst/>
          </a:prstGeom>
          <a:solidFill>
            <a:schemeClr val="bg1"/>
          </a:solidFill>
        </p:spPr>
        <p:txBody>
          <a:bodyPr wrap="none" rtlCol="0">
            <a:spAutoFit/>
          </a:bodyPr>
          <a:lstStyle/>
          <a:p>
            <a:r>
              <a:rPr lang="en-US" altLang="zh-CN" sz="2400" dirty="0"/>
              <a:t>(a) </a:t>
            </a:r>
            <a:r>
              <a:rPr lang="zh-CN" altLang="en-US" sz="2400" dirty="0"/>
              <a:t>细粒度剪枝</a:t>
            </a:r>
          </a:p>
        </p:txBody>
      </p:sp>
      <p:sp>
        <p:nvSpPr>
          <p:cNvPr id="7" name="TextBox 6">
            <a:extLst>
              <a:ext uri="{FF2B5EF4-FFF2-40B4-BE49-F238E27FC236}">
                <a16:creationId xmlns:a16="http://schemas.microsoft.com/office/drawing/2014/main" id="{A875C32D-D4F5-46B8-9919-71E33EEE85A1}"/>
              </a:ext>
            </a:extLst>
          </p:cNvPr>
          <p:cNvSpPr txBox="1"/>
          <p:nvPr/>
        </p:nvSpPr>
        <p:spPr>
          <a:xfrm>
            <a:off x="4343370" y="4841992"/>
            <a:ext cx="2962671" cy="461665"/>
          </a:xfrm>
          <a:prstGeom prst="rect">
            <a:avLst/>
          </a:prstGeom>
          <a:solidFill>
            <a:schemeClr val="bg1"/>
          </a:solidFill>
        </p:spPr>
        <p:txBody>
          <a:bodyPr wrap="none" rtlCol="0">
            <a:spAutoFit/>
          </a:bodyPr>
          <a:lstStyle/>
          <a:p>
            <a:r>
              <a:rPr lang="en-US" altLang="zh-CN" sz="2400" dirty="0"/>
              <a:t>(b) BBS (</a:t>
            </a:r>
            <a:r>
              <a:rPr lang="zh-CN" altLang="en-US" sz="2400" dirty="0"/>
              <a:t>我们的方法</a:t>
            </a:r>
            <a:r>
              <a:rPr lang="en-US" altLang="zh-CN" sz="2400" dirty="0"/>
              <a:t>)</a:t>
            </a:r>
            <a:endParaRPr lang="zh-CN" altLang="en-US" sz="2400" dirty="0"/>
          </a:p>
        </p:txBody>
      </p:sp>
      <p:sp>
        <p:nvSpPr>
          <p:cNvPr id="8" name="TextBox 7">
            <a:extLst>
              <a:ext uri="{FF2B5EF4-FFF2-40B4-BE49-F238E27FC236}">
                <a16:creationId xmlns:a16="http://schemas.microsoft.com/office/drawing/2014/main" id="{F9CCF9E1-64AC-4669-BFF7-C77EDAA62CD7}"/>
              </a:ext>
            </a:extLst>
          </p:cNvPr>
          <p:cNvSpPr txBox="1"/>
          <p:nvPr/>
        </p:nvSpPr>
        <p:spPr>
          <a:xfrm>
            <a:off x="7626519" y="4841570"/>
            <a:ext cx="2863284" cy="523220"/>
          </a:xfrm>
          <a:prstGeom prst="rect">
            <a:avLst/>
          </a:prstGeom>
          <a:solidFill>
            <a:schemeClr val="bg1"/>
          </a:solidFill>
        </p:spPr>
        <p:txBody>
          <a:bodyPr wrap="none" rtlCol="0">
            <a:spAutoFit/>
          </a:bodyPr>
          <a:lstStyle/>
          <a:p>
            <a:r>
              <a:rPr lang="zh-CN" altLang="en-US" sz="2800" dirty="0"/>
              <a:t>（</a:t>
            </a:r>
            <a:r>
              <a:rPr lang="en-US" altLang="zh-CN" sz="2800" dirty="0"/>
              <a:t>c</a:t>
            </a:r>
            <a:r>
              <a:rPr lang="zh-CN" altLang="en-US" sz="2800" dirty="0"/>
              <a:t>）粗粒度剪枝</a:t>
            </a:r>
          </a:p>
        </p:txBody>
      </p:sp>
      <p:cxnSp>
        <p:nvCxnSpPr>
          <p:cNvPr id="9" name="Straight Connector 8">
            <a:extLst>
              <a:ext uri="{FF2B5EF4-FFF2-40B4-BE49-F238E27FC236}">
                <a16:creationId xmlns:a16="http://schemas.microsoft.com/office/drawing/2014/main" id="{63579217-5458-497C-BCDD-BCE3A5909BFB}"/>
              </a:ext>
            </a:extLst>
          </p:cNvPr>
          <p:cNvCxnSpPr/>
          <p:nvPr/>
        </p:nvCxnSpPr>
        <p:spPr>
          <a:xfrm>
            <a:off x="5674119" y="2326528"/>
            <a:ext cx="0" cy="2535873"/>
          </a:xfrm>
          <a:prstGeom prst="line">
            <a:avLst/>
          </a:prstGeom>
          <a:ln w="28575">
            <a:solidFill>
              <a:srgbClr val="FF0000"/>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F9C5EDD-762A-41C4-B99F-2B4956A5F7E0}"/>
              </a:ext>
            </a:extLst>
          </p:cNvPr>
          <p:cNvSpPr txBox="1"/>
          <p:nvPr/>
        </p:nvSpPr>
        <p:spPr>
          <a:xfrm>
            <a:off x="4699554" y="2098205"/>
            <a:ext cx="759823" cy="307777"/>
          </a:xfrm>
          <a:prstGeom prst="rect">
            <a:avLst/>
          </a:prstGeom>
          <a:noFill/>
        </p:spPr>
        <p:txBody>
          <a:bodyPr wrap="none" lIns="0" tIns="0" rIns="0" bIns="0" rtlCol="0">
            <a:spAutoFit/>
          </a:bodyPr>
          <a:lstStyle/>
          <a:p>
            <a:pPr algn="l"/>
            <a:r>
              <a:rPr lang="en-US" altLang="zh-CN" sz="2000" dirty="0">
                <a:solidFill>
                  <a:srgbClr val="FF0000"/>
                </a:solidFill>
              </a:rPr>
              <a:t>Bank 0</a:t>
            </a:r>
            <a:endParaRPr lang="en-US" sz="2000" dirty="0">
              <a:solidFill>
                <a:srgbClr val="FF0000"/>
              </a:solidFill>
            </a:endParaRPr>
          </a:p>
        </p:txBody>
      </p:sp>
      <p:sp>
        <p:nvSpPr>
          <p:cNvPr id="12" name="TextBox 11">
            <a:extLst>
              <a:ext uri="{FF2B5EF4-FFF2-40B4-BE49-F238E27FC236}">
                <a16:creationId xmlns:a16="http://schemas.microsoft.com/office/drawing/2014/main" id="{274C3199-060B-4F4C-BFF2-F59CEDA8A645}"/>
              </a:ext>
            </a:extLst>
          </p:cNvPr>
          <p:cNvSpPr txBox="1"/>
          <p:nvPr/>
        </p:nvSpPr>
        <p:spPr>
          <a:xfrm>
            <a:off x="6019716" y="2098205"/>
            <a:ext cx="759823" cy="307777"/>
          </a:xfrm>
          <a:prstGeom prst="rect">
            <a:avLst/>
          </a:prstGeom>
          <a:noFill/>
        </p:spPr>
        <p:txBody>
          <a:bodyPr wrap="none" lIns="0" tIns="0" rIns="0" bIns="0" rtlCol="0">
            <a:spAutoFit/>
          </a:bodyPr>
          <a:lstStyle/>
          <a:p>
            <a:pPr algn="l"/>
            <a:r>
              <a:rPr lang="en-US" altLang="zh-CN" sz="2000" dirty="0">
                <a:solidFill>
                  <a:srgbClr val="FF0000"/>
                </a:solidFill>
              </a:rPr>
              <a:t>Bank 1</a:t>
            </a:r>
            <a:endParaRPr lang="en-US" sz="2000" dirty="0">
              <a:solidFill>
                <a:srgbClr val="FF0000"/>
              </a:solidFill>
            </a:endParaRPr>
          </a:p>
        </p:txBody>
      </p:sp>
    </p:spTree>
    <p:extLst>
      <p:ext uri="{BB962C8B-B14F-4D97-AF65-F5344CB8AC3E}">
        <p14:creationId xmlns:p14="http://schemas.microsoft.com/office/powerpoint/2010/main" val="2769486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C30C90A-2400-4244-AFE0-4FF1439DD5A8}"/>
              </a:ext>
            </a:extLst>
          </p:cNvPr>
          <p:cNvPicPr>
            <a:picLocks noGrp="1" noChangeAspect="1"/>
          </p:cNvPicPr>
          <p:nvPr>
            <p:ph idx="1"/>
          </p:nvPr>
        </p:nvPicPr>
        <p:blipFill>
          <a:blip r:embed="rId2"/>
          <a:stretch>
            <a:fillRect/>
          </a:stretch>
        </p:blipFill>
        <p:spPr>
          <a:xfrm>
            <a:off x="1873007" y="2922178"/>
            <a:ext cx="7359557" cy="3334917"/>
          </a:xfrm>
          <a:prstGeom prst="rect">
            <a:avLst/>
          </a:prstGeom>
        </p:spPr>
      </p:pic>
      <p:sp>
        <p:nvSpPr>
          <p:cNvPr id="2" name="Title 1">
            <a:extLst>
              <a:ext uri="{FF2B5EF4-FFF2-40B4-BE49-F238E27FC236}">
                <a16:creationId xmlns:a16="http://schemas.microsoft.com/office/drawing/2014/main" id="{392A05F1-AC2C-4580-A7CC-FE5F7261EE8C}"/>
              </a:ext>
            </a:extLst>
          </p:cNvPr>
          <p:cNvSpPr>
            <a:spLocks noGrp="1"/>
          </p:cNvSpPr>
          <p:nvPr>
            <p:ph type="title"/>
          </p:nvPr>
        </p:nvSpPr>
        <p:spPr>
          <a:xfrm>
            <a:off x="838200" y="755572"/>
            <a:ext cx="10515600" cy="700119"/>
          </a:xfrm>
        </p:spPr>
        <p:txBody>
          <a:bodyPr>
            <a:normAutofit/>
          </a:bodyPr>
          <a:lstStyle/>
          <a:p>
            <a:r>
              <a:rPr lang="zh-CN" altLang="en-US" sz="3200" dirty="0"/>
              <a:t>模型准确度对比</a:t>
            </a:r>
            <a:endParaRPr lang="en-US" altLang="zh-CN" sz="3200" dirty="0"/>
          </a:p>
        </p:txBody>
      </p:sp>
      <p:sp>
        <p:nvSpPr>
          <p:cNvPr id="5" name="Slide Number Placeholder 4">
            <a:extLst>
              <a:ext uri="{FF2B5EF4-FFF2-40B4-BE49-F238E27FC236}">
                <a16:creationId xmlns:a16="http://schemas.microsoft.com/office/drawing/2014/main" id="{3ED86298-D076-46C8-90AC-73C2D75D3FD0}"/>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cxnSp>
        <p:nvCxnSpPr>
          <p:cNvPr id="8" name="Straight Arrow Connector 7">
            <a:extLst>
              <a:ext uri="{FF2B5EF4-FFF2-40B4-BE49-F238E27FC236}">
                <a16:creationId xmlns:a16="http://schemas.microsoft.com/office/drawing/2014/main" id="{C7069A25-B046-4E99-B438-F2ADEAB52363}"/>
              </a:ext>
            </a:extLst>
          </p:cNvPr>
          <p:cNvCxnSpPr>
            <a:cxnSpLocks/>
          </p:cNvCxnSpPr>
          <p:nvPr/>
        </p:nvCxnSpPr>
        <p:spPr>
          <a:xfrm>
            <a:off x="8158713" y="4196502"/>
            <a:ext cx="529697" cy="369765"/>
          </a:xfrm>
          <a:prstGeom prst="straightConnector1">
            <a:avLst/>
          </a:prstGeom>
          <a:ln w="57150">
            <a:solidFill>
              <a:srgbClr val="FF0000"/>
            </a:solidFill>
            <a:tailEnd type="triangle" w="lg" len="lg"/>
          </a:ln>
        </p:spPr>
        <p:style>
          <a:lnRef idx="3">
            <a:schemeClr val="accent3"/>
          </a:lnRef>
          <a:fillRef idx="0">
            <a:schemeClr val="accent3"/>
          </a:fillRef>
          <a:effectRef idx="2">
            <a:schemeClr val="accent3"/>
          </a:effectRef>
          <a:fontRef idx="minor">
            <a:schemeClr val="tx1"/>
          </a:fontRef>
        </p:style>
      </p:cxnSp>
      <p:cxnSp>
        <p:nvCxnSpPr>
          <p:cNvPr id="9" name="Straight Arrow Connector 8">
            <a:extLst>
              <a:ext uri="{FF2B5EF4-FFF2-40B4-BE49-F238E27FC236}">
                <a16:creationId xmlns:a16="http://schemas.microsoft.com/office/drawing/2014/main" id="{9EE48981-ADDA-4ECB-9A37-0951A53EA3EC}"/>
              </a:ext>
            </a:extLst>
          </p:cNvPr>
          <p:cNvCxnSpPr>
            <a:cxnSpLocks/>
          </p:cNvCxnSpPr>
          <p:nvPr/>
        </p:nvCxnSpPr>
        <p:spPr>
          <a:xfrm flipH="1" flipV="1">
            <a:off x="8688410" y="4606614"/>
            <a:ext cx="498522" cy="290277"/>
          </a:xfrm>
          <a:prstGeom prst="straightConnector1">
            <a:avLst/>
          </a:prstGeom>
          <a:ln w="57150">
            <a:solidFill>
              <a:srgbClr val="FF0000"/>
            </a:solidFill>
            <a:tailEnd type="triangle" w="lg" len="lg"/>
          </a:ln>
        </p:spPr>
        <p:style>
          <a:lnRef idx="3">
            <a:schemeClr val="accent3"/>
          </a:lnRef>
          <a:fillRef idx="0">
            <a:schemeClr val="accent3"/>
          </a:fillRef>
          <a:effectRef idx="2">
            <a:schemeClr val="accent3"/>
          </a:effectRef>
          <a:fontRef idx="minor">
            <a:schemeClr val="tx1"/>
          </a:fontRef>
        </p:style>
      </p:cxnSp>
      <p:sp>
        <p:nvSpPr>
          <p:cNvPr id="10" name="TextBox 9">
            <a:extLst>
              <a:ext uri="{FF2B5EF4-FFF2-40B4-BE49-F238E27FC236}">
                <a16:creationId xmlns:a16="http://schemas.microsoft.com/office/drawing/2014/main" id="{E12FCA74-809A-4D44-95ED-2C7CBEEA8658}"/>
              </a:ext>
            </a:extLst>
          </p:cNvPr>
          <p:cNvSpPr txBox="1"/>
          <p:nvPr/>
        </p:nvSpPr>
        <p:spPr>
          <a:xfrm>
            <a:off x="8902820" y="4092026"/>
            <a:ext cx="1249125" cy="369332"/>
          </a:xfrm>
          <a:prstGeom prst="rect">
            <a:avLst/>
          </a:prstGeom>
          <a:solidFill>
            <a:srgbClr val="FF0000"/>
          </a:solidFill>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altLang="zh-CN" dirty="0">
                <a:solidFill>
                  <a:schemeClr val="bg1"/>
                </a:solidFill>
              </a:rPr>
              <a:t>Very close</a:t>
            </a:r>
            <a:endParaRPr lang="zh-CN" altLang="en-US" dirty="0">
              <a:solidFill>
                <a:schemeClr val="bg1"/>
              </a:solidFill>
            </a:endParaRPr>
          </a:p>
        </p:txBody>
      </p:sp>
      <p:pic>
        <p:nvPicPr>
          <p:cNvPr id="11" name="Picture 10">
            <a:extLst>
              <a:ext uri="{FF2B5EF4-FFF2-40B4-BE49-F238E27FC236}">
                <a16:creationId xmlns:a16="http://schemas.microsoft.com/office/drawing/2014/main" id="{7BAAA886-583A-407B-8F7A-D4AE14966ED4}"/>
              </a:ext>
            </a:extLst>
          </p:cNvPr>
          <p:cNvPicPr>
            <a:picLocks noChangeAspect="1"/>
          </p:cNvPicPr>
          <p:nvPr/>
        </p:nvPicPr>
        <p:blipFill>
          <a:blip r:embed="rId3"/>
          <a:stretch>
            <a:fillRect/>
          </a:stretch>
        </p:blipFill>
        <p:spPr>
          <a:xfrm>
            <a:off x="7029444" y="1758632"/>
            <a:ext cx="1658966" cy="1365092"/>
          </a:xfrm>
          <a:prstGeom prst="rect">
            <a:avLst/>
          </a:prstGeom>
        </p:spPr>
      </p:pic>
      <p:pic>
        <p:nvPicPr>
          <p:cNvPr id="12" name="Picture 11">
            <a:extLst>
              <a:ext uri="{FF2B5EF4-FFF2-40B4-BE49-F238E27FC236}">
                <a16:creationId xmlns:a16="http://schemas.microsoft.com/office/drawing/2014/main" id="{61F3466E-F68D-43B4-BF7B-7B79A15FD9B6}"/>
              </a:ext>
            </a:extLst>
          </p:cNvPr>
          <p:cNvPicPr>
            <a:picLocks noChangeAspect="1"/>
          </p:cNvPicPr>
          <p:nvPr/>
        </p:nvPicPr>
        <p:blipFill>
          <a:blip r:embed="rId4"/>
          <a:stretch>
            <a:fillRect/>
          </a:stretch>
        </p:blipFill>
        <p:spPr>
          <a:xfrm>
            <a:off x="9207029" y="4574926"/>
            <a:ext cx="1825037" cy="1507639"/>
          </a:xfrm>
          <a:prstGeom prst="rect">
            <a:avLst/>
          </a:prstGeom>
        </p:spPr>
      </p:pic>
      <p:sp>
        <p:nvSpPr>
          <p:cNvPr id="13" name="Oval 12">
            <a:extLst>
              <a:ext uri="{FF2B5EF4-FFF2-40B4-BE49-F238E27FC236}">
                <a16:creationId xmlns:a16="http://schemas.microsoft.com/office/drawing/2014/main" id="{38A45141-2095-468B-B0F2-4C0341BB2187}"/>
              </a:ext>
            </a:extLst>
          </p:cNvPr>
          <p:cNvSpPr/>
          <p:nvPr/>
        </p:nvSpPr>
        <p:spPr>
          <a:xfrm>
            <a:off x="7905582" y="4896891"/>
            <a:ext cx="406400" cy="406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05C926AF-4A54-47D0-9BB3-E6348AFD7CD7}"/>
              </a:ext>
            </a:extLst>
          </p:cNvPr>
          <p:cNvSpPr/>
          <p:nvPr/>
        </p:nvSpPr>
        <p:spPr>
          <a:xfrm>
            <a:off x="7325954" y="5100091"/>
            <a:ext cx="406400" cy="4064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0957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1000"/>
                                        <p:tgtEl>
                                          <p:spTgt spid="13"/>
                                        </p:tgtEl>
                                      </p:cBhvr>
                                    </p:animEffect>
                                  </p:childTnLst>
                                </p:cTn>
                              </p:par>
                              <p:par>
                                <p:cTn id="19" presetID="21" presetClass="entr" presetSubtype="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heel(1)">
                                      <p:cBhvr>
                                        <p:cTn id="21"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4DD74-AC56-4C8B-9F96-664AC59C6474}"/>
              </a:ext>
            </a:extLst>
          </p:cNvPr>
          <p:cNvSpPr>
            <a:spLocks noGrp="1"/>
          </p:cNvSpPr>
          <p:nvPr>
            <p:ph type="title"/>
          </p:nvPr>
        </p:nvSpPr>
        <p:spPr/>
        <p:txBody>
          <a:bodyPr/>
          <a:lstStyle/>
          <a:p>
            <a:r>
              <a:rPr lang="zh-CN" altLang="en-US" dirty="0"/>
              <a:t>思考题</a:t>
            </a:r>
            <a:endParaRPr lang="en-US" dirty="0"/>
          </a:p>
        </p:txBody>
      </p:sp>
      <p:sp>
        <p:nvSpPr>
          <p:cNvPr id="3" name="Content Placeholder 2">
            <a:extLst>
              <a:ext uri="{FF2B5EF4-FFF2-40B4-BE49-F238E27FC236}">
                <a16:creationId xmlns:a16="http://schemas.microsoft.com/office/drawing/2014/main" id="{0A6A3E67-4A8B-4BEB-8585-EF106E637674}"/>
              </a:ext>
            </a:extLst>
          </p:cNvPr>
          <p:cNvSpPr>
            <a:spLocks noGrp="1"/>
          </p:cNvSpPr>
          <p:nvPr>
            <p:ph idx="1"/>
          </p:nvPr>
        </p:nvSpPr>
        <p:spPr>
          <a:xfrm>
            <a:off x="584200" y="1435503"/>
            <a:ext cx="11018520" cy="947952"/>
          </a:xfrm>
        </p:spPr>
        <p:txBody>
          <a:bodyPr/>
          <a:lstStyle/>
          <a:p>
            <a:r>
              <a:rPr lang="zh-CN" altLang="en-US" dirty="0"/>
              <a:t>卷积神经网络上，可以有多少种不同粒度的剪枝？</a:t>
            </a:r>
            <a:endParaRPr lang="en-US" altLang="zh-CN" dirty="0"/>
          </a:p>
          <a:p>
            <a:r>
              <a:rPr lang="zh-CN" altLang="en-US" dirty="0"/>
              <a:t>剪枝和架构搜索（</a:t>
            </a:r>
            <a:r>
              <a:rPr lang="en-US" altLang="zh-CN" dirty="0"/>
              <a:t>architecture search</a:t>
            </a:r>
            <a:r>
              <a:rPr lang="zh-CN" altLang="en-US" dirty="0"/>
              <a:t>）的关系是什么？</a:t>
            </a:r>
            <a:endParaRPr lang="en-US" dirty="0"/>
          </a:p>
        </p:txBody>
      </p:sp>
    </p:spTree>
    <p:extLst>
      <p:ext uri="{BB962C8B-B14F-4D97-AF65-F5344CB8AC3E}">
        <p14:creationId xmlns:p14="http://schemas.microsoft.com/office/powerpoint/2010/main" val="2631394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FD341-DC0E-4A17-BE5B-203A16A5A51B}"/>
              </a:ext>
            </a:extLst>
          </p:cNvPr>
          <p:cNvSpPr>
            <a:spLocks noGrp="1"/>
          </p:cNvSpPr>
          <p:nvPr>
            <p:ph type="title"/>
          </p:nvPr>
        </p:nvSpPr>
        <p:spPr/>
        <p:txBody>
          <a:bodyPr/>
          <a:lstStyle/>
          <a:p>
            <a:r>
              <a:rPr lang="zh-CN" altLang="en-US" dirty="0"/>
              <a:t>结构优化：寻找更高效的模型</a:t>
            </a:r>
            <a:endParaRPr lang="en-US" dirty="0"/>
          </a:p>
        </p:txBody>
      </p:sp>
      <p:sp>
        <p:nvSpPr>
          <p:cNvPr id="3" name="AutoShape 2" descr="See the source image">
            <a:extLst>
              <a:ext uri="{FF2B5EF4-FFF2-40B4-BE49-F238E27FC236}">
                <a16:creationId xmlns:a16="http://schemas.microsoft.com/office/drawing/2014/main" id="{534143F4-E778-4F08-A262-5802862491C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6F3C6E7D-EE4B-43D5-8359-1D9B70C70399}"/>
              </a:ext>
            </a:extLst>
          </p:cNvPr>
          <p:cNvPicPr>
            <a:picLocks noChangeAspect="1"/>
          </p:cNvPicPr>
          <p:nvPr/>
        </p:nvPicPr>
        <p:blipFill>
          <a:blip r:embed="rId3"/>
          <a:stretch>
            <a:fillRect/>
          </a:stretch>
        </p:blipFill>
        <p:spPr>
          <a:xfrm>
            <a:off x="2155540" y="1349893"/>
            <a:ext cx="7409880" cy="4924759"/>
          </a:xfrm>
          <a:prstGeom prst="rect">
            <a:avLst/>
          </a:prstGeom>
        </p:spPr>
      </p:pic>
      <p:sp>
        <p:nvSpPr>
          <p:cNvPr id="4" name="Arrow: Right 3">
            <a:extLst>
              <a:ext uri="{FF2B5EF4-FFF2-40B4-BE49-F238E27FC236}">
                <a16:creationId xmlns:a16="http://schemas.microsoft.com/office/drawing/2014/main" id="{1408D7E6-0A62-4B60-888F-21573275D868}"/>
              </a:ext>
            </a:extLst>
          </p:cNvPr>
          <p:cNvSpPr/>
          <p:nvPr/>
        </p:nvSpPr>
        <p:spPr bwMode="auto">
          <a:xfrm rot="12879179">
            <a:off x="4288644" y="3144079"/>
            <a:ext cx="2364664" cy="87464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6521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948C5-BAF2-4F61-BFBE-FDB62C14C8D1}"/>
              </a:ext>
            </a:extLst>
          </p:cNvPr>
          <p:cNvSpPr txBox="1"/>
          <p:nvPr/>
        </p:nvSpPr>
        <p:spPr>
          <a:xfrm>
            <a:off x="4145634" y="1446140"/>
            <a:ext cx="3658963" cy="1015663"/>
          </a:xfrm>
          <a:prstGeom prst="rect">
            <a:avLst/>
          </a:prstGeom>
          <a:noFill/>
        </p:spPr>
        <p:txBody>
          <a:bodyPr wrap="square" rtlCol="0">
            <a:spAutoFit/>
          </a:bodyPr>
          <a:lstStyle/>
          <a:p>
            <a:r>
              <a:rPr lang="zh-CN" altLang="en-US" sz="6000" dirty="0">
                <a:solidFill>
                  <a:schemeClr val="bg1"/>
                </a:solidFill>
              </a:rPr>
              <a:t>激活稀疏</a:t>
            </a:r>
          </a:p>
        </p:txBody>
      </p:sp>
      <p:grpSp>
        <p:nvGrpSpPr>
          <p:cNvPr id="3" name="Group 2">
            <a:extLst>
              <a:ext uri="{FF2B5EF4-FFF2-40B4-BE49-F238E27FC236}">
                <a16:creationId xmlns:a16="http://schemas.microsoft.com/office/drawing/2014/main" id="{BB614CA8-E86E-4EA4-97EA-03B8DAFEA27C}"/>
              </a:ext>
            </a:extLst>
          </p:cNvPr>
          <p:cNvGrpSpPr/>
          <p:nvPr/>
        </p:nvGrpSpPr>
        <p:grpSpPr>
          <a:xfrm>
            <a:off x="4605180" y="3053614"/>
            <a:ext cx="2435379" cy="2351403"/>
            <a:chOff x="4605182" y="3429000"/>
            <a:chExt cx="2435379" cy="2351403"/>
          </a:xfrm>
        </p:grpSpPr>
        <p:sp>
          <p:nvSpPr>
            <p:cNvPr id="4" name="Oval 3">
              <a:extLst>
                <a:ext uri="{FF2B5EF4-FFF2-40B4-BE49-F238E27FC236}">
                  <a16:creationId xmlns:a16="http://schemas.microsoft.com/office/drawing/2014/main" id="{E9B6547C-F25E-4994-AC11-5574FD5D180C}"/>
                </a:ext>
              </a:extLst>
            </p:cNvPr>
            <p:cNvSpPr/>
            <p:nvPr/>
          </p:nvSpPr>
          <p:spPr>
            <a:xfrm>
              <a:off x="4605182" y="3429000"/>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FAAEA54-799A-4D12-8309-022E495577DF}"/>
                </a:ext>
              </a:extLst>
            </p:cNvPr>
            <p:cNvSpPr/>
            <p:nvPr/>
          </p:nvSpPr>
          <p:spPr>
            <a:xfrm>
              <a:off x="4605182" y="3932872"/>
              <a:ext cx="335914" cy="335914"/>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A0F0837A-2A3F-4997-BE65-4DEEEBF6A787}"/>
                </a:ext>
              </a:extLst>
            </p:cNvPr>
            <p:cNvSpPr/>
            <p:nvPr/>
          </p:nvSpPr>
          <p:spPr>
            <a:xfrm>
              <a:off x="4605182" y="4436744"/>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12BC56-CF75-4636-ABFE-AA2BE37FEB3D}"/>
                </a:ext>
              </a:extLst>
            </p:cNvPr>
            <p:cNvSpPr/>
            <p:nvPr/>
          </p:nvSpPr>
          <p:spPr>
            <a:xfrm>
              <a:off x="4605182" y="4940617"/>
              <a:ext cx="335914" cy="335914"/>
            </a:xfrm>
            <a:prstGeom prst="ellipse">
              <a:avLst/>
            </a:prstGeom>
            <a:solidFill>
              <a:srgbClr val="E7E6E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6532189-A938-4B18-B5BA-8FA17192A480}"/>
                </a:ext>
              </a:extLst>
            </p:cNvPr>
            <p:cNvSpPr/>
            <p:nvPr/>
          </p:nvSpPr>
          <p:spPr>
            <a:xfrm>
              <a:off x="4605182" y="5444489"/>
              <a:ext cx="335914" cy="335914"/>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07D0351-7529-4428-8531-35C8AC51CAE3}"/>
                </a:ext>
              </a:extLst>
            </p:cNvPr>
            <p:cNvSpPr/>
            <p:nvPr/>
          </p:nvSpPr>
          <p:spPr>
            <a:xfrm>
              <a:off x="6704647" y="3429000"/>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733AB0-4973-43FF-BE7E-4206B425789A}"/>
                </a:ext>
              </a:extLst>
            </p:cNvPr>
            <p:cNvSpPr/>
            <p:nvPr/>
          </p:nvSpPr>
          <p:spPr>
            <a:xfrm>
              <a:off x="6704647" y="3932872"/>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95209A5-1E5A-433E-8F3D-66A985BB62F2}"/>
                </a:ext>
              </a:extLst>
            </p:cNvPr>
            <p:cNvSpPr/>
            <p:nvPr/>
          </p:nvSpPr>
          <p:spPr>
            <a:xfrm>
              <a:off x="6704647" y="4436744"/>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D9626C6-1656-4C32-89CD-14EF5AA9636D}"/>
                </a:ext>
              </a:extLst>
            </p:cNvPr>
            <p:cNvSpPr/>
            <p:nvPr/>
          </p:nvSpPr>
          <p:spPr>
            <a:xfrm>
              <a:off x="6704647" y="4940617"/>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2CFB61-B894-4211-B6E7-59D775FDA175}"/>
                </a:ext>
              </a:extLst>
            </p:cNvPr>
            <p:cNvSpPr/>
            <p:nvPr/>
          </p:nvSpPr>
          <p:spPr>
            <a:xfrm>
              <a:off x="6704647" y="5444489"/>
              <a:ext cx="335914" cy="335914"/>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A41610D-AA0A-499E-93D6-D9B004714778}"/>
                </a:ext>
              </a:extLst>
            </p:cNvPr>
            <p:cNvCxnSpPr>
              <a:stCxn id="4" idx="6"/>
              <a:endCxn id="9" idx="2"/>
            </p:cNvCxnSpPr>
            <p:nvPr/>
          </p:nvCxnSpPr>
          <p:spPr>
            <a:xfrm>
              <a:off x="4941096" y="3596957"/>
              <a:ext cx="176355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A1B78B-F982-4C94-816C-17C43B78FCE0}"/>
                </a:ext>
              </a:extLst>
            </p:cNvPr>
            <p:cNvCxnSpPr>
              <a:cxnSpLocks/>
              <a:stCxn id="4" idx="6"/>
              <a:endCxn id="10" idx="2"/>
            </p:cNvCxnSpPr>
            <p:nvPr/>
          </p:nvCxnSpPr>
          <p:spPr>
            <a:xfrm>
              <a:off x="4941096" y="3596957"/>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31B221C-C648-4A3F-8AF4-1D1C55BC5BD5}"/>
                </a:ext>
              </a:extLst>
            </p:cNvPr>
            <p:cNvCxnSpPr>
              <a:cxnSpLocks/>
              <a:stCxn id="4" idx="6"/>
              <a:endCxn id="11" idx="2"/>
            </p:cNvCxnSpPr>
            <p:nvPr/>
          </p:nvCxnSpPr>
          <p:spPr>
            <a:xfrm>
              <a:off x="4941096" y="3596957"/>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FCCD80A-68F2-429E-801C-DAE8635D1509}"/>
                </a:ext>
              </a:extLst>
            </p:cNvPr>
            <p:cNvCxnSpPr>
              <a:cxnSpLocks/>
              <a:stCxn id="4" idx="6"/>
              <a:endCxn id="12" idx="2"/>
            </p:cNvCxnSpPr>
            <p:nvPr/>
          </p:nvCxnSpPr>
          <p:spPr>
            <a:xfrm>
              <a:off x="4941096" y="3596957"/>
              <a:ext cx="1763550" cy="1511617"/>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7C18B8E-92F5-46E4-A239-A90D3A9669A9}"/>
                </a:ext>
              </a:extLst>
            </p:cNvPr>
            <p:cNvCxnSpPr>
              <a:cxnSpLocks/>
              <a:stCxn id="4" idx="6"/>
              <a:endCxn id="13" idx="2"/>
            </p:cNvCxnSpPr>
            <p:nvPr/>
          </p:nvCxnSpPr>
          <p:spPr>
            <a:xfrm>
              <a:off x="4941096" y="3596957"/>
              <a:ext cx="1763550" cy="2015489"/>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5CFC2C4-2CC3-4207-81CC-4943B1FFE185}"/>
                </a:ext>
              </a:extLst>
            </p:cNvPr>
            <p:cNvCxnSpPr>
              <a:cxnSpLocks/>
              <a:stCxn id="6" idx="6"/>
              <a:endCxn id="11" idx="2"/>
            </p:cNvCxnSpPr>
            <p:nvPr/>
          </p:nvCxnSpPr>
          <p:spPr>
            <a:xfrm>
              <a:off x="4941096" y="4604702"/>
              <a:ext cx="1763550"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3B99F4F-9C5F-496A-98DC-85A6630CE796}"/>
                </a:ext>
              </a:extLst>
            </p:cNvPr>
            <p:cNvCxnSpPr>
              <a:cxnSpLocks/>
              <a:stCxn id="6" idx="6"/>
              <a:endCxn id="12" idx="2"/>
            </p:cNvCxnSpPr>
            <p:nvPr/>
          </p:nvCxnSpPr>
          <p:spPr>
            <a:xfrm>
              <a:off x="4941096" y="4604702"/>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F4C4C1F-F576-44BE-BA79-2CA965667FBB}"/>
                </a:ext>
              </a:extLst>
            </p:cNvPr>
            <p:cNvCxnSpPr>
              <a:cxnSpLocks/>
              <a:stCxn id="6" idx="6"/>
              <a:endCxn id="13" idx="2"/>
            </p:cNvCxnSpPr>
            <p:nvPr/>
          </p:nvCxnSpPr>
          <p:spPr>
            <a:xfrm>
              <a:off x="4941096" y="4604702"/>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EE0CCA9-359E-44C9-AB40-CE6585A6F772}"/>
                </a:ext>
              </a:extLst>
            </p:cNvPr>
            <p:cNvCxnSpPr>
              <a:cxnSpLocks/>
              <a:stCxn id="6" idx="6"/>
              <a:endCxn id="10" idx="2"/>
            </p:cNvCxnSpPr>
            <p:nvPr/>
          </p:nvCxnSpPr>
          <p:spPr>
            <a:xfrm flipV="1">
              <a:off x="4941096" y="4100829"/>
              <a:ext cx="1763550" cy="503872"/>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6AB7770-09E7-4CE5-9452-DA6A1656F722}"/>
                </a:ext>
              </a:extLst>
            </p:cNvPr>
            <p:cNvCxnSpPr>
              <a:cxnSpLocks/>
              <a:stCxn id="6" idx="6"/>
              <a:endCxn id="9" idx="2"/>
            </p:cNvCxnSpPr>
            <p:nvPr/>
          </p:nvCxnSpPr>
          <p:spPr>
            <a:xfrm flipV="1">
              <a:off x="4941096" y="3596957"/>
              <a:ext cx="1763550" cy="1007744"/>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D30F9AC-499D-4D54-9DA1-5A66492C4A3B}"/>
                </a:ext>
              </a:extLst>
            </p:cNvPr>
            <p:cNvCxnSpPr>
              <a:cxnSpLocks/>
              <a:stCxn id="7" idx="6"/>
              <a:endCxn id="12" idx="2"/>
            </p:cNvCxnSpPr>
            <p:nvPr/>
          </p:nvCxnSpPr>
          <p:spPr>
            <a:xfrm>
              <a:off x="4941096" y="5108574"/>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8E92D20-2EA3-4007-AA18-1C308DCFD8FF}"/>
                </a:ext>
              </a:extLst>
            </p:cNvPr>
            <p:cNvCxnSpPr>
              <a:cxnSpLocks/>
              <a:stCxn id="7" idx="6"/>
              <a:endCxn id="13" idx="2"/>
            </p:cNvCxnSpPr>
            <p:nvPr/>
          </p:nvCxnSpPr>
          <p:spPr>
            <a:xfrm>
              <a:off x="4941096" y="5108574"/>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B71E84-7AA2-4ED8-8726-92104EB7A1CE}"/>
                </a:ext>
              </a:extLst>
            </p:cNvPr>
            <p:cNvCxnSpPr>
              <a:cxnSpLocks/>
              <a:stCxn id="7" idx="6"/>
              <a:endCxn id="9" idx="2"/>
            </p:cNvCxnSpPr>
            <p:nvPr/>
          </p:nvCxnSpPr>
          <p:spPr>
            <a:xfrm flipV="1">
              <a:off x="4941096" y="3596957"/>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523BE77-7EFB-4B66-B762-5D9FF5FAD62A}"/>
                </a:ext>
              </a:extLst>
            </p:cNvPr>
            <p:cNvCxnSpPr>
              <a:cxnSpLocks/>
              <a:stCxn id="7" idx="6"/>
              <a:endCxn id="11" idx="2"/>
            </p:cNvCxnSpPr>
            <p:nvPr/>
          </p:nvCxnSpPr>
          <p:spPr>
            <a:xfrm flipV="1">
              <a:off x="4941096" y="4604702"/>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3B8BE4-8440-49BA-A6A0-E527FDE68962}"/>
                </a:ext>
              </a:extLst>
            </p:cNvPr>
            <p:cNvCxnSpPr>
              <a:cxnSpLocks/>
              <a:stCxn id="7" idx="6"/>
              <a:endCxn id="10" idx="2"/>
            </p:cNvCxnSpPr>
            <p:nvPr/>
          </p:nvCxnSpPr>
          <p:spPr>
            <a:xfrm flipV="1">
              <a:off x="4941096" y="4100829"/>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96FA04-A204-4B47-9D7E-4B0B082249B4}"/>
                </a:ext>
              </a:extLst>
            </p:cNvPr>
            <p:cNvCxnSpPr>
              <a:cxnSpLocks/>
              <a:stCxn id="8" idx="6"/>
              <a:endCxn id="13" idx="2"/>
            </p:cNvCxnSpPr>
            <p:nvPr/>
          </p:nvCxnSpPr>
          <p:spPr>
            <a:xfrm>
              <a:off x="4941096" y="5612446"/>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9C4672B-26AA-4066-A7E4-F7B72DDE1F7D}"/>
                </a:ext>
              </a:extLst>
            </p:cNvPr>
            <p:cNvCxnSpPr>
              <a:cxnSpLocks/>
              <a:stCxn id="8" idx="6"/>
              <a:endCxn id="9" idx="2"/>
            </p:cNvCxnSpPr>
            <p:nvPr/>
          </p:nvCxnSpPr>
          <p:spPr>
            <a:xfrm flipV="1">
              <a:off x="4941096" y="3596957"/>
              <a:ext cx="1763550" cy="2015489"/>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E9C8BF-AF8B-4E24-845E-ACD50B6F8367}"/>
                </a:ext>
              </a:extLst>
            </p:cNvPr>
            <p:cNvCxnSpPr>
              <a:cxnSpLocks/>
              <a:stCxn id="8" idx="6"/>
              <a:endCxn id="10" idx="2"/>
            </p:cNvCxnSpPr>
            <p:nvPr/>
          </p:nvCxnSpPr>
          <p:spPr>
            <a:xfrm flipV="1">
              <a:off x="4941096" y="4100829"/>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9E12EBF-D445-4B8D-8FA1-F2C24D3B3B73}"/>
                </a:ext>
              </a:extLst>
            </p:cNvPr>
            <p:cNvCxnSpPr>
              <a:cxnSpLocks/>
              <a:stCxn id="8" idx="6"/>
              <a:endCxn id="12" idx="2"/>
            </p:cNvCxnSpPr>
            <p:nvPr/>
          </p:nvCxnSpPr>
          <p:spPr>
            <a:xfrm flipV="1">
              <a:off x="4941096" y="5108574"/>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E371699-F46F-434A-BCF6-5635B0514458}"/>
                </a:ext>
              </a:extLst>
            </p:cNvPr>
            <p:cNvCxnSpPr>
              <a:cxnSpLocks/>
              <a:stCxn id="8" idx="6"/>
              <a:endCxn id="11" idx="2"/>
            </p:cNvCxnSpPr>
            <p:nvPr/>
          </p:nvCxnSpPr>
          <p:spPr>
            <a:xfrm flipV="1">
              <a:off x="4941096" y="4604702"/>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52F6859-4239-45C3-B785-F4D8563332EB}"/>
                </a:ext>
              </a:extLst>
            </p:cNvPr>
            <p:cNvCxnSpPr>
              <a:cxnSpLocks/>
              <a:stCxn id="5" idx="6"/>
              <a:endCxn id="12" idx="2"/>
            </p:cNvCxnSpPr>
            <p:nvPr/>
          </p:nvCxnSpPr>
          <p:spPr>
            <a:xfrm>
              <a:off x="4941096" y="4100829"/>
              <a:ext cx="1763550" cy="1007744"/>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9114D98-447F-463C-9D62-230A01734ECC}"/>
                </a:ext>
              </a:extLst>
            </p:cNvPr>
            <p:cNvCxnSpPr>
              <a:cxnSpLocks/>
              <a:stCxn id="5" idx="6"/>
              <a:endCxn id="13" idx="2"/>
            </p:cNvCxnSpPr>
            <p:nvPr/>
          </p:nvCxnSpPr>
          <p:spPr>
            <a:xfrm>
              <a:off x="4941096" y="4100829"/>
              <a:ext cx="1763550" cy="1511617"/>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04A01E8-0F05-4EFC-BF2D-EBB0E31424AD}"/>
                </a:ext>
              </a:extLst>
            </p:cNvPr>
            <p:cNvCxnSpPr>
              <a:cxnSpLocks/>
              <a:stCxn id="5" idx="6"/>
              <a:endCxn id="9" idx="2"/>
            </p:cNvCxnSpPr>
            <p:nvPr/>
          </p:nvCxnSpPr>
          <p:spPr>
            <a:xfrm flipV="1">
              <a:off x="4941096" y="3596957"/>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1B2A6F-7B6D-462E-B97B-15FB177F5D55}"/>
                </a:ext>
              </a:extLst>
            </p:cNvPr>
            <p:cNvCxnSpPr>
              <a:cxnSpLocks/>
              <a:stCxn id="5" idx="6"/>
              <a:endCxn id="11" idx="2"/>
            </p:cNvCxnSpPr>
            <p:nvPr/>
          </p:nvCxnSpPr>
          <p:spPr>
            <a:xfrm>
              <a:off x="4941096" y="4100829"/>
              <a:ext cx="1763550" cy="503872"/>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9421CBB-65B9-4594-86CD-43078BF1FC07}"/>
                </a:ext>
              </a:extLst>
            </p:cNvPr>
            <p:cNvCxnSpPr>
              <a:cxnSpLocks/>
              <a:stCxn id="5" idx="6"/>
              <a:endCxn id="10" idx="2"/>
            </p:cNvCxnSpPr>
            <p:nvPr/>
          </p:nvCxnSpPr>
          <p:spPr>
            <a:xfrm>
              <a:off x="4941096" y="4100829"/>
              <a:ext cx="1763550" cy="0"/>
            </a:xfrm>
            <a:prstGeom prst="line">
              <a:avLst/>
            </a:prstGeom>
            <a:ln w="19050">
              <a:solidFill>
                <a:srgbClr val="E7E6E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6691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5BE62-6137-44ED-8F2B-D176289B5BE1}"/>
              </a:ext>
            </a:extLst>
          </p:cNvPr>
          <p:cNvSpPr>
            <a:spLocks noGrp="1"/>
          </p:cNvSpPr>
          <p:nvPr>
            <p:ph type="title"/>
          </p:nvPr>
        </p:nvSpPr>
        <p:spPr>
          <a:xfrm>
            <a:off x="838200" y="365126"/>
            <a:ext cx="10515600" cy="553998"/>
          </a:xfrm>
        </p:spPr>
        <p:txBody>
          <a:bodyPr/>
          <a:lstStyle/>
          <a:p>
            <a:r>
              <a:rPr lang="zh-CN" altLang="en-US" dirty="0"/>
              <a:t>神经网络的激活（</a:t>
            </a:r>
            <a:r>
              <a:rPr lang="en-US" altLang="zh-CN" dirty="0"/>
              <a:t>activation</a:t>
            </a:r>
            <a:r>
              <a:rPr lang="zh-CN" altLang="en-US" dirty="0"/>
              <a:t>）稀疏</a:t>
            </a:r>
            <a:endParaRPr lang="en-US" dirty="0"/>
          </a:p>
        </p:txBody>
      </p:sp>
      <p:grpSp>
        <p:nvGrpSpPr>
          <p:cNvPr id="4" name="组合 131">
            <a:extLst>
              <a:ext uri="{FF2B5EF4-FFF2-40B4-BE49-F238E27FC236}">
                <a16:creationId xmlns:a16="http://schemas.microsoft.com/office/drawing/2014/main" id="{C9FB02BD-152A-4A83-90E5-0EDE10E8C431}"/>
              </a:ext>
            </a:extLst>
          </p:cNvPr>
          <p:cNvGrpSpPr/>
          <p:nvPr/>
        </p:nvGrpSpPr>
        <p:grpSpPr>
          <a:xfrm>
            <a:off x="473103" y="1589695"/>
            <a:ext cx="6684598" cy="4809778"/>
            <a:chOff x="1028439" y="1297420"/>
            <a:chExt cx="6684598" cy="4809778"/>
          </a:xfrm>
        </p:grpSpPr>
        <p:sp>
          <p:nvSpPr>
            <p:cNvPr id="5" name="Rectangle: Rounded Corners 71">
              <a:extLst>
                <a:ext uri="{FF2B5EF4-FFF2-40B4-BE49-F238E27FC236}">
                  <a16:creationId xmlns:a16="http://schemas.microsoft.com/office/drawing/2014/main" id="{BE04CABF-1E9F-4310-97EC-8F9833461C0F}"/>
                </a:ext>
              </a:extLst>
            </p:cNvPr>
            <p:cNvSpPr/>
            <p:nvPr/>
          </p:nvSpPr>
          <p:spPr>
            <a:xfrm>
              <a:off x="1103192" y="1298823"/>
              <a:ext cx="6536368" cy="2859887"/>
            </a:xfrm>
            <a:prstGeom prst="roundRect">
              <a:avLst>
                <a:gd name="adj" fmla="val 727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Cube 103">
              <a:extLst>
                <a:ext uri="{FF2B5EF4-FFF2-40B4-BE49-F238E27FC236}">
                  <a16:creationId xmlns:a16="http://schemas.microsoft.com/office/drawing/2014/main" id="{2FA58CF9-2654-42E4-8D9B-8D9580EE3676}"/>
                </a:ext>
              </a:extLst>
            </p:cNvPr>
            <p:cNvSpPr/>
            <p:nvPr/>
          </p:nvSpPr>
          <p:spPr>
            <a:xfrm rot="16200000">
              <a:off x="3348910" y="5185178"/>
              <a:ext cx="1396830" cy="447210"/>
            </a:xfrm>
            <a:prstGeom prst="cube">
              <a:avLst>
                <a:gd name="adj" fmla="val 7451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Cube 123">
              <a:extLst>
                <a:ext uri="{FF2B5EF4-FFF2-40B4-BE49-F238E27FC236}">
                  <a16:creationId xmlns:a16="http://schemas.microsoft.com/office/drawing/2014/main" id="{5AEE7E96-5766-48F2-BA22-FD8479C90B5B}"/>
                </a:ext>
              </a:extLst>
            </p:cNvPr>
            <p:cNvSpPr/>
            <p:nvPr/>
          </p:nvSpPr>
          <p:spPr>
            <a:xfrm rot="16200000">
              <a:off x="3682670" y="5312236"/>
              <a:ext cx="585088" cy="202376"/>
            </a:xfrm>
            <a:prstGeom prst="cube">
              <a:avLst>
                <a:gd name="adj" fmla="val 968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lowchart: Summing Junction 25">
              <a:extLst>
                <a:ext uri="{FF2B5EF4-FFF2-40B4-BE49-F238E27FC236}">
                  <a16:creationId xmlns:a16="http://schemas.microsoft.com/office/drawing/2014/main" id="{EE912039-7A8A-4A86-899F-AB77CC71D128}"/>
                </a:ext>
              </a:extLst>
            </p:cNvPr>
            <p:cNvSpPr/>
            <p:nvPr/>
          </p:nvSpPr>
          <p:spPr>
            <a:xfrm>
              <a:off x="3113352" y="2375315"/>
              <a:ext cx="735129" cy="735129"/>
            </a:xfrm>
            <a:prstGeom prst="flowChartSummingJunction">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TextBox 51">
              <a:extLst>
                <a:ext uri="{FF2B5EF4-FFF2-40B4-BE49-F238E27FC236}">
                  <a16:creationId xmlns:a16="http://schemas.microsoft.com/office/drawing/2014/main" id="{C08C7829-376C-4768-90CF-97D531359B0D}"/>
                </a:ext>
              </a:extLst>
            </p:cNvPr>
            <p:cNvSpPr txBox="1"/>
            <p:nvPr/>
          </p:nvSpPr>
          <p:spPr>
            <a:xfrm>
              <a:off x="2808091" y="3180439"/>
              <a:ext cx="1320041" cy="369332"/>
            </a:xfrm>
            <a:prstGeom prst="rect">
              <a:avLst/>
            </a:prstGeom>
            <a:noFill/>
          </p:spPr>
          <p:txBody>
            <a:bodyPr wrap="none" rtlCol="0">
              <a:spAutoFit/>
            </a:bodyPr>
            <a:lstStyle/>
            <a:p>
              <a:r>
                <a:rPr lang="en-US" altLang="zh-CN"/>
                <a:t>Convolution</a:t>
              </a:r>
              <a:endParaRPr lang="zh-CN" altLang="en-US"/>
            </a:p>
          </p:txBody>
        </p:sp>
        <p:sp>
          <p:nvSpPr>
            <p:cNvPr id="10" name="Arrow: Right 55">
              <a:extLst>
                <a:ext uri="{FF2B5EF4-FFF2-40B4-BE49-F238E27FC236}">
                  <a16:creationId xmlns:a16="http://schemas.microsoft.com/office/drawing/2014/main" id="{C2B7F9B5-6B24-49CB-B81C-2A28D816A4C4}"/>
                </a:ext>
              </a:extLst>
            </p:cNvPr>
            <p:cNvSpPr/>
            <p:nvPr/>
          </p:nvSpPr>
          <p:spPr>
            <a:xfrm>
              <a:off x="2215970" y="2587136"/>
              <a:ext cx="718543"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Rectangle: Rounded Corners 78">
              <a:extLst>
                <a:ext uri="{FF2B5EF4-FFF2-40B4-BE49-F238E27FC236}">
                  <a16:creationId xmlns:a16="http://schemas.microsoft.com/office/drawing/2014/main" id="{A3191AD9-0F1A-44D7-AF8A-6C070754096A}"/>
                </a:ext>
              </a:extLst>
            </p:cNvPr>
            <p:cNvSpPr/>
            <p:nvPr/>
          </p:nvSpPr>
          <p:spPr>
            <a:xfrm>
              <a:off x="3206888" y="1619524"/>
              <a:ext cx="530468" cy="28495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solidFill>
                    <a:schemeClr val="tx1"/>
                  </a:solidFill>
                </a:rPr>
                <a:t>W</a:t>
              </a:r>
              <a:endParaRPr lang="zh-CN" altLang="en-US">
                <a:solidFill>
                  <a:schemeClr val="tx1"/>
                </a:solidFill>
              </a:endParaRPr>
            </a:p>
          </p:txBody>
        </p:sp>
        <p:sp>
          <p:nvSpPr>
            <p:cNvPr id="12" name="Arrow: Right 83">
              <a:extLst>
                <a:ext uri="{FF2B5EF4-FFF2-40B4-BE49-F238E27FC236}">
                  <a16:creationId xmlns:a16="http://schemas.microsoft.com/office/drawing/2014/main" id="{DCB48125-ADC9-4100-8394-24A3E916E1CC}"/>
                </a:ext>
              </a:extLst>
            </p:cNvPr>
            <p:cNvSpPr/>
            <p:nvPr/>
          </p:nvSpPr>
          <p:spPr>
            <a:xfrm rot="5400000">
              <a:off x="3300472" y="1973351"/>
              <a:ext cx="374052" cy="319376"/>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Arrow: Right 84">
              <a:extLst>
                <a:ext uri="{FF2B5EF4-FFF2-40B4-BE49-F238E27FC236}">
                  <a16:creationId xmlns:a16="http://schemas.microsoft.com/office/drawing/2014/main" id="{750C6996-18E1-431A-9BFE-B528B93A6E96}"/>
                </a:ext>
              </a:extLst>
            </p:cNvPr>
            <p:cNvSpPr/>
            <p:nvPr/>
          </p:nvSpPr>
          <p:spPr>
            <a:xfrm>
              <a:off x="3993865" y="2579051"/>
              <a:ext cx="546081"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 name="Cube 168">
              <a:extLst>
                <a:ext uri="{FF2B5EF4-FFF2-40B4-BE49-F238E27FC236}">
                  <a16:creationId xmlns:a16="http://schemas.microsoft.com/office/drawing/2014/main" id="{D464A925-6C8E-464E-B58F-CA1608EC916C}"/>
                </a:ext>
              </a:extLst>
            </p:cNvPr>
            <p:cNvSpPr/>
            <p:nvPr/>
          </p:nvSpPr>
          <p:spPr>
            <a:xfrm rot="16200000">
              <a:off x="320882" y="2346814"/>
              <a:ext cx="2760479" cy="770248"/>
            </a:xfrm>
            <a:prstGeom prst="cube">
              <a:avLst>
                <a:gd name="adj" fmla="val 917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TextBox 76">
              <a:extLst>
                <a:ext uri="{FF2B5EF4-FFF2-40B4-BE49-F238E27FC236}">
                  <a16:creationId xmlns:a16="http://schemas.microsoft.com/office/drawing/2014/main" id="{89FA5F91-360C-48C5-9859-C691BD8711F3}"/>
                </a:ext>
              </a:extLst>
            </p:cNvPr>
            <p:cNvSpPr txBox="1"/>
            <p:nvPr/>
          </p:nvSpPr>
          <p:spPr>
            <a:xfrm>
              <a:off x="1428641" y="2392953"/>
              <a:ext cx="444352" cy="769441"/>
            </a:xfrm>
            <a:prstGeom prst="rect">
              <a:avLst/>
            </a:prstGeom>
            <a:noFill/>
          </p:spPr>
          <p:txBody>
            <a:bodyPr wrap="none" rtlCol="0">
              <a:spAutoFit/>
            </a:bodyPr>
            <a:lstStyle/>
            <a:p>
              <a:r>
                <a:rPr lang="en-US" altLang="zh-CN" sz="4400"/>
                <a:t>F</a:t>
              </a:r>
              <a:endParaRPr lang="zh-CN" altLang="en-US" sz="4400"/>
            </a:p>
          </p:txBody>
        </p:sp>
        <p:grpSp>
          <p:nvGrpSpPr>
            <p:cNvPr id="16" name="Group 206">
              <a:extLst>
                <a:ext uri="{FF2B5EF4-FFF2-40B4-BE49-F238E27FC236}">
                  <a16:creationId xmlns:a16="http://schemas.microsoft.com/office/drawing/2014/main" id="{93BF6035-83A1-4E59-B85E-F8BC9206DEEB}"/>
                </a:ext>
              </a:extLst>
            </p:cNvPr>
            <p:cNvGrpSpPr/>
            <p:nvPr/>
          </p:nvGrpSpPr>
          <p:grpSpPr>
            <a:xfrm>
              <a:off x="6548263" y="1416092"/>
              <a:ext cx="943138" cy="2631696"/>
              <a:chOff x="8060464" y="670163"/>
              <a:chExt cx="659868" cy="1841270"/>
            </a:xfrm>
          </p:grpSpPr>
          <p:sp>
            <p:nvSpPr>
              <p:cNvPr id="55" name="Cube 207">
                <a:extLst>
                  <a:ext uri="{FF2B5EF4-FFF2-40B4-BE49-F238E27FC236}">
                    <a16:creationId xmlns:a16="http://schemas.microsoft.com/office/drawing/2014/main" id="{D87E2A53-4384-4AAD-9121-138A26991A9F}"/>
                  </a:ext>
                </a:extLst>
              </p:cNvPr>
              <p:cNvSpPr/>
              <p:nvPr/>
            </p:nvSpPr>
            <p:spPr>
              <a:xfrm rot="16200000">
                <a:off x="7469765" y="1260865"/>
                <a:ext cx="1841270" cy="659865"/>
              </a:xfrm>
              <a:prstGeom prst="cube">
                <a:avLst>
                  <a:gd name="adj" fmla="val 917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56" name="Straight Connector 208">
                <a:extLst>
                  <a:ext uri="{FF2B5EF4-FFF2-40B4-BE49-F238E27FC236}">
                    <a16:creationId xmlns:a16="http://schemas.microsoft.com/office/drawing/2014/main" id="{B7730A50-20D1-41BC-A017-C023207558D2}"/>
                  </a:ext>
                </a:extLst>
              </p:cNvPr>
              <p:cNvCxnSpPr>
                <a:cxnSpLocks/>
              </p:cNvCxnSpPr>
              <p:nvPr/>
            </p:nvCxnSpPr>
            <p:spPr>
              <a:xfrm>
                <a:off x="8060464" y="814141"/>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57" name="Straight Connector 209">
                <a:extLst>
                  <a:ext uri="{FF2B5EF4-FFF2-40B4-BE49-F238E27FC236}">
                    <a16:creationId xmlns:a16="http://schemas.microsoft.com/office/drawing/2014/main" id="{A937D853-4D05-491C-BBD4-B20404F16EE7}"/>
                  </a:ext>
                </a:extLst>
              </p:cNvPr>
              <p:cNvCxnSpPr>
                <a:cxnSpLocks/>
              </p:cNvCxnSpPr>
              <p:nvPr/>
            </p:nvCxnSpPr>
            <p:spPr>
              <a:xfrm>
                <a:off x="8390400" y="1005461"/>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58" name="Straight Connector 210">
                <a:extLst>
                  <a:ext uri="{FF2B5EF4-FFF2-40B4-BE49-F238E27FC236}">
                    <a16:creationId xmlns:a16="http://schemas.microsoft.com/office/drawing/2014/main" id="{BBA61A64-F423-4A7A-99B5-940D451803FE}"/>
                  </a:ext>
                </a:extLst>
              </p:cNvPr>
              <p:cNvCxnSpPr>
                <a:cxnSpLocks/>
              </p:cNvCxnSpPr>
              <p:nvPr/>
            </p:nvCxnSpPr>
            <p:spPr>
              <a:xfrm>
                <a:off x="8328199" y="929889"/>
                <a:ext cx="0" cy="1250258"/>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59" name="Straight Connector 211">
                <a:extLst>
                  <a:ext uri="{FF2B5EF4-FFF2-40B4-BE49-F238E27FC236}">
                    <a16:creationId xmlns:a16="http://schemas.microsoft.com/office/drawing/2014/main" id="{383522BB-B2CE-4B28-A5F5-01DF3AC13939}"/>
                  </a:ext>
                </a:extLst>
              </p:cNvPr>
              <p:cNvCxnSpPr>
                <a:cxnSpLocks/>
              </p:cNvCxnSpPr>
              <p:nvPr/>
            </p:nvCxnSpPr>
            <p:spPr>
              <a:xfrm>
                <a:off x="8254722" y="869130"/>
                <a:ext cx="0" cy="124033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0" name="Straight Connector 212">
                <a:extLst>
                  <a:ext uri="{FF2B5EF4-FFF2-40B4-BE49-F238E27FC236}">
                    <a16:creationId xmlns:a16="http://schemas.microsoft.com/office/drawing/2014/main" id="{326E1506-CBD9-40A9-9365-036C5AFE5D4D}"/>
                  </a:ext>
                </a:extLst>
              </p:cNvPr>
              <p:cNvCxnSpPr>
                <a:cxnSpLocks/>
              </p:cNvCxnSpPr>
              <p:nvPr/>
            </p:nvCxnSpPr>
            <p:spPr>
              <a:xfrm>
                <a:off x="8188191" y="806722"/>
                <a:ext cx="0" cy="122924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1" name="Straight Connector 213">
                <a:extLst>
                  <a:ext uri="{FF2B5EF4-FFF2-40B4-BE49-F238E27FC236}">
                    <a16:creationId xmlns:a16="http://schemas.microsoft.com/office/drawing/2014/main" id="{07D4954F-6A9F-4112-8D03-251B86E6FBDA}"/>
                  </a:ext>
                </a:extLst>
              </p:cNvPr>
              <p:cNvCxnSpPr>
                <a:cxnSpLocks/>
              </p:cNvCxnSpPr>
              <p:nvPr/>
            </p:nvCxnSpPr>
            <p:spPr>
              <a:xfrm>
                <a:off x="8121516" y="732793"/>
                <a:ext cx="0" cy="1229357"/>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2" name="Straight Connector 214">
                <a:extLst>
                  <a:ext uri="{FF2B5EF4-FFF2-40B4-BE49-F238E27FC236}">
                    <a16:creationId xmlns:a16="http://schemas.microsoft.com/office/drawing/2014/main" id="{B1ED1E98-8456-4784-B19E-B68E442A5C7D}"/>
                  </a:ext>
                </a:extLst>
              </p:cNvPr>
              <p:cNvCxnSpPr>
                <a:cxnSpLocks/>
              </p:cNvCxnSpPr>
              <p:nvPr/>
            </p:nvCxnSpPr>
            <p:spPr>
              <a:xfrm>
                <a:off x="8060464" y="949012"/>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3" name="Straight Connector 215">
                <a:extLst>
                  <a:ext uri="{FF2B5EF4-FFF2-40B4-BE49-F238E27FC236}">
                    <a16:creationId xmlns:a16="http://schemas.microsoft.com/office/drawing/2014/main" id="{856560AD-7E45-4B74-A3E1-DF2B59F948C7}"/>
                  </a:ext>
                </a:extLst>
              </p:cNvPr>
              <p:cNvCxnSpPr>
                <a:cxnSpLocks/>
              </p:cNvCxnSpPr>
              <p:nvPr/>
            </p:nvCxnSpPr>
            <p:spPr>
              <a:xfrm>
                <a:off x="8060464" y="1083883"/>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4" name="Straight Connector 216">
                <a:extLst>
                  <a:ext uri="{FF2B5EF4-FFF2-40B4-BE49-F238E27FC236}">
                    <a16:creationId xmlns:a16="http://schemas.microsoft.com/office/drawing/2014/main" id="{70BF86D1-132E-4028-ACB5-93B0497EF3DC}"/>
                  </a:ext>
                </a:extLst>
              </p:cNvPr>
              <p:cNvCxnSpPr>
                <a:cxnSpLocks/>
              </p:cNvCxnSpPr>
              <p:nvPr/>
            </p:nvCxnSpPr>
            <p:spPr>
              <a:xfrm>
                <a:off x="8060464" y="1218754"/>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5" name="Straight Connector 217">
                <a:extLst>
                  <a:ext uri="{FF2B5EF4-FFF2-40B4-BE49-F238E27FC236}">
                    <a16:creationId xmlns:a16="http://schemas.microsoft.com/office/drawing/2014/main" id="{C9EDE44C-C9AE-4FA1-8FB2-60CCEFD35E64}"/>
                  </a:ext>
                </a:extLst>
              </p:cNvPr>
              <p:cNvCxnSpPr>
                <a:cxnSpLocks/>
              </p:cNvCxnSpPr>
              <p:nvPr/>
            </p:nvCxnSpPr>
            <p:spPr>
              <a:xfrm>
                <a:off x="8060464" y="1353625"/>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6" name="Straight Connector 218">
                <a:extLst>
                  <a:ext uri="{FF2B5EF4-FFF2-40B4-BE49-F238E27FC236}">
                    <a16:creationId xmlns:a16="http://schemas.microsoft.com/office/drawing/2014/main" id="{046E7A2D-D81A-4B82-8433-122628FF9643}"/>
                  </a:ext>
                </a:extLst>
              </p:cNvPr>
              <p:cNvCxnSpPr>
                <a:cxnSpLocks/>
              </p:cNvCxnSpPr>
              <p:nvPr/>
            </p:nvCxnSpPr>
            <p:spPr>
              <a:xfrm>
                <a:off x="8060464" y="1488496"/>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7" name="Straight Connector 219">
                <a:extLst>
                  <a:ext uri="{FF2B5EF4-FFF2-40B4-BE49-F238E27FC236}">
                    <a16:creationId xmlns:a16="http://schemas.microsoft.com/office/drawing/2014/main" id="{4B4D40F3-0E28-45CD-91C9-7D3FC4515013}"/>
                  </a:ext>
                </a:extLst>
              </p:cNvPr>
              <p:cNvCxnSpPr>
                <a:cxnSpLocks/>
              </p:cNvCxnSpPr>
              <p:nvPr/>
            </p:nvCxnSpPr>
            <p:spPr>
              <a:xfrm>
                <a:off x="8060464" y="1623367"/>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8" name="Straight Connector 220">
                <a:extLst>
                  <a:ext uri="{FF2B5EF4-FFF2-40B4-BE49-F238E27FC236}">
                    <a16:creationId xmlns:a16="http://schemas.microsoft.com/office/drawing/2014/main" id="{13CF3BCF-E5D3-413E-AF1C-25E8412D7662}"/>
                  </a:ext>
                </a:extLst>
              </p:cNvPr>
              <p:cNvCxnSpPr>
                <a:cxnSpLocks/>
              </p:cNvCxnSpPr>
              <p:nvPr/>
            </p:nvCxnSpPr>
            <p:spPr>
              <a:xfrm>
                <a:off x="8060464" y="1758238"/>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69" name="Straight Connector 221">
                <a:extLst>
                  <a:ext uri="{FF2B5EF4-FFF2-40B4-BE49-F238E27FC236}">
                    <a16:creationId xmlns:a16="http://schemas.microsoft.com/office/drawing/2014/main" id="{E13C6C95-3235-4601-9464-82AAB21D29D7}"/>
                  </a:ext>
                </a:extLst>
              </p:cNvPr>
              <p:cNvCxnSpPr>
                <a:cxnSpLocks/>
              </p:cNvCxnSpPr>
              <p:nvPr/>
            </p:nvCxnSpPr>
            <p:spPr>
              <a:xfrm>
                <a:off x="8459456" y="1065860"/>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70" name="Straight Connector 222">
                <a:extLst>
                  <a:ext uri="{FF2B5EF4-FFF2-40B4-BE49-F238E27FC236}">
                    <a16:creationId xmlns:a16="http://schemas.microsoft.com/office/drawing/2014/main" id="{E1A3A9EA-07CE-436B-9298-0C99CE19E05C}"/>
                  </a:ext>
                </a:extLst>
              </p:cNvPr>
              <p:cNvCxnSpPr>
                <a:cxnSpLocks/>
              </p:cNvCxnSpPr>
              <p:nvPr/>
            </p:nvCxnSpPr>
            <p:spPr>
              <a:xfrm>
                <a:off x="8528512" y="1134486"/>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71" name="Straight Connector 223">
                <a:extLst>
                  <a:ext uri="{FF2B5EF4-FFF2-40B4-BE49-F238E27FC236}">
                    <a16:creationId xmlns:a16="http://schemas.microsoft.com/office/drawing/2014/main" id="{C81C3FE7-3AEB-4C4F-852A-88B42B90B950}"/>
                  </a:ext>
                </a:extLst>
              </p:cNvPr>
              <p:cNvCxnSpPr>
                <a:cxnSpLocks/>
              </p:cNvCxnSpPr>
              <p:nvPr/>
            </p:nvCxnSpPr>
            <p:spPr>
              <a:xfrm>
                <a:off x="8591680" y="1198613"/>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72" name="Cube 224">
                <a:extLst>
                  <a:ext uri="{FF2B5EF4-FFF2-40B4-BE49-F238E27FC236}">
                    <a16:creationId xmlns:a16="http://schemas.microsoft.com/office/drawing/2014/main" id="{B0BBCF46-4A47-4E21-9769-9F916AEA5085}"/>
                  </a:ext>
                </a:extLst>
              </p:cNvPr>
              <p:cNvSpPr/>
              <p:nvPr/>
            </p:nvSpPr>
            <p:spPr>
              <a:xfrm rot="16200000">
                <a:off x="8258669" y="1411942"/>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3" name="Cube 225">
                <a:extLst>
                  <a:ext uri="{FF2B5EF4-FFF2-40B4-BE49-F238E27FC236}">
                    <a16:creationId xmlns:a16="http://schemas.microsoft.com/office/drawing/2014/main" id="{AFDFEAF7-8FFC-44E3-BB7B-4B85E232D115}"/>
                  </a:ext>
                </a:extLst>
              </p:cNvPr>
              <p:cNvSpPr/>
              <p:nvPr/>
            </p:nvSpPr>
            <p:spPr>
              <a:xfrm rot="16200000">
                <a:off x="8118706" y="1278285"/>
                <a:ext cx="205503"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Cube 226">
                <a:extLst>
                  <a:ext uri="{FF2B5EF4-FFF2-40B4-BE49-F238E27FC236}">
                    <a16:creationId xmlns:a16="http://schemas.microsoft.com/office/drawing/2014/main" id="{392AE46A-C2D6-4B81-8C9C-0CD2A44B6FCD}"/>
                  </a:ext>
                </a:extLst>
              </p:cNvPr>
              <p:cNvSpPr/>
              <p:nvPr/>
            </p:nvSpPr>
            <p:spPr>
              <a:xfrm rot="16200000">
                <a:off x="8120906" y="1548644"/>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Cube 227">
                <a:extLst>
                  <a:ext uri="{FF2B5EF4-FFF2-40B4-BE49-F238E27FC236}">
                    <a16:creationId xmlns:a16="http://schemas.microsoft.com/office/drawing/2014/main" id="{6D56527E-FCF4-4EB2-94DE-9655FB1BD473}"/>
                  </a:ext>
                </a:extLst>
              </p:cNvPr>
              <p:cNvSpPr/>
              <p:nvPr/>
            </p:nvSpPr>
            <p:spPr>
              <a:xfrm rot="16200000">
                <a:off x="8192644" y="1619758"/>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6" name="Cube 228">
                <a:extLst>
                  <a:ext uri="{FF2B5EF4-FFF2-40B4-BE49-F238E27FC236}">
                    <a16:creationId xmlns:a16="http://schemas.microsoft.com/office/drawing/2014/main" id="{E0AA55C1-A458-469C-9BF6-7B507498EB09}"/>
                  </a:ext>
                </a:extLst>
              </p:cNvPr>
              <p:cNvSpPr/>
              <p:nvPr/>
            </p:nvSpPr>
            <p:spPr>
              <a:xfrm rot="16200000">
                <a:off x="8391058" y="1804769"/>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Cube 229">
                <a:extLst>
                  <a:ext uri="{FF2B5EF4-FFF2-40B4-BE49-F238E27FC236}">
                    <a16:creationId xmlns:a16="http://schemas.microsoft.com/office/drawing/2014/main" id="{FB8C1093-D828-45B6-83DA-098F16FB9F1F}"/>
                  </a:ext>
                </a:extLst>
              </p:cNvPr>
              <p:cNvSpPr/>
              <p:nvPr/>
            </p:nvSpPr>
            <p:spPr>
              <a:xfrm rot="16200000">
                <a:off x="8259019" y="1952866"/>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8" name="Cube 230">
                <a:extLst>
                  <a:ext uri="{FF2B5EF4-FFF2-40B4-BE49-F238E27FC236}">
                    <a16:creationId xmlns:a16="http://schemas.microsoft.com/office/drawing/2014/main" id="{0AE15E6C-1BF7-44D1-A962-1207EF5A5A91}"/>
                  </a:ext>
                </a:extLst>
              </p:cNvPr>
              <p:cNvSpPr/>
              <p:nvPr/>
            </p:nvSpPr>
            <p:spPr>
              <a:xfrm rot="16200000">
                <a:off x="8457619" y="1474456"/>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17" name="Arrow: Right 237">
              <a:extLst>
                <a:ext uri="{FF2B5EF4-FFF2-40B4-BE49-F238E27FC236}">
                  <a16:creationId xmlns:a16="http://schemas.microsoft.com/office/drawing/2014/main" id="{D3528EDF-D2A0-4F58-B5EB-8E8611E4EBC2}"/>
                </a:ext>
              </a:extLst>
            </p:cNvPr>
            <p:cNvSpPr/>
            <p:nvPr/>
          </p:nvSpPr>
          <p:spPr>
            <a:xfrm>
              <a:off x="5829243" y="2579051"/>
              <a:ext cx="546081"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Rectangle: Rounded Corners 85">
              <a:extLst>
                <a:ext uri="{FF2B5EF4-FFF2-40B4-BE49-F238E27FC236}">
                  <a16:creationId xmlns:a16="http://schemas.microsoft.com/office/drawing/2014/main" id="{37217629-A972-406C-917B-84E1D22F23AD}"/>
                </a:ext>
              </a:extLst>
            </p:cNvPr>
            <p:cNvSpPr/>
            <p:nvPr/>
          </p:nvSpPr>
          <p:spPr>
            <a:xfrm>
              <a:off x="4600534" y="2345888"/>
              <a:ext cx="996631" cy="227516"/>
            </a:xfrm>
            <a:prstGeom prst="round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err="1">
                  <a:solidFill>
                    <a:schemeClr val="bg1"/>
                  </a:solidFill>
                </a:rPr>
                <a:t>ReLU</a:t>
              </a:r>
              <a:endParaRPr lang="zh-CN" altLang="en-US" sz="1600">
                <a:solidFill>
                  <a:schemeClr val="bg1"/>
                </a:solidFill>
              </a:endParaRPr>
            </a:p>
          </p:txBody>
        </p:sp>
        <p:sp>
          <p:nvSpPr>
            <p:cNvPr id="19" name="Rectangle: Rounded Corners 87">
              <a:extLst>
                <a:ext uri="{FF2B5EF4-FFF2-40B4-BE49-F238E27FC236}">
                  <a16:creationId xmlns:a16="http://schemas.microsoft.com/office/drawing/2014/main" id="{4E381DBB-FCBA-41C1-A83C-3B1FDE7360FB}"/>
                </a:ext>
              </a:extLst>
            </p:cNvPr>
            <p:cNvSpPr/>
            <p:nvPr/>
          </p:nvSpPr>
          <p:spPr>
            <a:xfrm>
              <a:off x="4401310" y="2942048"/>
              <a:ext cx="1381961" cy="293132"/>
            </a:xfrm>
            <a:prstGeom prst="round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a:solidFill>
                    <a:schemeClr val="bg1"/>
                  </a:solidFill>
                </a:rPr>
                <a:t>Max-pooling</a:t>
              </a:r>
              <a:endParaRPr lang="zh-CN" altLang="en-US" sz="1600">
                <a:solidFill>
                  <a:schemeClr val="bg1"/>
                </a:solidFill>
              </a:endParaRPr>
            </a:p>
          </p:txBody>
        </p:sp>
        <p:sp>
          <p:nvSpPr>
            <p:cNvPr id="20" name="TextBox 88">
              <a:extLst>
                <a:ext uri="{FF2B5EF4-FFF2-40B4-BE49-F238E27FC236}">
                  <a16:creationId xmlns:a16="http://schemas.microsoft.com/office/drawing/2014/main" id="{2C2BEA0C-B8EB-4099-99F1-69EE526BC3C1}"/>
                </a:ext>
              </a:extLst>
            </p:cNvPr>
            <p:cNvSpPr txBox="1"/>
            <p:nvPr/>
          </p:nvSpPr>
          <p:spPr>
            <a:xfrm>
              <a:off x="4878562" y="2551340"/>
              <a:ext cx="386644" cy="369332"/>
            </a:xfrm>
            <a:prstGeom prst="rect">
              <a:avLst/>
            </a:prstGeom>
            <a:noFill/>
          </p:spPr>
          <p:txBody>
            <a:bodyPr wrap="none" rtlCol="0">
              <a:spAutoFit/>
            </a:bodyPr>
            <a:lstStyle/>
            <a:p>
              <a:r>
                <a:rPr lang="en-US" altLang="zh-CN"/>
                <a:t>or</a:t>
              </a:r>
              <a:endParaRPr lang="zh-CN" altLang="en-US"/>
            </a:p>
          </p:txBody>
        </p:sp>
        <p:sp>
          <p:nvSpPr>
            <p:cNvPr id="21" name="Cube 3">
              <a:extLst>
                <a:ext uri="{FF2B5EF4-FFF2-40B4-BE49-F238E27FC236}">
                  <a16:creationId xmlns:a16="http://schemas.microsoft.com/office/drawing/2014/main" id="{603F4119-3AE2-42DF-AD1A-4C07380F371A}"/>
                </a:ext>
              </a:extLst>
            </p:cNvPr>
            <p:cNvSpPr/>
            <p:nvPr/>
          </p:nvSpPr>
          <p:spPr>
            <a:xfrm rot="16200000">
              <a:off x="2147100" y="5184653"/>
              <a:ext cx="1396830" cy="447210"/>
            </a:xfrm>
            <a:prstGeom prst="cube">
              <a:avLst>
                <a:gd name="adj" fmla="val 7451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Cube 104">
              <a:extLst>
                <a:ext uri="{FF2B5EF4-FFF2-40B4-BE49-F238E27FC236}">
                  <a16:creationId xmlns:a16="http://schemas.microsoft.com/office/drawing/2014/main" id="{4BE00440-BA44-4836-8C9B-97081A4291F1}"/>
                </a:ext>
              </a:extLst>
            </p:cNvPr>
            <p:cNvSpPr/>
            <p:nvPr/>
          </p:nvSpPr>
          <p:spPr>
            <a:xfrm rot="16200000">
              <a:off x="4509203" y="5176743"/>
              <a:ext cx="1396830" cy="447210"/>
            </a:xfrm>
            <a:prstGeom prst="cube">
              <a:avLst>
                <a:gd name="adj" fmla="val 74514"/>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lowchart: Summing Junction 105">
              <a:extLst>
                <a:ext uri="{FF2B5EF4-FFF2-40B4-BE49-F238E27FC236}">
                  <a16:creationId xmlns:a16="http://schemas.microsoft.com/office/drawing/2014/main" id="{2CE2E833-34FB-4906-8E01-1E1AEE09AF2B}"/>
                </a:ext>
              </a:extLst>
            </p:cNvPr>
            <p:cNvSpPr/>
            <p:nvPr/>
          </p:nvSpPr>
          <p:spPr>
            <a:xfrm>
              <a:off x="3360187" y="5257067"/>
              <a:ext cx="305359" cy="305359"/>
            </a:xfrm>
            <a:prstGeom prst="flowChartSummingJunction">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24" name="Picture 2" descr="âcats imagenetâçå¾çæç´¢ç»æ">
              <a:extLst>
                <a:ext uri="{FF2B5EF4-FFF2-40B4-BE49-F238E27FC236}">
                  <a16:creationId xmlns:a16="http://schemas.microsoft.com/office/drawing/2014/main" id="{0DF7EB92-E792-464A-9019-D2AA89E6FE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439" y="4833704"/>
              <a:ext cx="1417328" cy="1061628"/>
            </a:xfrm>
            <a:prstGeom prst="rect">
              <a:avLst/>
            </a:prstGeom>
            <a:noFill/>
            <a:extLst>
              <a:ext uri="{909E8E84-426E-40DD-AFC4-6F175D3DCCD1}">
                <a14:hiddenFill xmlns:a14="http://schemas.microsoft.com/office/drawing/2010/main">
                  <a:solidFill>
                    <a:srgbClr val="FFFFFF"/>
                  </a:solidFill>
                </a14:hiddenFill>
              </a:ext>
            </a:extLst>
          </p:spPr>
        </p:pic>
        <p:sp>
          <p:nvSpPr>
            <p:cNvPr id="25" name="Flowchart: Summing Junction 107">
              <a:extLst>
                <a:ext uri="{FF2B5EF4-FFF2-40B4-BE49-F238E27FC236}">
                  <a16:creationId xmlns:a16="http://schemas.microsoft.com/office/drawing/2014/main" id="{AF7CC8FD-7E36-4690-9D98-684BA8FB5537}"/>
                </a:ext>
              </a:extLst>
            </p:cNvPr>
            <p:cNvSpPr/>
            <p:nvPr/>
          </p:nvSpPr>
          <p:spPr>
            <a:xfrm>
              <a:off x="4519556" y="5268856"/>
              <a:ext cx="305359" cy="305359"/>
            </a:xfrm>
            <a:prstGeom prst="flowChartSummingJunction">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Rectangle 4">
              <a:extLst>
                <a:ext uri="{FF2B5EF4-FFF2-40B4-BE49-F238E27FC236}">
                  <a16:creationId xmlns:a16="http://schemas.microsoft.com/office/drawing/2014/main" id="{97E3A603-1039-4EF9-8660-B17555E1401A}"/>
                </a:ext>
              </a:extLst>
            </p:cNvPr>
            <p:cNvSpPr/>
            <p:nvPr/>
          </p:nvSpPr>
          <p:spPr>
            <a:xfrm>
              <a:off x="3156742" y="5593759"/>
              <a:ext cx="701410" cy="400110"/>
            </a:xfrm>
            <a:prstGeom prst="rect">
              <a:avLst/>
            </a:prstGeom>
          </p:spPr>
          <p:txBody>
            <a:bodyPr wrap="none">
              <a:spAutoFit/>
            </a:bodyPr>
            <a:lstStyle/>
            <a:p>
              <a:r>
                <a:rPr lang="en-US" altLang="zh-CN" sz="2000"/>
                <a:t>Conv</a:t>
              </a:r>
              <a:endParaRPr lang="zh-CN" altLang="en-US" sz="2000"/>
            </a:p>
          </p:txBody>
        </p:sp>
        <p:sp>
          <p:nvSpPr>
            <p:cNvPr id="27" name="Rectangle 108">
              <a:extLst>
                <a:ext uri="{FF2B5EF4-FFF2-40B4-BE49-F238E27FC236}">
                  <a16:creationId xmlns:a16="http://schemas.microsoft.com/office/drawing/2014/main" id="{EA30B175-1030-4416-AA8D-BB81D26500D6}"/>
                </a:ext>
              </a:extLst>
            </p:cNvPr>
            <p:cNvSpPr/>
            <p:nvPr/>
          </p:nvSpPr>
          <p:spPr>
            <a:xfrm>
              <a:off x="4341542" y="5647382"/>
              <a:ext cx="701410" cy="400110"/>
            </a:xfrm>
            <a:prstGeom prst="rect">
              <a:avLst/>
            </a:prstGeom>
          </p:spPr>
          <p:txBody>
            <a:bodyPr wrap="none">
              <a:spAutoFit/>
            </a:bodyPr>
            <a:lstStyle/>
            <a:p>
              <a:r>
                <a:rPr lang="en-US" altLang="zh-CN" sz="2000"/>
                <a:t>Conv</a:t>
              </a:r>
              <a:endParaRPr lang="zh-CN" altLang="en-US" sz="2000"/>
            </a:p>
          </p:txBody>
        </p:sp>
        <p:sp>
          <p:nvSpPr>
            <p:cNvPr id="28" name="Cube 109">
              <a:extLst>
                <a:ext uri="{FF2B5EF4-FFF2-40B4-BE49-F238E27FC236}">
                  <a16:creationId xmlns:a16="http://schemas.microsoft.com/office/drawing/2014/main" id="{D95D71F9-2AAC-457D-8F72-BFDDC1EA45B6}"/>
                </a:ext>
              </a:extLst>
            </p:cNvPr>
            <p:cNvSpPr/>
            <p:nvPr/>
          </p:nvSpPr>
          <p:spPr>
            <a:xfrm rot="16200000">
              <a:off x="2531263" y="5333681"/>
              <a:ext cx="585088" cy="202376"/>
            </a:xfrm>
            <a:prstGeom prst="cube">
              <a:avLst>
                <a:gd name="adj" fmla="val 96862"/>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Straight Connector 6">
              <a:extLst>
                <a:ext uri="{FF2B5EF4-FFF2-40B4-BE49-F238E27FC236}">
                  <a16:creationId xmlns:a16="http://schemas.microsoft.com/office/drawing/2014/main" id="{26D98310-568C-43E4-86DF-03CBAED0FCC2}"/>
                </a:ext>
              </a:extLst>
            </p:cNvPr>
            <p:cNvCxnSpPr>
              <a:stCxn id="28" idx="4"/>
              <a:endCxn id="23" idx="2"/>
            </p:cNvCxnSpPr>
            <p:nvPr/>
          </p:nvCxnSpPr>
          <p:spPr>
            <a:xfrm>
              <a:off x="2921820" y="5338350"/>
              <a:ext cx="438367" cy="71397"/>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110">
              <a:extLst>
                <a:ext uri="{FF2B5EF4-FFF2-40B4-BE49-F238E27FC236}">
                  <a16:creationId xmlns:a16="http://schemas.microsoft.com/office/drawing/2014/main" id="{81795DE0-092F-45E3-AC46-FFE4183C9BAF}"/>
                </a:ext>
              </a:extLst>
            </p:cNvPr>
            <p:cNvCxnSpPr>
              <a:cxnSpLocks/>
              <a:stCxn id="28" idx="2"/>
              <a:endCxn id="23" idx="2"/>
            </p:cNvCxnSpPr>
            <p:nvPr/>
          </p:nvCxnSpPr>
          <p:spPr>
            <a:xfrm flipV="1">
              <a:off x="2921820" y="5409747"/>
              <a:ext cx="438367" cy="317666"/>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116">
              <a:extLst>
                <a:ext uri="{FF2B5EF4-FFF2-40B4-BE49-F238E27FC236}">
                  <a16:creationId xmlns:a16="http://schemas.microsoft.com/office/drawing/2014/main" id="{3F47D773-36F8-4FCC-A693-674C39D81FEF}"/>
                </a:ext>
              </a:extLst>
            </p:cNvPr>
            <p:cNvCxnSpPr>
              <a:cxnSpLocks/>
              <a:stCxn id="28" idx="5"/>
              <a:endCxn id="23" idx="2"/>
            </p:cNvCxnSpPr>
            <p:nvPr/>
          </p:nvCxnSpPr>
          <p:spPr>
            <a:xfrm>
              <a:off x="2725794" y="5142325"/>
              <a:ext cx="634393" cy="267422"/>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Cube 119">
              <a:extLst>
                <a:ext uri="{FF2B5EF4-FFF2-40B4-BE49-F238E27FC236}">
                  <a16:creationId xmlns:a16="http://schemas.microsoft.com/office/drawing/2014/main" id="{8B29CB77-2D7F-4B36-A199-ECB822BF47E7}"/>
                </a:ext>
              </a:extLst>
            </p:cNvPr>
            <p:cNvSpPr/>
            <p:nvPr/>
          </p:nvSpPr>
          <p:spPr>
            <a:xfrm rot="16200000">
              <a:off x="3873193" y="5377203"/>
              <a:ext cx="161670" cy="63153"/>
            </a:xfrm>
            <a:prstGeom prst="cube">
              <a:avLst>
                <a:gd name="adj" fmla="val 9686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Straight Connector 124">
              <a:extLst>
                <a:ext uri="{FF2B5EF4-FFF2-40B4-BE49-F238E27FC236}">
                  <a16:creationId xmlns:a16="http://schemas.microsoft.com/office/drawing/2014/main" id="{63ECCC6D-102B-4C64-AFBD-C0FB149F2DF7}"/>
                </a:ext>
              </a:extLst>
            </p:cNvPr>
            <p:cNvCxnSpPr>
              <a:cxnSpLocks/>
              <a:stCxn id="7" idx="4"/>
              <a:endCxn id="25" idx="2"/>
            </p:cNvCxnSpPr>
            <p:nvPr/>
          </p:nvCxnSpPr>
          <p:spPr>
            <a:xfrm>
              <a:off x="4073227" y="5316905"/>
              <a:ext cx="446329" cy="104631"/>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125">
              <a:extLst>
                <a:ext uri="{FF2B5EF4-FFF2-40B4-BE49-F238E27FC236}">
                  <a16:creationId xmlns:a16="http://schemas.microsoft.com/office/drawing/2014/main" id="{F8B93309-8517-40C7-AF98-9943DBC9E91B}"/>
                </a:ext>
              </a:extLst>
            </p:cNvPr>
            <p:cNvCxnSpPr>
              <a:cxnSpLocks/>
              <a:stCxn id="7" idx="2"/>
              <a:endCxn id="25" idx="2"/>
            </p:cNvCxnSpPr>
            <p:nvPr/>
          </p:nvCxnSpPr>
          <p:spPr>
            <a:xfrm flipV="1">
              <a:off x="4073227" y="5421536"/>
              <a:ext cx="446329" cy="284432"/>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126">
              <a:extLst>
                <a:ext uri="{FF2B5EF4-FFF2-40B4-BE49-F238E27FC236}">
                  <a16:creationId xmlns:a16="http://schemas.microsoft.com/office/drawing/2014/main" id="{1B2605A2-B048-4C60-AC68-25EA6F9DD273}"/>
                </a:ext>
              </a:extLst>
            </p:cNvPr>
            <p:cNvCxnSpPr>
              <a:cxnSpLocks/>
              <a:stCxn id="7" idx="5"/>
              <a:endCxn id="25" idx="2"/>
            </p:cNvCxnSpPr>
            <p:nvPr/>
          </p:nvCxnSpPr>
          <p:spPr>
            <a:xfrm>
              <a:off x="3877201" y="5120880"/>
              <a:ext cx="642355" cy="300656"/>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127">
              <a:extLst>
                <a:ext uri="{FF2B5EF4-FFF2-40B4-BE49-F238E27FC236}">
                  <a16:creationId xmlns:a16="http://schemas.microsoft.com/office/drawing/2014/main" id="{F5DC107C-CA46-4A2A-B8BE-59D65B330E26}"/>
                </a:ext>
              </a:extLst>
            </p:cNvPr>
            <p:cNvCxnSpPr>
              <a:cxnSpLocks/>
            </p:cNvCxnSpPr>
            <p:nvPr/>
          </p:nvCxnSpPr>
          <p:spPr>
            <a:xfrm>
              <a:off x="4833040" y="5421354"/>
              <a:ext cx="334308"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Cube 128">
              <a:extLst>
                <a:ext uri="{FF2B5EF4-FFF2-40B4-BE49-F238E27FC236}">
                  <a16:creationId xmlns:a16="http://schemas.microsoft.com/office/drawing/2014/main" id="{184BD3A0-381E-4F17-8B31-17ECCD953C91}"/>
                </a:ext>
              </a:extLst>
            </p:cNvPr>
            <p:cNvSpPr/>
            <p:nvPr/>
          </p:nvSpPr>
          <p:spPr>
            <a:xfrm rot="16200000">
              <a:off x="5053707" y="5392129"/>
              <a:ext cx="161670" cy="63153"/>
            </a:xfrm>
            <a:prstGeom prst="cube">
              <a:avLst>
                <a:gd name="adj" fmla="val 9686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Straight Connector 117">
              <a:extLst>
                <a:ext uri="{FF2B5EF4-FFF2-40B4-BE49-F238E27FC236}">
                  <a16:creationId xmlns:a16="http://schemas.microsoft.com/office/drawing/2014/main" id="{FFF3227D-7EF9-490B-BAFF-04F0F46F1A25}"/>
                </a:ext>
              </a:extLst>
            </p:cNvPr>
            <p:cNvCxnSpPr>
              <a:cxnSpLocks/>
              <a:stCxn id="23" idx="6"/>
            </p:cNvCxnSpPr>
            <p:nvPr/>
          </p:nvCxnSpPr>
          <p:spPr>
            <a:xfrm>
              <a:off x="3665546" y="5409747"/>
              <a:ext cx="247674"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Rectangle: Rounded Corners 24">
              <a:extLst>
                <a:ext uri="{FF2B5EF4-FFF2-40B4-BE49-F238E27FC236}">
                  <a16:creationId xmlns:a16="http://schemas.microsoft.com/office/drawing/2014/main" id="{E9F83B93-3A07-45E9-85CA-3982226B7273}"/>
                </a:ext>
              </a:extLst>
            </p:cNvPr>
            <p:cNvSpPr/>
            <p:nvPr/>
          </p:nvSpPr>
          <p:spPr>
            <a:xfrm rot="16200000">
              <a:off x="5351931" y="5302960"/>
              <a:ext cx="989970" cy="194774"/>
            </a:xfrm>
            <a:prstGeom prst="roundRect">
              <a:avLst>
                <a:gd name="adj"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err="1">
                  <a:solidFill>
                    <a:schemeClr val="tx1"/>
                  </a:solidFill>
                </a:rPr>
                <a:t>Softmax</a:t>
              </a:r>
              <a:r>
                <a:rPr lang="en-US" altLang="zh-CN" sz="1200">
                  <a:solidFill>
                    <a:schemeClr val="tx1"/>
                  </a:solidFill>
                </a:rPr>
                <a:t> </a:t>
              </a:r>
              <a:endParaRPr lang="zh-CN" altLang="en-US" sz="1200">
                <a:solidFill>
                  <a:schemeClr val="tx1"/>
                </a:solidFill>
              </a:endParaRPr>
            </a:p>
          </p:txBody>
        </p:sp>
        <p:cxnSp>
          <p:nvCxnSpPr>
            <p:cNvPr id="40" name="Straight Connector 134">
              <a:extLst>
                <a:ext uri="{FF2B5EF4-FFF2-40B4-BE49-F238E27FC236}">
                  <a16:creationId xmlns:a16="http://schemas.microsoft.com/office/drawing/2014/main" id="{D00D52ED-DBB5-4A3D-A4C0-E4518ABD9459}"/>
                </a:ext>
              </a:extLst>
            </p:cNvPr>
            <p:cNvCxnSpPr>
              <a:cxnSpLocks/>
            </p:cNvCxnSpPr>
            <p:nvPr/>
          </p:nvCxnSpPr>
          <p:spPr>
            <a:xfrm>
              <a:off x="5431223" y="5421350"/>
              <a:ext cx="334308" cy="0"/>
            </a:xfrm>
            <a:prstGeom prst="line">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1" name="Group 238">
              <a:extLst>
                <a:ext uri="{FF2B5EF4-FFF2-40B4-BE49-F238E27FC236}">
                  <a16:creationId xmlns:a16="http://schemas.microsoft.com/office/drawing/2014/main" id="{AA006B4A-7C5F-40B7-9327-DF7CB97607E6}"/>
                </a:ext>
              </a:extLst>
            </p:cNvPr>
            <p:cNvGrpSpPr/>
            <p:nvPr/>
          </p:nvGrpSpPr>
          <p:grpSpPr>
            <a:xfrm>
              <a:off x="6102977" y="4807394"/>
              <a:ext cx="1610060" cy="1149155"/>
              <a:chOff x="5134437" y="5873643"/>
              <a:chExt cx="1610060" cy="1149155"/>
            </a:xfrm>
          </p:grpSpPr>
          <p:grpSp>
            <p:nvGrpSpPr>
              <p:cNvPr id="44" name="Group 235">
                <a:extLst>
                  <a:ext uri="{FF2B5EF4-FFF2-40B4-BE49-F238E27FC236}">
                    <a16:creationId xmlns:a16="http://schemas.microsoft.com/office/drawing/2014/main" id="{D46D493D-4B26-4A36-B0D0-F943E9A23694}"/>
                  </a:ext>
                </a:extLst>
              </p:cNvPr>
              <p:cNvGrpSpPr/>
              <p:nvPr/>
            </p:nvGrpSpPr>
            <p:grpSpPr>
              <a:xfrm>
                <a:off x="5597531" y="5988918"/>
                <a:ext cx="1146966" cy="956069"/>
                <a:chOff x="5531952" y="5982928"/>
                <a:chExt cx="1146966" cy="956069"/>
              </a:xfrm>
            </p:grpSpPr>
            <p:sp>
              <p:nvSpPr>
                <p:cNvPr id="50" name="Rectangle: Rounded Corners 133">
                  <a:extLst>
                    <a:ext uri="{FF2B5EF4-FFF2-40B4-BE49-F238E27FC236}">
                      <a16:creationId xmlns:a16="http://schemas.microsoft.com/office/drawing/2014/main" id="{704EEB56-8EE3-4368-998C-B6B750C26E81}"/>
                    </a:ext>
                  </a:extLst>
                </p:cNvPr>
                <p:cNvSpPr/>
                <p:nvPr/>
              </p:nvSpPr>
              <p:spPr>
                <a:xfrm>
                  <a:off x="5531952" y="5982928"/>
                  <a:ext cx="1146966" cy="182932"/>
                </a:xfrm>
                <a:prstGeom prst="roundRect">
                  <a:avLst>
                    <a:gd name="adj" fmla="val 0"/>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Rounded Corners 142">
                  <a:extLst>
                    <a:ext uri="{FF2B5EF4-FFF2-40B4-BE49-F238E27FC236}">
                      <a16:creationId xmlns:a16="http://schemas.microsoft.com/office/drawing/2014/main" id="{468F1E6C-1A55-455A-AAE0-F17230FEEB85}"/>
                    </a:ext>
                  </a:extLst>
                </p:cNvPr>
                <p:cNvSpPr/>
                <p:nvPr/>
              </p:nvSpPr>
              <p:spPr>
                <a:xfrm>
                  <a:off x="5531952" y="6174691"/>
                  <a:ext cx="225819" cy="182932"/>
                </a:xfrm>
                <a:prstGeom prst="roundRect">
                  <a:avLst>
                    <a:gd name="adj"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Rectangle: Rounded Corners 143">
                  <a:extLst>
                    <a:ext uri="{FF2B5EF4-FFF2-40B4-BE49-F238E27FC236}">
                      <a16:creationId xmlns:a16="http://schemas.microsoft.com/office/drawing/2014/main" id="{16DFFFE6-A882-4A91-B565-86A11E82FBF2}"/>
                    </a:ext>
                  </a:extLst>
                </p:cNvPr>
                <p:cNvSpPr/>
                <p:nvPr/>
              </p:nvSpPr>
              <p:spPr>
                <a:xfrm>
                  <a:off x="5531952" y="6365656"/>
                  <a:ext cx="156099" cy="182932"/>
                </a:xfrm>
                <a:prstGeom prst="roundRect">
                  <a:avLst>
                    <a:gd name="adj"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Rectangle: Rounded Corners 144">
                  <a:extLst>
                    <a:ext uri="{FF2B5EF4-FFF2-40B4-BE49-F238E27FC236}">
                      <a16:creationId xmlns:a16="http://schemas.microsoft.com/office/drawing/2014/main" id="{3868F95A-2E1A-4BE8-9A9B-F3032C026796}"/>
                    </a:ext>
                  </a:extLst>
                </p:cNvPr>
                <p:cNvSpPr/>
                <p:nvPr/>
              </p:nvSpPr>
              <p:spPr>
                <a:xfrm>
                  <a:off x="5531952" y="6561312"/>
                  <a:ext cx="73543" cy="182932"/>
                </a:xfrm>
                <a:prstGeom prst="roundRect">
                  <a:avLst>
                    <a:gd name="adj"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Rectangle: Rounded Corners 145">
                  <a:extLst>
                    <a:ext uri="{FF2B5EF4-FFF2-40B4-BE49-F238E27FC236}">
                      <a16:creationId xmlns:a16="http://schemas.microsoft.com/office/drawing/2014/main" id="{A8148134-92E6-40F3-909C-82F9419F5748}"/>
                    </a:ext>
                  </a:extLst>
                </p:cNvPr>
                <p:cNvSpPr/>
                <p:nvPr/>
              </p:nvSpPr>
              <p:spPr>
                <a:xfrm>
                  <a:off x="5531952" y="6756065"/>
                  <a:ext cx="45719" cy="182932"/>
                </a:xfrm>
                <a:prstGeom prst="roundRect">
                  <a:avLst>
                    <a:gd name="adj" fmla="val 0"/>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236">
                <a:extLst>
                  <a:ext uri="{FF2B5EF4-FFF2-40B4-BE49-F238E27FC236}">
                    <a16:creationId xmlns:a16="http://schemas.microsoft.com/office/drawing/2014/main" id="{3CC5D321-B9B5-48F2-AAE4-09F8AC10D37B}"/>
                  </a:ext>
                </a:extLst>
              </p:cNvPr>
              <p:cNvSpPr txBox="1"/>
              <p:nvPr/>
            </p:nvSpPr>
            <p:spPr>
              <a:xfrm>
                <a:off x="5142936" y="5873643"/>
                <a:ext cx="434286" cy="338554"/>
              </a:xfrm>
              <a:prstGeom prst="rect">
                <a:avLst/>
              </a:prstGeom>
              <a:noFill/>
            </p:spPr>
            <p:txBody>
              <a:bodyPr wrap="none" rtlCol="0">
                <a:spAutoFit/>
              </a:bodyPr>
              <a:lstStyle/>
              <a:p>
                <a:r>
                  <a:rPr lang="en-US" altLang="zh-CN" sz="1600"/>
                  <a:t>cat</a:t>
                </a:r>
                <a:endParaRPr lang="zh-CN" altLang="en-US" sz="1600"/>
              </a:p>
            </p:txBody>
          </p:sp>
          <p:sp>
            <p:nvSpPr>
              <p:cNvPr id="46" name="TextBox 149">
                <a:extLst>
                  <a:ext uri="{FF2B5EF4-FFF2-40B4-BE49-F238E27FC236}">
                    <a16:creationId xmlns:a16="http://schemas.microsoft.com/office/drawing/2014/main" id="{7B42CF9D-DD20-46AA-9BED-797ADDF33450}"/>
                  </a:ext>
                </a:extLst>
              </p:cNvPr>
              <p:cNvSpPr txBox="1"/>
              <p:nvPr/>
            </p:nvSpPr>
            <p:spPr>
              <a:xfrm>
                <a:off x="5138244" y="6083920"/>
                <a:ext cx="497252" cy="338554"/>
              </a:xfrm>
              <a:prstGeom prst="rect">
                <a:avLst/>
              </a:prstGeom>
              <a:noFill/>
            </p:spPr>
            <p:txBody>
              <a:bodyPr wrap="none" rtlCol="0">
                <a:spAutoFit/>
              </a:bodyPr>
              <a:lstStyle/>
              <a:p>
                <a:r>
                  <a:rPr lang="en-US" altLang="zh-CN" sz="1600"/>
                  <a:t>dog</a:t>
                </a:r>
                <a:endParaRPr lang="zh-CN" altLang="en-US" sz="1600"/>
              </a:p>
            </p:txBody>
          </p:sp>
          <p:sp>
            <p:nvSpPr>
              <p:cNvPr id="47" name="TextBox 150">
                <a:extLst>
                  <a:ext uri="{FF2B5EF4-FFF2-40B4-BE49-F238E27FC236}">
                    <a16:creationId xmlns:a16="http://schemas.microsoft.com/office/drawing/2014/main" id="{38F1F675-DA0C-4948-AE79-78E200B15B81}"/>
                  </a:ext>
                </a:extLst>
              </p:cNvPr>
              <p:cNvSpPr txBox="1"/>
              <p:nvPr/>
            </p:nvSpPr>
            <p:spPr>
              <a:xfrm>
                <a:off x="5142488" y="6282741"/>
                <a:ext cx="434734" cy="338554"/>
              </a:xfrm>
              <a:prstGeom prst="rect">
                <a:avLst/>
              </a:prstGeom>
              <a:noFill/>
            </p:spPr>
            <p:txBody>
              <a:bodyPr wrap="none" rtlCol="0">
                <a:spAutoFit/>
              </a:bodyPr>
              <a:lstStyle/>
              <a:p>
                <a:r>
                  <a:rPr lang="en-US" altLang="zh-CN" sz="1600"/>
                  <a:t>pig</a:t>
                </a:r>
                <a:endParaRPr lang="zh-CN" altLang="en-US" sz="1600"/>
              </a:p>
            </p:txBody>
          </p:sp>
          <p:sp>
            <p:nvSpPr>
              <p:cNvPr id="48" name="TextBox 151">
                <a:extLst>
                  <a:ext uri="{FF2B5EF4-FFF2-40B4-BE49-F238E27FC236}">
                    <a16:creationId xmlns:a16="http://schemas.microsoft.com/office/drawing/2014/main" id="{18D4DDD5-8E08-4A5D-9955-5AA6D236B10B}"/>
                  </a:ext>
                </a:extLst>
              </p:cNvPr>
              <p:cNvSpPr txBox="1"/>
              <p:nvPr/>
            </p:nvSpPr>
            <p:spPr>
              <a:xfrm>
                <a:off x="5134437" y="6491710"/>
                <a:ext cx="525144" cy="338554"/>
              </a:xfrm>
              <a:prstGeom prst="rect">
                <a:avLst/>
              </a:prstGeom>
              <a:noFill/>
            </p:spPr>
            <p:txBody>
              <a:bodyPr wrap="none" rtlCol="0">
                <a:spAutoFit/>
              </a:bodyPr>
              <a:lstStyle/>
              <a:p>
                <a:r>
                  <a:rPr lang="en-US" altLang="zh-CN" sz="1600"/>
                  <a:t>cow</a:t>
                </a:r>
                <a:endParaRPr lang="zh-CN" altLang="en-US" sz="1600"/>
              </a:p>
            </p:txBody>
          </p:sp>
          <p:sp>
            <p:nvSpPr>
              <p:cNvPr id="49" name="TextBox 152">
                <a:extLst>
                  <a:ext uri="{FF2B5EF4-FFF2-40B4-BE49-F238E27FC236}">
                    <a16:creationId xmlns:a16="http://schemas.microsoft.com/office/drawing/2014/main" id="{2F08841F-E4ED-452C-99FE-BEB0445D6816}"/>
                  </a:ext>
                </a:extLst>
              </p:cNvPr>
              <p:cNvSpPr txBox="1"/>
              <p:nvPr/>
            </p:nvSpPr>
            <p:spPr>
              <a:xfrm>
                <a:off x="5140908" y="6684244"/>
                <a:ext cx="492955" cy="338554"/>
              </a:xfrm>
              <a:prstGeom prst="rect">
                <a:avLst/>
              </a:prstGeom>
              <a:noFill/>
            </p:spPr>
            <p:txBody>
              <a:bodyPr wrap="none" rtlCol="0">
                <a:spAutoFit/>
              </a:bodyPr>
              <a:lstStyle/>
              <a:p>
                <a:r>
                  <a:rPr lang="en-US" altLang="zh-CN" sz="1600"/>
                  <a:t>boy</a:t>
                </a:r>
                <a:endParaRPr lang="zh-CN" altLang="en-US" sz="1600"/>
              </a:p>
            </p:txBody>
          </p:sp>
        </p:grpSp>
        <p:sp>
          <p:nvSpPr>
            <p:cNvPr id="42" name="Left Brace 239">
              <a:extLst>
                <a:ext uri="{FF2B5EF4-FFF2-40B4-BE49-F238E27FC236}">
                  <a16:creationId xmlns:a16="http://schemas.microsoft.com/office/drawing/2014/main" id="{DD97F39A-8196-4178-B50B-A160B0B31B54}"/>
                </a:ext>
              </a:extLst>
            </p:cNvPr>
            <p:cNvSpPr/>
            <p:nvPr/>
          </p:nvSpPr>
          <p:spPr>
            <a:xfrm rot="16200000">
              <a:off x="4145290" y="1255186"/>
              <a:ext cx="490006" cy="6384963"/>
            </a:xfrm>
            <a:prstGeom prst="leftBrace">
              <a:avLst>
                <a:gd name="adj1" fmla="val 47792"/>
                <a:gd name="adj2" fmla="val 35440"/>
              </a:avLst>
            </a:prstGeom>
            <a:ln w="1016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TextBox 130">
              <a:extLst>
                <a:ext uri="{FF2B5EF4-FFF2-40B4-BE49-F238E27FC236}">
                  <a16:creationId xmlns:a16="http://schemas.microsoft.com/office/drawing/2014/main" id="{90553FED-A41F-4E32-90FE-5BA50EB64DD2}"/>
                </a:ext>
              </a:extLst>
            </p:cNvPr>
            <p:cNvSpPr txBox="1"/>
            <p:nvPr/>
          </p:nvSpPr>
          <p:spPr>
            <a:xfrm>
              <a:off x="7004000" y="1297420"/>
              <a:ext cx="569387" cy="769441"/>
            </a:xfrm>
            <a:prstGeom prst="rect">
              <a:avLst/>
            </a:prstGeom>
            <a:noFill/>
          </p:spPr>
          <p:txBody>
            <a:bodyPr wrap="none" rtlCol="0">
              <a:spAutoFit/>
            </a:bodyPr>
            <a:lstStyle/>
            <a:p>
              <a:r>
                <a:rPr lang="en-US" altLang="zh-CN" sz="4400"/>
                <a:t>F</a:t>
              </a:r>
              <a:r>
                <a:rPr lang="zh-CN" altLang="en-US" sz="4400"/>
                <a:t>’</a:t>
              </a:r>
            </a:p>
          </p:txBody>
        </p:sp>
      </p:grpSp>
      <p:cxnSp>
        <p:nvCxnSpPr>
          <p:cNvPr id="79" name="直接连接符 135">
            <a:extLst>
              <a:ext uri="{FF2B5EF4-FFF2-40B4-BE49-F238E27FC236}">
                <a16:creationId xmlns:a16="http://schemas.microsoft.com/office/drawing/2014/main" id="{B1356BF4-F1D2-4DB4-9ABE-2A1FB4A3CE3F}"/>
              </a:ext>
            </a:extLst>
          </p:cNvPr>
          <p:cNvCxnSpPr>
            <a:cxnSpLocks/>
          </p:cNvCxnSpPr>
          <p:nvPr/>
        </p:nvCxnSpPr>
        <p:spPr>
          <a:xfrm>
            <a:off x="7603924" y="1589695"/>
            <a:ext cx="0" cy="4993977"/>
          </a:xfrm>
          <a:prstGeom prst="line">
            <a:avLst/>
          </a:prstGeom>
        </p:spPr>
        <p:style>
          <a:lnRef idx="1">
            <a:schemeClr val="accent1"/>
          </a:lnRef>
          <a:fillRef idx="0">
            <a:schemeClr val="accent1"/>
          </a:fillRef>
          <a:effectRef idx="0">
            <a:schemeClr val="accent1"/>
          </a:effectRef>
          <a:fontRef idx="minor">
            <a:schemeClr val="tx1"/>
          </a:fontRef>
        </p:style>
      </p:cxnSp>
      <p:sp>
        <p:nvSpPr>
          <p:cNvPr id="80" name="内容占位符 2">
            <a:extLst>
              <a:ext uri="{FF2B5EF4-FFF2-40B4-BE49-F238E27FC236}">
                <a16:creationId xmlns:a16="http://schemas.microsoft.com/office/drawing/2014/main" id="{DB7081C6-8E30-437E-A140-8ED9C5B357B6}"/>
              </a:ext>
            </a:extLst>
          </p:cNvPr>
          <p:cNvSpPr txBox="1">
            <a:spLocks/>
          </p:cNvSpPr>
          <p:nvPr/>
        </p:nvSpPr>
        <p:spPr>
          <a:xfrm>
            <a:off x="7942906" y="1708886"/>
            <a:ext cx="39370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l">
              <a:buFont typeface="Arial" panose="020B0604020202020204" pitchFamily="34" charset="0"/>
              <a:buChar char="•"/>
            </a:pPr>
            <a:r>
              <a:rPr lang="en-US" dirty="0" err="1"/>
              <a:t>ReLU</a:t>
            </a:r>
            <a:endParaRPr lang="en-US" dirty="0"/>
          </a:p>
          <a:p>
            <a:pPr marL="800100" lvl="1" indent="-342900" algn="l">
              <a:buFont typeface="Arial" panose="020B0604020202020204" pitchFamily="34" charset="0"/>
              <a:buChar char="•"/>
            </a:pPr>
            <a:r>
              <a:rPr lang="en-US" i="1" dirty="0"/>
              <a:t>y = max(0,x)</a:t>
            </a:r>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endParaRPr lang="en-US" dirty="0"/>
          </a:p>
          <a:p>
            <a:pPr marL="342900" indent="-342900" algn="l">
              <a:buFont typeface="Arial" panose="020B0604020202020204" pitchFamily="34" charset="0"/>
              <a:buChar char="•"/>
            </a:pPr>
            <a:r>
              <a:rPr lang="en-US" dirty="0"/>
              <a:t>Max-pooling</a:t>
            </a:r>
          </a:p>
          <a:p>
            <a:pPr marL="800100" lvl="1" indent="-342900" algn="l">
              <a:buFont typeface="Arial" panose="020B0604020202020204" pitchFamily="34" charset="0"/>
              <a:buChar char="•"/>
            </a:pPr>
            <a:r>
              <a:rPr lang="en-US" i="1" dirty="0"/>
              <a:t>y = max(x</a:t>
            </a:r>
            <a:r>
              <a:rPr lang="en-US" i="1" baseline="-25000" dirty="0"/>
              <a:t>i</a:t>
            </a:r>
            <a:r>
              <a:rPr lang="en-US" i="1" dirty="0"/>
              <a:t> | </a:t>
            </a:r>
            <a:r>
              <a:rPr lang="en-US" i="1" dirty="0" err="1"/>
              <a:t>i</a:t>
            </a:r>
            <a:r>
              <a:rPr lang="en-US" i="1" dirty="0"/>
              <a:t>={1,2,…,n})</a:t>
            </a:r>
          </a:p>
        </p:txBody>
      </p:sp>
      <p:pic>
        <p:nvPicPr>
          <p:cNvPr id="81" name="图片 139">
            <a:extLst>
              <a:ext uri="{FF2B5EF4-FFF2-40B4-BE49-F238E27FC236}">
                <a16:creationId xmlns:a16="http://schemas.microsoft.com/office/drawing/2014/main" id="{50994318-B3C1-4835-8611-4B6115673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9644" y="5127837"/>
            <a:ext cx="2715412" cy="1573901"/>
          </a:xfrm>
          <a:prstGeom prst="rect">
            <a:avLst/>
          </a:prstGeom>
        </p:spPr>
      </p:pic>
      <p:graphicFrame>
        <p:nvGraphicFramePr>
          <p:cNvPr id="82" name="表格 140">
            <a:extLst>
              <a:ext uri="{FF2B5EF4-FFF2-40B4-BE49-F238E27FC236}">
                <a16:creationId xmlns:a16="http://schemas.microsoft.com/office/drawing/2014/main" id="{C444453B-46CC-4B1F-9C05-E239D3318809}"/>
              </a:ext>
            </a:extLst>
          </p:cNvPr>
          <p:cNvGraphicFramePr>
            <a:graphicFrameLocks noGrp="1"/>
          </p:cNvGraphicFramePr>
          <p:nvPr/>
        </p:nvGraphicFramePr>
        <p:xfrm>
          <a:off x="8379644" y="2707810"/>
          <a:ext cx="1310308" cy="1005840"/>
        </p:xfrm>
        <a:graphic>
          <a:graphicData uri="http://schemas.openxmlformats.org/drawingml/2006/table">
            <a:tbl>
              <a:tblPr firstRow="1" bandRow="1">
                <a:tableStyleId>{5C22544A-7EE6-4342-B048-85BDC9FD1C3A}</a:tableStyleId>
              </a:tblPr>
              <a:tblGrid>
                <a:gridCol w="327577">
                  <a:extLst>
                    <a:ext uri="{9D8B030D-6E8A-4147-A177-3AD203B41FA5}">
                      <a16:colId xmlns:a16="http://schemas.microsoft.com/office/drawing/2014/main" val="2321089348"/>
                    </a:ext>
                  </a:extLst>
                </a:gridCol>
                <a:gridCol w="327577">
                  <a:extLst>
                    <a:ext uri="{9D8B030D-6E8A-4147-A177-3AD203B41FA5}">
                      <a16:colId xmlns:a16="http://schemas.microsoft.com/office/drawing/2014/main" val="3449908591"/>
                    </a:ext>
                  </a:extLst>
                </a:gridCol>
                <a:gridCol w="327577">
                  <a:extLst>
                    <a:ext uri="{9D8B030D-6E8A-4147-A177-3AD203B41FA5}">
                      <a16:colId xmlns:a16="http://schemas.microsoft.com/office/drawing/2014/main" val="2883678142"/>
                    </a:ext>
                  </a:extLst>
                </a:gridCol>
                <a:gridCol w="327577">
                  <a:extLst>
                    <a:ext uri="{9D8B030D-6E8A-4147-A177-3AD203B41FA5}">
                      <a16:colId xmlns:a16="http://schemas.microsoft.com/office/drawing/2014/main" val="2715759804"/>
                    </a:ext>
                  </a:extLst>
                </a:gridCol>
              </a:tblGrid>
              <a:tr h="223009">
                <a:tc>
                  <a:txBody>
                    <a:bodyPr/>
                    <a:lstStyle/>
                    <a:p>
                      <a:pPr algn="ctr"/>
                      <a:r>
                        <a:rPr lang="en-US" sz="105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marL="0" algn="ctr" defTabSz="914400" rtl="0" eaLnBrk="1" latinLnBrk="0" hangingPunct="1"/>
                      <a:r>
                        <a:rPr lang="en-US" sz="1050" b="1" kern="1200">
                          <a:solidFill>
                            <a:schemeClr val="tx1"/>
                          </a:solidFill>
                          <a:latin typeface="+mn-lt"/>
                          <a:ea typeface="+mn-ea"/>
                          <a:cs typeface="+mn-cs"/>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37853787"/>
                  </a:ext>
                </a:extLst>
              </a:tr>
              <a:tr h="223009">
                <a:tc>
                  <a:txBody>
                    <a:bodyPr/>
                    <a:lstStyle/>
                    <a:p>
                      <a:pPr algn="ctr"/>
                      <a:r>
                        <a:rPr lang="en-US" sz="1050"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extLst>
                  <a:ext uri="{0D108BD9-81ED-4DB2-BD59-A6C34878D82A}">
                    <a16:rowId xmlns:a16="http://schemas.microsoft.com/office/drawing/2014/main" val="2885729839"/>
                  </a:ext>
                </a:extLst>
              </a:tr>
              <a:tr h="223009">
                <a:tc>
                  <a:txBody>
                    <a:bodyPr/>
                    <a:lstStyle/>
                    <a:p>
                      <a:pPr algn="ctr"/>
                      <a:r>
                        <a:rPr lang="en-US" sz="1050"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6908679"/>
                  </a:ext>
                </a:extLst>
              </a:tr>
              <a:tr h="223009">
                <a:tc>
                  <a:txBody>
                    <a:bodyPr/>
                    <a:lstStyle/>
                    <a:p>
                      <a:pPr algn="ctr"/>
                      <a:r>
                        <a:rPr lang="en-US" sz="1050" b="1">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extLst>
                  <a:ext uri="{0D108BD9-81ED-4DB2-BD59-A6C34878D82A}">
                    <a16:rowId xmlns:a16="http://schemas.microsoft.com/office/drawing/2014/main" val="1759348940"/>
                  </a:ext>
                </a:extLst>
              </a:tr>
            </a:tbl>
          </a:graphicData>
        </a:graphic>
      </p:graphicFrame>
      <p:graphicFrame>
        <p:nvGraphicFramePr>
          <p:cNvPr id="83" name="表格 142">
            <a:extLst>
              <a:ext uri="{FF2B5EF4-FFF2-40B4-BE49-F238E27FC236}">
                <a16:creationId xmlns:a16="http://schemas.microsoft.com/office/drawing/2014/main" id="{D22A46B5-2D8F-46DE-807C-F755C6FA54BC}"/>
              </a:ext>
            </a:extLst>
          </p:cNvPr>
          <p:cNvGraphicFramePr>
            <a:graphicFrameLocks noGrp="1"/>
          </p:cNvGraphicFramePr>
          <p:nvPr/>
        </p:nvGraphicFramePr>
        <p:xfrm>
          <a:off x="10405060" y="2707810"/>
          <a:ext cx="1248280" cy="1005840"/>
        </p:xfrm>
        <a:graphic>
          <a:graphicData uri="http://schemas.openxmlformats.org/drawingml/2006/table">
            <a:tbl>
              <a:tblPr firstRow="1" bandRow="1">
                <a:tableStyleId>{5C22544A-7EE6-4342-B048-85BDC9FD1C3A}</a:tableStyleId>
              </a:tblPr>
              <a:tblGrid>
                <a:gridCol w="312070">
                  <a:extLst>
                    <a:ext uri="{9D8B030D-6E8A-4147-A177-3AD203B41FA5}">
                      <a16:colId xmlns:a16="http://schemas.microsoft.com/office/drawing/2014/main" val="2321089348"/>
                    </a:ext>
                  </a:extLst>
                </a:gridCol>
                <a:gridCol w="312070">
                  <a:extLst>
                    <a:ext uri="{9D8B030D-6E8A-4147-A177-3AD203B41FA5}">
                      <a16:colId xmlns:a16="http://schemas.microsoft.com/office/drawing/2014/main" val="3449908591"/>
                    </a:ext>
                  </a:extLst>
                </a:gridCol>
                <a:gridCol w="312070">
                  <a:extLst>
                    <a:ext uri="{9D8B030D-6E8A-4147-A177-3AD203B41FA5}">
                      <a16:colId xmlns:a16="http://schemas.microsoft.com/office/drawing/2014/main" val="2883678142"/>
                    </a:ext>
                  </a:extLst>
                </a:gridCol>
                <a:gridCol w="312070">
                  <a:extLst>
                    <a:ext uri="{9D8B030D-6E8A-4147-A177-3AD203B41FA5}">
                      <a16:colId xmlns:a16="http://schemas.microsoft.com/office/drawing/2014/main" val="2715759804"/>
                    </a:ext>
                  </a:extLst>
                </a:gridCol>
              </a:tblGrid>
              <a:tr h="223009">
                <a:tc>
                  <a:txBody>
                    <a:bodyPr/>
                    <a:lstStyle/>
                    <a:p>
                      <a:pPr algn="ctr"/>
                      <a:r>
                        <a:rPr lang="en-US" sz="1050" b="1">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marL="0" algn="ctr" defTabSz="914400" rtl="0" eaLnBrk="1" latinLnBrk="0" hangingPunct="1"/>
                      <a:r>
                        <a:rPr lang="en-US" sz="1050" b="1" kern="1200">
                          <a:solidFill>
                            <a:schemeClr val="tx1"/>
                          </a:solidFill>
                          <a:latin typeface="+mn-lt"/>
                          <a:ea typeface="+mn-ea"/>
                          <a:cs typeface="+mn-cs"/>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137853787"/>
                  </a:ext>
                </a:extLst>
              </a:tr>
              <a:tr h="223009">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extLst>
                  <a:ext uri="{0D108BD9-81ED-4DB2-BD59-A6C34878D82A}">
                    <a16:rowId xmlns:a16="http://schemas.microsoft.com/office/drawing/2014/main" val="2885729839"/>
                  </a:ext>
                </a:extLst>
              </a:tr>
              <a:tr h="223009">
                <a:tc>
                  <a:txBody>
                    <a:bodyPr/>
                    <a:lstStyle/>
                    <a:p>
                      <a:pPr algn="ctr"/>
                      <a:r>
                        <a:rPr lang="en-US" sz="1050" b="1">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136908679"/>
                  </a:ext>
                </a:extLst>
              </a:tr>
              <a:tr h="223009">
                <a:tc>
                  <a:txBody>
                    <a:bodyPr/>
                    <a:lstStyle/>
                    <a:p>
                      <a:pPr algn="ctr"/>
                      <a:r>
                        <a:rPr lang="en-US" sz="1050" b="1">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tc>
                  <a:txBody>
                    <a:bodyPr/>
                    <a:lstStyle/>
                    <a:p>
                      <a:pPr algn="ctr"/>
                      <a:r>
                        <a:rPr lang="en-US" sz="1050" b="1">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0EC55"/>
                    </a:solidFill>
                  </a:tcPr>
                </a:tc>
                <a:extLst>
                  <a:ext uri="{0D108BD9-81ED-4DB2-BD59-A6C34878D82A}">
                    <a16:rowId xmlns:a16="http://schemas.microsoft.com/office/drawing/2014/main" val="1759348940"/>
                  </a:ext>
                </a:extLst>
              </a:tr>
            </a:tbl>
          </a:graphicData>
        </a:graphic>
      </p:graphicFrame>
      <p:cxnSp>
        <p:nvCxnSpPr>
          <p:cNvPr id="84" name="直接箭头连接符 144">
            <a:extLst>
              <a:ext uri="{FF2B5EF4-FFF2-40B4-BE49-F238E27FC236}">
                <a16:creationId xmlns:a16="http://schemas.microsoft.com/office/drawing/2014/main" id="{DF00B81B-3A06-4966-A1F1-5526BBA51C35}"/>
              </a:ext>
            </a:extLst>
          </p:cNvPr>
          <p:cNvCxnSpPr>
            <a:cxnSpLocks/>
          </p:cNvCxnSpPr>
          <p:nvPr/>
        </p:nvCxnSpPr>
        <p:spPr>
          <a:xfrm>
            <a:off x="9812261" y="3238074"/>
            <a:ext cx="45166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5" name="椭圆 146">
            <a:extLst>
              <a:ext uri="{FF2B5EF4-FFF2-40B4-BE49-F238E27FC236}">
                <a16:creationId xmlns:a16="http://schemas.microsoft.com/office/drawing/2014/main" id="{B5D48EBA-B6A3-4E58-A288-3CE5D62263ED}"/>
              </a:ext>
            </a:extLst>
          </p:cNvPr>
          <p:cNvSpPr/>
          <p:nvPr/>
        </p:nvSpPr>
        <p:spPr>
          <a:xfrm>
            <a:off x="8774305" y="269578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椭圆 147">
            <a:extLst>
              <a:ext uri="{FF2B5EF4-FFF2-40B4-BE49-F238E27FC236}">
                <a16:creationId xmlns:a16="http://schemas.microsoft.com/office/drawing/2014/main" id="{0E9E08C6-E18F-4313-B6D2-E2CC6CF541E3}"/>
              </a:ext>
            </a:extLst>
          </p:cNvPr>
          <p:cNvSpPr/>
          <p:nvPr/>
        </p:nvSpPr>
        <p:spPr>
          <a:xfrm>
            <a:off x="9074750" y="2686901"/>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椭圆 148">
            <a:extLst>
              <a:ext uri="{FF2B5EF4-FFF2-40B4-BE49-F238E27FC236}">
                <a16:creationId xmlns:a16="http://schemas.microsoft.com/office/drawing/2014/main" id="{21053CAC-911B-47DC-987D-C4EC9AB9ACB1}"/>
              </a:ext>
            </a:extLst>
          </p:cNvPr>
          <p:cNvSpPr/>
          <p:nvPr/>
        </p:nvSpPr>
        <p:spPr>
          <a:xfrm>
            <a:off x="9074749" y="294166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椭圆 149">
            <a:extLst>
              <a:ext uri="{FF2B5EF4-FFF2-40B4-BE49-F238E27FC236}">
                <a16:creationId xmlns:a16="http://schemas.microsoft.com/office/drawing/2014/main" id="{440124D1-C534-424E-BA52-65DDB5A5B4BE}"/>
              </a:ext>
            </a:extLst>
          </p:cNvPr>
          <p:cNvSpPr/>
          <p:nvPr/>
        </p:nvSpPr>
        <p:spPr>
          <a:xfrm>
            <a:off x="9390770" y="2943187"/>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椭圆 150">
            <a:extLst>
              <a:ext uri="{FF2B5EF4-FFF2-40B4-BE49-F238E27FC236}">
                <a16:creationId xmlns:a16="http://schemas.microsoft.com/office/drawing/2014/main" id="{8DD4DBC1-10CE-4B1C-BC29-70EA72E8D7B6}"/>
              </a:ext>
            </a:extLst>
          </p:cNvPr>
          <p:cNvSpPr/>
          <p:nvPr/>
        </p:nvSpPr>
        <p:spPr>
          <a:xfrm>
            <a:off x="9380779" y="344636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椭圆 151">
            <a:extLst>
              <a:ext uri="{FF2B5EF4-FFF2-40B4-BE49-F238E27FC236}">
                <a16:creationId xmlns:a16="http://schemas.microsoft.com/office/drawing/2014/main" id="{E6510E3A-52F3-4347-B8DD-177C842FD6CF}"/>
              </a:ext>
            </a:extLst>
          </p:cNvPr>
          <p:cNvSpPr/>
          <p:nvPr/>
        </p:nvSpPr>
        <p:spPr>
          <a:xfrm>
            <a:off x="9079071" y="3447834"/>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椭圆 152">
            <a:extLst>
              <a:ext uri="{FF2B5EF4-FFF2-40B4-BE49-F238E27FC236}">
                <a16:creationId xmlns:a16="http://schemas.microsoft.com/office/drawing/2014/main" id="{D6897FD5-538E-420C-A11E-C4B796AAA76C}"/>
              </a:ext>
            </a:extLst>
          </p:cNvPr>
          <p:cNvSpPr/>
          <p:nvPr/>
        </p:nvSpPr>
        <p:spPr>
          <a:xfrm>
            <a:off x="8781461" y="319307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椭圆 153">
            <a:extLst>
              <a:ext uri="{FF2B5EF4-FFF2-40B4-BE49-F238E27FC236}">
                <a16:creationId xmlns:a16="http://schemas.microsoft.com/office/drawing/2014/main" id="{533305D1-437C-4D1C-B2A5-F03B8B55D361}"/>
              </a:ext>
            </a:extLst>
          </p:cNvPr>
          <p:cNvSpPr/>
          <p:nvPr/>
        </p:nvSpPr>
        <p:spPr>
          <a:xfrm>
            <a:off x="8472597" y="2938066"/>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椭圆 154">
            <a:extLst>
              <a:ext uri="{FF2B5EF4-FFF2-40B4-BE49-F238E27FC236}">
                <a16:creationId xmlns:a16="http://schemas.microsoft.com/office/drawing/2014/main" id="{7665E1B2-AF2C-4F1C-985E-1CC8303753F9}"/>
              </a:ext>
            </a:extLst>
          </p:cNvPr>
          <p:cNvSpPr/>
          <p:nvPr/>
        </p:nvSpPr>
        <p:spPr>
          <a:xfrm>
            <a:off x="10725278" y="267576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椭圆 155">
            <a:extLst>
              <a:ext uri="{FF2B5EF4-FFF2-40B4-BE49-F238E27FC236}">
                <a16:creationId xmlns:a16="http://schemas.microsoft.com/office/drawing/2014/main" id="{0050B387-EF26-4CDC-AC33-D4821EC0DE89}"/>
              </a:ext>
            </a:extLst>
          </p:cNvPr>
          <p:cNvSpPr/>
          <p:nvPr/>
        </p:nvSpPr>
        <p:spPr>
          <a:xfrm>
            <a:off x="11025723" y="2666886"/>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椭圆 156">
            <a:extLst>
              <a:ext uri="{FF2B5EF4-FFF2-40B4-BE49-F238E27FC236}">
                <a16:creationId xmlns:a16="http://schemas.microsoft.com/office/drawing/2014/main" id="{81596145-E986-46B3-B6F2-B47F220BA89B}"/>
              </a:ext>
            </a:extLst>
          </p:cNvPr>
          <p:cNvSpPr/>
          <p:nvPr/>
        </p:nvSpPr>
        <p:spPr>
          <a:xfrm>
            <a:off x="11025722" y="292164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椭圆 157">
            <a:extLst>
              <a:ext uri="{FF2B5EF4-FFF2-40B4-BE49-F238E27FC236}">
                <a16:creationId xmlns:a16="http://schemas.microsoft.com/office/drawing/2014/main" id="{42D2C03E-33BD-4AB7-AE01-0F88141E8759}"/>
              </a:ext>
            </a:extLst>
          </p:cNvPr>
          <p:cNvSpPr/>
          <p:nvPr/>
        </p:nvSpPr>
        <p:spPr>
          <a:xfrm>
            <a:off x="11341743" y="2923172"/>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椭圆 158">
            <a:extLst>
              <a:ext uri="{FF2B5EF4-FFF2-40B4-BE49-F238E27FC236}">
                <a16:creationId xmlns:a16="http://schemas.microsoft.com/office/drawing/2014/main" id="{613691D0-6C65-4ABD-80C3-FDB6FA40CD4B}"/>
              </a:ext>
            </a:extLst>
          </p:cNvPr>
          <p:cNvSpPr/>
          <p:nvPr/>
        </p:nvSpPr>
        <p:spPr>
          <a:xfrm>
            <a:off x="11331752" y="342635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椭圆 159">
            <a:extLst>
              <a:ext uri="{FF2B5EF4-FFF2-40B4-BE49-F238E27FC236}">
                <a16:creationId xmlns:a16="http://schemas.microsoft.com/office/drawing/2014/main" id="{86285853-BFF8-4F2D-9DBE-293814C045D0}"/>
              </a:ext>
            </a:extLst>
          </p:cNvPr>
          <p:cNvSpPr/>
          <p:nvPr/>
        </p:nvSpPr>
        <p:spPr>
          <a:xfrm>
            <a:off x="11030044" y="3427819"/>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椭圆 160">
            <a:extLst>
              <a:ext uri="{FF2B5EF4-FFF2-40B4-BE49-F238E27FC236}">
                <a16:creationId xmlns:a16="http://schemas.microsoft.com/office/drawing/2014/main" id="{A6465F88-7DFA-4C7F-9F6E-4B1EE883CCC4}"/>
              </a:ext>
            </a:extLst>
          </p:cNvPr>
          <p:cNvSpPr/>
          <p:nvPr/>
        </p:nvSpPr>
        <p:spPr>
          <a:xfrm>
            <a:off x="10732434" y="317306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椭圆 161">
            <a:extLst>
              <a:ext uri="{FF2B5EF4-FFF2-40B4-BE49-F238E27FC236}">
                <a16:creationId xmlns:a16="http://schemas.microsoft.com/office/drawing/2014/main" id="{E09AF623-A995-4F9D-95C6-2A2F1B42976A}"/>
              </a:ext>
            </a:extLst>
          </p:cNvPr>
          <p:cNvSpPr/>
          <p:nvPr/>
        </p:nvSpPr>
        <p:spPr>
          <a:xfrm>
            <a:off x="10423570" y="2918051"/>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椭圆 162">
            <a:extLst>
              <a:ext uri="{FF2B5EF4-FFF2-40B4-BE49-F238E27FC236}">
                <a16:creationId xmlns:a16="http://schemas.microsoft.com/office/drawing/2014/main" id="{A451C64C-4B60-4DD7-B7EA-51B3A3DE0EBA}"/>
              </a:ext>
            </a:extLst>
          </p:cNvPr>
          <p:cNvSpPr/>
          <p:nvPr/>
        </p:nvSpPr>
        <p:spPr>
          <a:xfrm>
            <a:off x="8709425" y="5351834"/>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椭圆 163">
            <a:extLst>
              <a:ext uri="{FF2B5EF4-FFF2-40B4-BE49-F238E27FC236}">
                <a16:creationId xmlns:a16="http://schemas.microsoft.com/office/drawing/2014/main" id="{BF9E662F-2933-4816-8B90-2D381BAD3118}"/>
              </a:ext>
            </a:extLst>
          </p:cNvPr>
          <p:cNvSpPr/>
          <p:nvPr/>
        </p:nvSpPr>
        <p:spPr>
          <a:xfrm>
            <a:off x="9001172" y="5348212"/>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椭圆 164">
            <a:extLst>
              <a:ext uri="{FF2B5EF4-FFF2-40B4-BE49-F238E27FC236}">
                <a16:creationId xmlns:a16="http://schemas.microsoft.com/office/drawing/2014/main" id="{0A0184B7-5738-4F29-ADE1-394FDCF17606}"/>
              </a:ext>
            </a:extLst>
          </p:cNvPr>
          <p:cNvSpPr/>
          <p:nvPr/>
        </p:nvSpPr>
        <p:spPr>
          <a:xfrm>
            <a:off x="8707768" y="5563216"/>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椭圆 165">
            <a:extLst>
              <a:ext uri="{FF2B5EF4-FFF2-40B4-BE49-F238E27FC236}">
                <a16:creationId xmlns:a16="http://schemas.microsoft.com/office/drawing/2014/main" id="{372E2BFC-F1BA-4793-80F6-10128D2FAB17}"/>
              </a:ext>
            </a:extLst>
          </p:cNvPr>
          <p:cNvSpPr/>
          <p:nvPr/>
        </p:nvSpPr>
        <p:spPr>
          <a:xfrm>
            <a:off x="8700825" y="6052650"/>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椭圆 166">
            <a:extLst>
              <a:ext uri="{FF2B5EF4-FFF2-40B4-BE49-F238E27FC236}">
                <a16:creationId xmlns:a16="http://schemas.microsoft.com/office/drawing/2014/main" id="{827785B2-4EC4-44C4-916F-FED91AAC080D}"/>
              </a:ext>
            </a:extLst>
          </p:cNvPr>
          <p:cNvSpPr/>
          <p:nvPr/>
        </p:nvSpPr>
        <p:spPr>
          <a:xfrm>
            <a:off x="9001172" y="6064981"/>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椭圆 167">
            <a:extLst>
              <a:ext uri="{FF2B5EF4-FFF2-40B4-BE49-F238E27FC236}">
                <a16:creationId xmlns:a16="http://schemas.microsoft.com/office/drawing/2014/main" id="{71B147D5-A7BF-48AF-A8B3-EAFDDCED958E}"/>
              </a:ext>
            </a:extLst>
          </p:cNvPr>
          <p:cNvSpPr/>
          <p:nvPr/>
        </p:nvSpPr>
        <p:spPr>
          <a:xfrm>
            <a:off x="9004693" y="5818558"/>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椭圆 168">
            <a:extLst>
              <a:ext uri="{FF2B5EF4-FFF2-40B4-BE49-F238E27FC236}">
                <a16:creationId xmlns:a16="http://schemas.microsoft.com/office/drawing/2014/main" id="{C8DC69BE-4A4B-43DE-9A40-D7335FA336AC}"/>
              </a:ext>
            </a:extLst>
          </p:cNvPr>
          <p:cNvSpPr/>
          <p:nvPr/>
        </p:nvSpPr>
        <p:spPr>
          <a:xfrm>
            <a:off x="9290040" y="5353324"/>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椭圆 169">
            <a:extLst>
              <a:ext uri="{FF2B5EF4-FFF2-40B4-BE49-F238E27FC236}">
                <a16:creationId xmlns:a16="http://schemas.microsoft.com/office/drawing/2014/main" id="{AD41DBC8-5369-4E20-B895-675A4F1BAA52}"/>
              </a:ext>
            </a:extLst>
          </p:cNvPr>
          <p:cNvSpPr/>
          <p:nvPr/>
        </p:nvSpPr>
        <p:spPr>
          <a:xfrm>
            <a:off x="9584246" y="5348211"/>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椭圆 170">
            <a:extLst>
              <a:ext uri="{FF2B5EF4-FFF2-40B4-BE49-F238E27FC236}">
                <a16:creationId xmlns:a16="http://schemas.microsoft.com/office/drawing/2014/main" id="{DABA2409-CDB1-4EDD-B220-0A90DC7C2B9C}"/>
              </a:ext>
            </a:extLst>
          </p:cNvPr>
          <p:cNvSpPr/>
          <p:nvPr/>
        </p:nvSpPr>
        <p:spPr>
          <a:xfrm>
            <a:off x="9290039" y="5586529"/>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椭圆 171">
            <a:extLst>
              <a:ext uri="{FF2B5EF4-FFF2-40B4-BE49-F238E27FC236}">
                <a16:creationId xmlns:a16="http://schemas.microsoft.com/office/drawing/2014/main" id="{1E5202E9-4EF5-44FA-8E0E-DDB76656F1DE}"/>
              </a:ext>
            </a:extLst>
          </p:cNvPr>
          <p:cNvSpPr/>
          <p:nvPr/>
        </p:nvSpPr>
        <p:spPr>
          <a:xfrm>
            <a:off x="9305040" y="6060224"/>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椭圆 172">
            <a:extLst>
              <a:ext uri="{FF2B5EF4-FFF2-40B4-BE49-F238E27FC236}">
                <a16:creationId xmlns:a16="http://schemas.microsoft.com/office/drawing/2014/main" id="{E8CF749E-7052-4E13-B6AB-894BAB841080}"/>
              </a:ext>
            </a:extLst>
          </p:cNvPr>
          <p:cNvSpPr/>
          <p:nvPr/>
        </p:nvSpPr>
        <p:spPr>
          <a:xfrm>
            <a:off x="9301519" y="5820048"/>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椭圆 173">
            <a:extLst>
              <a:ext uri="{FF2B5EF4-FFF2-40B4-BE49-F238E27FC236}">
                <a16:creationId xmlns:a16="http://schemas.microsoft.com/office/drawing/2014/main" id="{1328251F-E7B9-4A80-8936-5F0753B6C719}"/>
              </a:ext>
            </a:extLst>
          </p:cNvPr>
          <p:cNvSpPr/>
          <p:nvPr/>
        </p:nvSpPr>
        <p:spPr>
          <a:xfrm>
            <a:off x="9570208" y="5832645"/>
            <a:ext cx="300445" cy="27931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C26DAF9-C45D-4A37-BC71-BD9617946049}"/>
              </a:ext>
            </a:extLst>
          </p:cNvPr>
          <p:cNvSpPr>
            <a:spLocks noGrp="1"/>
          </p:cNvSpPr>
          <p:nvPr>
            <p:ph type="sldNum" sz="quarter" idx="12"/>
          </p:nvPr>
        </p:nvSpPr>
        <p:spPr/>
        <p:txBody>
          <a:bodyPr/>
          <a:lstStyle/>
          <a:p>
            <a:fld id="{AC171FED-CB14-4DE1-8635-21723D897567}" type="slidenum">
              <a:rPr lang="en-US" smtClean="0"/>
              <a:t>41</a:t>
            </a:fld>
            <a:endParaRPr lang="en-US"/>
          </a:p>
        </p:txBody>
      </p:sp>
    </p:spTree>
    <p:extLst>
      <p:ext uri="{BB962C8B-B14F-4D97-AF65-F5344CB8AC3E}">
        <p14:creationId xmlns:p14="http://schemas.microsoft.com/office/powerpoint/2010/main" val="194718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wheel(1)">
                                      <p:cBhvr>
                                        <p:cTn id="7" dur="2000"/>
                                        <p:tgtEl>
                                          <p:spTgt spid="8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wheel(1)">
                                      <p:cBhvr>
                                        <p:cTn id="10" dur="2000"/>
                                        <p:tgtEl>
                                          <p:spTgt spid="8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wheel(1)">
                                      <p:cBhvr>
                                        <p:cTn id="13" dur="2000"/>
                                        <p:tgtEl>
                                          <p:spTgt spid="8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heel(1)">
                                      <p:cBhvr>
                                        <p:cTn id="16" dur="2000"/>
                                        <p:tgtEl>
                                          <p:spTgt spid="8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heel(1)">
                                      <p:cBhvr>
                                        <p:cTn id="19" dur="2000"/>
                                        <p:tgtEl>
                                          <p:spTgt spid="89"/>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wheel(1)">
                                      <p:cBhvr>
                                        <p:cTn id="22" dur="2000"/>
                                        <p:tgtEl>
                                          <p:spTgt spid="90"/>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animEffect transition="in" filter="wheel(1)">
                                      <p:cBhvr>
                                        <p:cTn id="25" dur="2000"/>
                                        <p:tgtEl>
                                          <p:spTgt spid="91"/>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92"/>
                                        </p:tgtEl>
                                        <p:attrNameLst>
                                          <p:attrName>style.visibility</p:attrName>
                                        </p:attrNameLst>
                                      </p:cBhvr>
                                      <p:to>
                                        <p:strVal val="visible"/>
                                      </p:to>
                                    </p:set>
                                    <p:animEffect transition="in" filter="wheel(1)">
                                      <p:cBhvr>
                                        <p:cTn id="28" dur="2000"/>
                                        <p:tgtEl>
                                          <p:spTgt spid="92"/>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grpId="0" nodeType="clickEffect">
                                  <p:stCondLst>
                                    <p:cond delay="0"/>
                                  </p:stCondLst>
                                  <p:childTnLst>
                                    <p:set>
                                      <p:cBhvr>
                                        <p:cTn id="32" dur="1" fill="hold">
                                          <p:stCondLst>
                                            <p:cond delay="0"/>
                                          </p:stCondLst>
                                        </p:cTn>
                                        <p:tgtEl>
                                          <p:spTgt spid="93"/>
                                        </p:tgtEl>
                                        <p:attrNameLst>
                                          <p:attrName>style.visibility</p:attrName>
                                        </p:attrNameLst>
                                      </p:cBhvr>
                                      <p:to>
                                        <p:strVal val="visible"/>
                                      </p:to>
                                    </p:set>
                                    <p:animEffect transition="in" filter="wheel(1)">
                                      <p:cBhvr>
                                        <p:cTn id="33" dur="2000"/>
                                        <p:tgtEl>
                                          <p:spTgt spid="93"/>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94"/>
                                        </p:tgtEl>
                                        <p:attrNameLst>
                                          <p:attrName>style.visibility</p:attrName>
                                        </p:attrNameLst>
                                      </p:cBhvr>
                                      <p:to>
                                        <p:strVal val="visible"/>
                                      </p:to>
                                    </p:set>
                                    <p:animEffect transition="in" filter="wheel(1)">
                                      <p:cBhvr>
                                        <p:cTn id="36" dur="2000"/>
                                        <p:tgtEl>
                                          <p:spTgt spid="94"/>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wheel(1)">
                                      <p:cBhvr>
                                        <p:cTn id="39" dur="2000"/>
                                        <p:tgtEl>
                                          <p:spTgt spid="95"/>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wheel(1)">
                                      <p:cBhvr>
                                        <p:cTn id="42" dur="2000"/>
                                        <p:tgtEl>
                                          <p:spTgt spid="96"/>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wheel(1)">
                                      <p:cBhvr>
                                        <p:cTn id="45" dur="2000"/>
                                        <p:tgtEl>
                                          <p:spTgt spid="97"/>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wheel(1)">
                                      <p:cBhvr>
                                        <p:cTn id="48" dur="2000"/>
                                        <p:tgtEl>
                                          <p:spTgt spid="98"/>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heel(1)">
                                      <p:cBhvr>
                                        <p:cTn id="51" dur="2000"/>
                                        <p:tgtEl>
                                          <p:spTgt spid="99"/>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wheel(1)">
                                      <p:cBhvr>
                                        <p:cTn id="54" dur="2000"/>
                                        <p:tgtEl>
                                          <p:spTgt spid="100"/>
                                        </p:tgtEl>
                                      </p:cBhvr>
                                    </p:animEffect>
                                  </p:childTnLst>
                                </p:cTn>
                              </p:par>
                            </p:childTnLst>
                          </p:cTn>
                        </p:par>
                      </p:childTnLst>
                    </p:cTn>
                  </p:par>
                  <p:par>
                    <p:cTn id="55" fill="hold">
                      <p:stCondLst>
                        <p:cond delay="indefinite"/>
                      </p:stCondLst>
                      <p:childTnLst>
                        <p:par>
                          <p:cTn id="56" fill="hold">
                            <p:stCondLst>
                              <p:cond delay="0"/>
                            </p:stCondLst>
                            <p:childTnLst>
                              <p:par>
                                <p:cTn id="57" presetID="21" presetClass="entr" presetSubtype="1" fill="hold" grpId="0" nodeType="click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wheel(1)">
                                      <p:cBhvr>
                                        <p:cTn id="59" dur="2000"/>
                                        <p:tgtEl>
                                          <p:spTgt spid="101"/>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heel(1)">
                                      <p:cBhvr>
                                        <p:cTn id="62" dur="2000"/>
                                        <p:tgtEl>
                                          <p:spTgt spid="102"/>
                                        </p:tgtEl>
                                      </p:cBhvr>
                                    </p:animEffect>
                                  </p:childTnLst>
                                </p:cTn>
                              </p:par>
                              <p:par>
                                <p:cTn id="63" presetID="21" presetClass="entr" presetSubtype="1" fill="hold" grpId="0" nodeType="withEffect">
                                  <p:stCondLst>
                                    <p:cond delay="0"/>
                                  </p:stCondLst>
                                  <p:childTnLst>
                                    <p:set>
                                      <p:cBhvr>
                                        <p:cTn id="64" dur="1" fill="hold">
                                          <p:stCondLst>
                                            <p:cond delay="0"/>
                                          </p:stCondLst>
                                        </p:cTn>
                                        <p:tgtEl>
                                          <p:spTgt spid="103"/>
                                        </p:tgtEl>
                                        <p:attrNameLst>
                                          <p:attrName>style.visibility</p:attrName>
                                        </p:attrNameLst>
                                      </p:cBhvr>
                                      <p:to>
                                        <p:strVal val="visible"/>
                                      </p:to>
                                    </p:set>
                                    <p:animEffect transition="in" filter="wheel(1)">
                                      <p:cBhvr>
                                        <p:cTn id="65" dur="2000"/>
                                        <p:tgtEl>
                                          <p:spTgt spid="103"/>
                                        </p:tgtEl>
                                      </p:cBhvr>
                                    </p:animEffect>
                                  </p:childTnLst>
                                </p:cTn>
                              </p:par>
                              <p:par>
                                <p:cTn id="66" presetID="21" presetClass="entr" presetSubtype="1" fill="hold" grpId="0" nodeType="withEffect">
                                  <p:stCondLst>
                                    <p:cond delay="0"/>
                                  </p:stCondLst>
                                  <p:childTnLst>
                                    <p:set>
                                      <p:cBhvr>
                                        <p:cTn id="67" dur="1" fill="hold">
                                          <p:stCondLst>
                                            <p:cond delay="0"/>
                                          </p:stCondLst>
                                        </p:cTn>
                                        <p:tgtEl>
                                          <p:spTgt spid="104"/>
                                        </p:tgtEl>
                                        <p:attrNameLst>
                                          <p:attrName>style.visibility</p:attrName>
                                        </p:attrNameLst>
                                      </p:cBhvr>
                                      <p:to>
                                        <p:strVal val="visible"/>
                                      </p:to>
                                    </p:set>
                                    <p:animEffect transition="in" filter="wheel(1)">
                                      <p:cBhvr>
                                        <p:cTn id="68" dur="2000"/>
                                        <p:tgtEl>
                                          <p:spTgt spid="104"/>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wheel(1)">
                                      <p:cBhvr>
                                        <p:cTn id="71" dur="2000"/>
                                        <p:tgtEl>
                                          <p:spTgt spid="105"/>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106"/>
                                        </p:tgtEl>
                                        <p:attrNameLst>
                                          <p:attrName>style.visibility</p:attrName>
                                        </p:attrNameLst>
                                      </p:cBhvr>
                                      <p:to>
                                        <p:strVal val="visible"/>
                                      </p:to>
                                    </p:set>
                                    <p:animEffect transition="in" filter="wheel(1)">
                                      <p:cBhvr>
                                        <p:cTn id="74" dur="2000"/>
                                        <p:tgtEl>
                                          <p:spTgt spid="106"/>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107"/>
                                        </p:tgtEl>
                                        <p:attrNameLst>
                                          <p:attrName>style.visibility</p:attrName>
                                        </p:attrNameLst>
                                      </p:cBhvr>
                                      <p:to>
                                        <p:strVal val="visible"/>
                                      </p:to>
                                    </p:set>
                                    <p:animEffect transition="in" filter="wheel(1)">
                                      <p:cBhvr>
                                        <p:cTn id="77" dur="2000"/>
                                        <p:tgtEl>
                                          <p:spTgt spid="107"/>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wheel(1)">
                                      <p:cBhvr>
                                        <p:cTn id="80" dur="2000"/>
                                        <p:tgtEl>
                                          <p:spTgt spid="108"/>
                                        </p:tgtEl>
                                      </p:cBhvr>
                                    </p:animEffect>
                                  </p:childTnLst>
                                </p:cTn>
                              </p:par>
                              <p:par>
                                <p:cTn id="81" presetID="21" presetClass="entr" presetSubtype="1" fill="hold" grpId="0" nodeType="withEffect">
                                  <p:stCondLst>
                                    <p:cond delay="0"/>
                                  </p:stCondLst>
                                  <p:childTnLst>
                                    <p:set>
                                      <p:cBhvr>
                                        <p:cTn id="82" dur="1" fill="hold">
                                          <p:stCondLst>
                                            <p:cond delay="0"/>
                                          </p:stCondLst>
                                        </p:cTn>
                                        <p:tgtEl>
                                          <p:spTgt spid="109"/>
                                        </p:tgtEl>
                                        <p:attrNameLst>
                                          <p:attrName>style.visibility</p:attrName>
                                        </p:attrNameLst>
                                      </p:cBhvr>
                                      <p:to>
                                        <p:strVal val="visible"/>
                                      </p:to>
                                    </p:set>
                                    <p:animEffect transition="in" filter="wheel(1)">
                                      <p:cBhvr>
                                        <p:cTn id="83" dur="2000"/>
                                        <p:tgtEl>
                                          <p:spTgt spid="109"/>
                                        </p:tgtEl>
                                      </p:cBhvr>
                                    </p:animEffect>
                                  </p:childTnLst>
                                </p:cTn>
                              </p:par>
                              <p:par>
                                <p:cTn id="84" presetID="21" presetClass="entr" presetSubtype="1" fill="hold" grpId="0" nodeType="withEffect">
                                  <p:stCondLst>
                                    <p:cond delay="0"/>
                                  </p:stCondLst>
                                  <p:childTnLst>
                                    <p:set>
                                      <p:cBhvr>
                                        <p:cTn id="85" dur="1" fill="hold">
                                          <p:stCondLst>
                                            <p:cond delay="0"/>
                                          </p:stCondLst>
                                        </p:cTn>
                                        <p:tgtEl>
                                          <p:spTgt spid="110"/>
                                        </p:tgtEl>
                                        <p:attrNameLst>
                                          <p:attrName>style.visibility</p:attrName>
                                        </p:attrNameLst>
                                      </p:cBhvr>
                                      <p:to>
                                        <p:strVal val="visible"/>
                                      </p:to>
                                    </p:set>
                                    <p:animEffect transition="in" filter="wheel(1)">
                                      <p:cBhvr>
                                        <p:cTn id="86" dur="2000"/>
                                        <p:tgtEl>
                                          <p:spTgt spid="110"/>
                                        </p:tgtEl>
                                      </p:cBhvr>
                                    </p:animEffect>
                                  </p:childTnLst>
                                </p:cTn>
                              </p:par>
                              <p:par>
                                <p:cTn id="87" presetID="21" presetClass="entr" presetSubtype="1" fill="hold" grpId="0" nodeType="withEffect">
                                  <p:stCondLst>
                                    <p:cond delay="0"/>
                                  </p:stCondLst>
                                  <p:childTnLst>
                                    <p:set>
                                      <p:cBhvr>
                                        <p:cTn id="88" dur="1" fill="hold">
                                          <p:stCondLst>
                                            <p:cond delay="0"/>
                                          </p:stCondLst>
                                        </p:cTn>
                                        <p:tgtEl>
                                          <p:spTgt spid="111"/>
                                        </p:tgtEl>
                                        <p:attrNameLst>
                                          <p:attrName>style.visibility</p:attrName>
                                        </p:attrNameLst>
                                      </p:cBhvr>
                                      <p:to>
                                        <p:strVal val="visible"/>
                                      </p:to>
                                    </p:set>
                                    <p:animEffect transition="in" filter="wheel(1)">
                                      <p:cBhvr>
                                        <p:cTn id="89" dur="2000"/>
                                        <p:tgtEl>
                                          <p:spTgt spid="111"/>
                                        </p:tgtEl>
                                      </p:cBhvr>
                                    </p:animEffect>
                                  </p:childTnLst>
                                </p:cTn>
                              </p:par>
                              <p:par>
                                <p:cTn id="90" presetID="21" presetClass="entr" presetSubtype="1" fill="hold" grpId="0" nodeType="withEffect">
                                  <p:stCondLst>
                                    <p:cond delay="0"/>
                                  </p:stCondLst>
                                  <p:childTnLst>
                                    <p:set>
                                      <p:cBhvr>
                                        <p:cTn id="91" dur="1" fill="hold">
                                          <p:stCondLst>
                                            <p:cond delay="0"/>
                                          </p:stCondLst>
                                        </p:cTn>
                                        <p:tgtEl>
                                          <p:spTgt spid="112"/>
                                        </p:tgtEl>
                                        <p:attrNameLst>
                                          <p:attrName>style.visibility</p:attrName>
                                        </p:attrNameLst>
                                      </p:cBhvr>
                                      <p:to>
                                        <p:strVal val="visible"/>
                                      </p:to>
                                    </p:set>
                                    <p:animEffect transition="in" filter="wheel(1)">
                                      <p:cBhvr>
                                        <p:cTn id="92" dur="2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E6F0F-8EE0-43D8-81B2-0D698F73F1AD}"/>
              </a:ext>
            </a:extLst>
          </p:cNvPr>
          <p:cNvSpPr>
            <a:spLocks noGrp="1"/>
          </p:cNvSpPr>
          <p:nvPr>
            <p:ph type="title"/>
          </p:nvPr>
        </p:nvSpPr>
        <p:spPr/>
        <p:txBody>
          <a:bodyPr/>
          <a:lstStyle/>
          <a:p>
            <a:r>
              <a:rPr lang="zh-CN" altLang="en-US" dirty="0"/>
              <a:t>激活稀疏的加速机会</a:t>
            </a:r>
            <a:endParaRPr lang="en-US" dirty="0"/>
          </a:p>
        </p:txBody>
      </p:sp>
      <p:sp>
        <p:nvSpPr>
          <p:cNvPr id="4" name="Oval 3">
            <a:extLst>
              <a:ext uri="{FF2B5EF4-FFF2-40B4-BE49-F238E27FC236}">
                <a16:creationId xmlns:a16="http://schemas.microsoft.com/office/drawing/2014/main" id="{27372193-DA48-441F-B3DD-FD2858E35605}"/>
              </a:ext>
            </a:extLst>
          </p:cNvPr>
          <p:cNvSpPr/>
          <p:nvPr/>
        </p:nvSpPr>
        <p:spPr>
          <a:xfrm>
            <a:off x="4741618" y="2910629"/>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B41D7F79-2CF8-4557-A0D3-F182F95F6420}"/>
              </a:ext>
            </a:extLst>
          </p:cNvPr>
          <p:cNvSpPr/>
          <p:nvPr/>
        </p:nvSpPr>
        <p:spPr>
          <a:xfrm>
            <a:off x="4741618" y="3554255"/>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3C392CB0-E74E-4718-8F93-FD563DB9B10F}"/>
              </a:ext>
            </a:extLst>
          </p:cNvPr>
          <p:cNvSpPr/>
          <p:nvPr/>
        </p:nvSpPr>
        <p:spPr>
          <a:xfrm>
            <a:off x="4741618" y="4200524"/>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7F7517F-9788-462F-9844-902A3901229C}"/>
              </a:ext>
            </a:extLst>
          </p:cNvPr>
          <p:cNvSpPr/>
          <p:nvPr/>
        </p:nvSpPr>
        <p:spPr>
          <a:xfrm>
            <a:off x="4741618" y="4844150"/>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25BE733-7F5A-4E2E-B6D8-036A82358C3C}"/>
              </a:ext>
            </a:extLst>
          </p:cNvPr>
          <p:cNvSpPr/>
          <p:nvPr/>
        </p:nvSpPr>
        <p:spPr>
          <a:xfrm>
            <a:off x="4741618" y="5487776"/>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F18AE8D-650E-44F1-99A6-1AEFBA9577AB}"/>
              </a:ext>
            </a:extLst>
          </p:cNvPr>
          <p:cNvCxnSpPr>
            <a:stCxn id="4" idx="6"/>
            <a:endCxn id="9" idx="2"/>
          </p:cNvCxnSpPr>
          <p:nvPr/>
        </p:nvCxnSpPr>
        <p:spPr>
          <a:xfrm>
            <a:off x="5171661" y="3125651"/>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16C8E7-4C84-4345-B4DA-63C6600F639A}"/>
              </a:ext>
            </a:extLst>
          </p:cNvPr>
          <p:cNvCxnSpPr>
            <a:cxnSpLocks/>
            <a:stCxn id="5" idx="6"/>
            <a:endCxn id="9" idx="2"/>
          </p:cNvCxnSpPr>
          <p:nvPr/>
        </p:nvCxnSpPr>
        <p:spPr>
          <a:xfrm flipV="1">
            <a:off x="5171661" y="3125651"/>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504845-ED14-4B0C-9B60-BF707042B3F4}"/>
              </a:ext>
            </a:extLst>
          </p:cNvPr>
          <p:cNvCxnSpPr>
            <a:cxnSpLocks/>
            <a:stCxn id="7" idx="6"/>
            <a:endCxn id="9" idx="2"/>
          </p:cNvCxnSpPr>
          <p:nvPr/>
        </p:nvCxnSpPr>
        <p:spPr>
          <a:xfrm flipV="1">
            <a:off x="5171661" y="3125651"/>
            <a:ext cx="1280855" cy="19335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19D086-4872-4EDC-88A5-EA7622C9C3BC}"/>
              </a:ext>
            </a:extLst>
          </p:cNvPr>
          <p:cNvCxnSpPr>
            <a:cxnSpLocks/>
            <a:stCxn id="4" idx="6"/>
            <a:endCxn id="10" idx="2"/>
          </p:cNvCxnSpPr>
          <p:nvPr/>
        </p:nvCxnSpPr>
        <p:spPr>
          <a:xfrm>
            <a:off x="5171661" y="3125651"/>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3CA209E-AD13-4A61-8F6B-FDFF033B2D99}"/>
              </a:ext>
            </a:extLst>
          </p:cNvPr>
          <p:cNvCxnSpPr>
            <a:cxnSpLocks/>
            <a:stCxn id="5" idx="6"/>
            <a:endCxn id="10" idx="2"/>
          </p:cNvCxnSpPr>
          <p:nvPr/>
        </p:nvCxnSpPr>
        <p:spPr>
          <a:xfrm>
            <a:off x="5171661" y="3769277"/>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9E3B7B7-A736-4ABB-B621-800749C2D234}"/>
              </a:ext>
            </a:extLst>
          </p:cNvPr>
          <p:cNvCxnSpPr>
            <a:cxnSpLocks/>
            <a:stCxn id="6" idx="6"/>
            <a:endCxn id="10" idx="2"/>
          </p:cNvCxnSpPr>
          <p:nvPr/>
        </p:nvCxnSpPr>
        <p:spPr>
          <a:xfrm flipV="1">
            <a:off x="5171661" y="3769277"/>
            <a:ext cx="1280855" cy="6462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AF0F0D-7E37-40F8-949B-5CE1F0B51BB8}"/>
              </a:ext>
            </a:extLst>
          </p:cNvPr>
          <p:cNvCxnSpPr>
            <a:cxnSpLocks/>
            <a:stCxn id="7" idx="6"/>
            <a:endCxn id="10" idx="2"/>
          </p:cNvCxnSpPr>
          <p:nvPr/>
        </p:nvCxnSpPr>
        <p:spPr>
          <a:xfrm flipV="1">
            <a:off x="5171661" y="3769277"/>
            <a:ext cx="1280855" cy="12898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CD5C5D7-6133-4899-94C7-1B99280E5E6A}"/>
              </a:ext>
            </a:extLst>
          </p:cNvPr>
          <p:cNvCxnSpPr>
            <a:cxnSpLocks/>
            <a:stCxn id="8" idx="6"/>
            <a:endCxn id="10" idx="2"/>
          </p:cNvCxnSpPr>
          <p:nvPr/>
        </p:nvCxnSpPr>
        <p:spPr>
          <a:xfrm flipV="1">
            <a:off x="5171661" y="3769277"/>
            <a:ext cx="1280855" cy="19335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D2C523-C766-48DC-8D6C-50BB7FC1ACBA}"/>
              </a:ext>
            </a:extLst>
          </p:cNvPr>
          <p:cNvCxnSpPr>
            <a:cxnSpLocks/>
            <a:stCxn id="4" idx="6"/>
            <a:endCxn id="11" idx="2"/>
          </p:cNvCxnSpPr>
          <p:nvPr/>
        </p:nvCxnSpPr>
        <p:spPr>
          <a:xfrm>
            <a:off x="5171661" y="3125651"/>
            <a:ext cx="1280855" cy="12898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3B48777-02B1-49B5-912B-4DFC6E6A88D1}"/>
              </a:ext>
            </a:extLst>
          </p:cNvPr>
          <p:cNvCxnSpPr>
            <a:cxnSpLocks/>
            <a:stCxn id="5" idx="6"/>
            <a:endCxn id="11" idx="2"/>
          </p:cNvCxnSpPr>
          <p:nvPr/>
        </p:nvCxnSpPr>
        <p:spPr>
          <a:xfrm>
            <a:off x="5171661" y="3769277"/>
            <a:ext cx="1280855" cy="6462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E589975-D3F5-4C07-B85A-48AACE2AADED}"/>
              </a:ext>
            </a:extLst>
          </p:cNvPr>
          <p:cNvCxnSpPr>
            <a:cxnSpLocks/>
            <a:stCxn id="7" idx="6"/>
            <a:endCxn id="11" idx="2"/>
          </p:cNvCxnSpPr>
          <p:nvPr/>
        </p:nvCxnSpPr>
        <p:spPr>
          <a:xfrm flipV="1">
            <a:off x="5171661" y="4415546"/>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50C39F-CBAA-4405-9563-3A799C5BA537}"/>
              </a:ext>
            </a:extLst>
          </p:cNvPr>
          <p:cNvCxnSpPr>
            <a:cxnSpLocks/>
            <a:stCxn id="4" idx="6"/>
            <a:endCxn id="12" idx="2"/>
          </p:cNvCxnSpPr>
          <p:nvPr/>
        </p:nvCxnSpPr>
        <p:spPr>
          <a:xfrm>
            <a:off x="5171661" y="3125651"/>
            <a:ext cx="1280855" cy="19335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0FCD87C-96AC-4FED-9ECB-DCEDD6BAEF8E}"/>
              </a:ext>
            </a:extLst>
          </p:cNvPr>
          <p:cNvCxnSpPr>
            <a:cxnSpLocks/>
            <a:stCxn id="5" idx="6"/>
            <a:endCxn id="12" idx="2"/>
          </p:cNvCxnSpPr>
          <p:nvPr/>
        </p:nvCxnSpPr>
        <p:spPr>
          <a:xfrm>
            <a:off x="5171661" y="3769277"/>
            <a:ext cx="1280855" cy="12898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48D3E3-080C-49F9-84AA-15729EE84768}"/>
              </a:ext>
            </a:extLst>
          </p:cNvPr>
          <p:cNvCxnSpPr>
            <a:cxnSpLocks/>
            <a:stCxn id="6" idx="6"/>
            <a:endCxn id="12" idx="2"/>
          </p:cNvCxnSpPr>
          <p:nvPr/>
        </p:nvCxnSpPr>
        <p:spPr>
          <a:xfrm>
            <a:off x="5171661" y="4415546"/>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FE7796B-E4FC-416B-8E33-97328ECD0153}"/>
              </a:ext>
            </a:extLst>
          </p:cNvPr>
          <p:cNvCxnSpPr>
            <a:cxnSpLocks/>
            <a:stCxn id="7" idx="6"/>
            <a:endCxn id="12" idx="2"/>
          </p:cNvCxnSpPr>
          <p:nvPr/>
        </p:nvCxnSpPr>
        <p:spPr>
          <a:xfrm>
            <a:off x="5171661" y="5059172"/>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BBCF858-E8B7-4E4D-9328-57A38F87DDE3}"/>
              </a:ext>
            </a:extLst>
          </p:cNvPr>
          <p:cNvCxnSpPr>
            <a:cxnSpLocks/>
            <a:stCxn id="8" idx="6"/>
            <a:endCxn id="12" idx="2"/>
          </p:cNvCxnSpPr>
          <p:nvPr/>
        </p:nvCxnSpPr>
        <p:spPr>
          <a:xfrm flipV="1">
            <a:off x="5171661" y="5059172"/>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4E06A36-AC56-4F8E-A11B-F1CD3EB6CDB9}"/>
              </a:ext>
            </a:extLst>
          </p:cNvPr>
          <p:cNvCxnSpPr>
            <a:cxnSpLocks/>
            <a:stCxn id="4" idx="6"/>
            <a:endCxn id="13" idx="2"/>
          </p:cNvCxnSpPr>
          <p:nvPr/>
        </p:nvCxnSpPr>
        <p:spPr>
          <a:xfrm>
            <a:off x="5171661" y="3125651"/>
            <a:ext cx="1280855" cy="25771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9EA858E-37AD-4E70-89DE-68BA68686046}"/>
              </a:ext>
            </a:extLst>
          </p:cNvPr>
          <p:cNvCxnSpPr>
            <a:cxnSpLocks/>
            <a:stCxn id="5" idx="6"/>
            <a:endCxn id="13" idx="2"/>
          </p:cNvCxnSpPr>
          <p:nvPr/>
        </p:nvCxnSpPr>
        <p:spPr>
          <a:xfrm>
            <a:off x="5171661" y="3769277"/>
            <a:ext cx="1280855" cy="19335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8471B0-49D3-4120-9A9F-EA68DF5FC549}"/>
              </a:ext>
            </a:extLst>
          </p:cNvPr>
          <p:cNvCxnSpPr>
            <a:cxnSpLocks/>
            <a:stCxn id="6" idx="6"/>
            <a:endCxn id="13" idx="2"/>
          </p:cNvCxnSpPr>
          <p:nvPr/>
        </p:nvCxnSpPr>
        <p:spPr>
          <a:xfrm>
            <a:off x="5171661" y="4415546"/>
            <a:ext cx="1280855" cy="128725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710A74-9684-4298-95C8-59E32ABE4AC0}"/>
              </a:ext>
            </a:extLst>
          </p:cNvPr>
          <p:cNvCxnSpPr>
            <a:cxnSpLocks/>
            <a:stCxn id="7" idx="6"/>
            <a:endCxn id="13" idx="2"/>
          </p:cNvCxnSpPr>
          <p:nvPr/>
        </p:nvCxnSpPr>
        <p:spPr>
          <a:xfrm>
            <a:off x="5171661" y="5059172"/>
            <a:ext cx="1280855" cy="64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8B60488-E2E6-429E-8D72-C4A1BCA2BCD2}"/>
              </a:ext>
            </a:extLst>
          </p:cNvPr>
          <p:cNvCxnSpPr>
            <a:cxnSpLocks/>
            <a:stCxn id="8" idx="6"/>
            <a:endCxn id="13" idx="2"/>
          </p:cNvCxnSpPr>
          <p:nvPr/>
        </p:nvCxnSpPr>
        <p:spPr>
          <a:xfrm>
            <a:off x="5171661" y="5702798"/>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F57B332-1E13-49D2-ABB2-EFDE4E272951}"/>
              </a:ext>
            </a:extLst>
          </p:cNvPr>
          <p:cNvGrpSpPr/>
          <p:nvPr/>
        </p:nvGrpSpPr>
        <p:grpSpPr>
          <a:xfrm rot="10800000">
            <a:off x="4741618" y="2910629"/>
            <a:ext cx="1710898" cy="2792168"/>
            <a:chOff x="5711263" y="2916101"/>
            <a:chExt cx="1710898" cy="2792168"/>
          </a:xfrm>
        </p:grpSpPr>
        <p:sp>
          <p:nvSpPr>
            <p:cNvPr id="40" name="Oval 39">
              <a:extLst>
                <a:ext uri="{FF2B5EF4-FFF2-40B4-BE49-F238E27FC236}">
                  <a16:creationId xmlns:a16="http://schemas.microsoft.com/office/drawing/2014/main" id="{7DEA83EF-FF35-4C3E-8A47-8D702E25FF6C}"/>
                </a:ext>
              </a:extLst>
            </p:cNvPr>
            <p:cNvSpPr/>
            <p:nvPr/>
          </p:nvSpPr>
          <p:spPr>
            <a:xfrm>
              <a:off x="6992118" y="3344705"/>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41" name="Oval 40">
              <a:extLst>
                <a:ext uri="{FF2B5EF4-FFF2-40B4-BE49-F238E27FC236}">
                  <a16:creationId xmlns:a16="http://schemas.microsoft.com/office/drawing/2014/main" id="{8982755E-3EB7-49AE-BFE1-34C39FE62083}"/>
                </a:ext>
              </a:extLst>
            </p:cNvPr>
            <p:cNvSpPr/>
            <p:nvPr/>
          </p:nvSpPr>
          <p:spPr>
            <a:xfrm>
              <a:off x="6992118" y="4634600"/>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0</a:t>
              </a:r>
            </a:p>
          </p:txBody>
        </p:sp>
        <p:sp>
          <p:nvSpPr>
            <p:cNvPr id="42" name="Oval 41">
              <a:extLst>
                <a:ext uri="{FF2B5EF4-FFF2-40B4-BE49-F238E27FC236}">
                  <a16:creationId xmlns:a16="http://schemas.microsoft.com/office/drawing/2014/main" id="{CBF75F95-59E0-4B55-B2A9-7C24B441169B}"/>
                </a:ext>
              </a:extLst>
            </p:cNvPr>
            <p:cNvSpPr/>
            <p:nvPr/>
          </p:nvSpPr>
          <p:spPr>
            <a:xfrm>
              <a:off x="6992118" y="5278226"/>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0</a:t>
              </a:r>
            </a:p>
          </p:txBody>
        </p:sp>
        <p:cxnSp>
          <p:nvCxnSpPr>
            <p:cNvPr id="43" name="Straight Connector 42">
              <a:extLst>
                <a:ext uri="{FF2B5EF4-FFF2-40B4-BE49-F238E27FC236}">
                  <a16:creationId xmlns:a16="http://schemas.microsoft.com/office/drawing/2014/main" id="{3A5A2883-BF62-4B3A-9505-9378502FE4C0}"/>
                </a:ext>
              </a:extLst>
            </p:cNvPr>
            <p:cNvCxnSpPr>
              <a:cxnSpLocks/>
              <a:endCxn id="40" idx="2"/>
            </p:cNvCxnSpPr>
            <p:nvPr/>
          </p:nvCxnSpPr>
          <p:spPr>
            <a:xfrm>
              <a:off x="5711263" y="2916101"/>
              <a:ext cx="1280855" cy="643626"/>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4" name="Straight Connector 43">
              <a:extLst>
                <a:ext uri="{FF2B5EF4-FFF2-40B4-BE49-F238E27FC236}">
                  <a16:creationId xmlns:a16="http://schemas.microsoft.com/office/drawing/2014/main" id="{FD2583DD-2E3B-4E47-ACF4-3E493D332612}"/>
                </a:ext>
              </a:extLst>
            </p:cNvPr>
            <p:cNvCxnSpPr>
              <a:cxnSpLocks/>
              <a:endCxn id="40" idx="2"/>
            </p:cNvCxnSpPr>
            <p:nvPr/>
          </p:nvCxnSpPr>
          <p:spPr>
            <a:xfrm>
              <a:off x="5711263" y="3559727"/>
              <a:ext cx="1280855" cy="0"/>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a:extLst>
                <a:ext uri="{FF2B5EF4-FFF2-40B4-BE49-F238E27FC236}">
                  <a16:creationId xmlns:a16="http://schemas.microsoft.com/office/drawing/2014/main" id="{BCA582B8-05FC-40E1-88F9-95E07338805F}"/>
                </a:ext>
              </a:extLst>
            </p:cNvPr>
            <p:cNvCxnSpPr>
              <a:cxnSpLocks/>
              <a:endCxn id="40" idx="2"/>
            </p:cNvCxnSpPr>
            <p:nvPr/>
          </p:nvCxnSpPr>
          <p:spPr>
            <a:xfrm flipV="1">
              <a:off x="5711263" y="3559727"/>
              <a:ext cx="1280855" cy="646269"/>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Connector 45">
              <a:extLst>
                <a:ext uri="{FF2B5EF4-FFF2-40B4-BE49-F238E27FC236}">
                  <a16:creationId xmlns:a16="http://schemas.microsoft.com/office/drawing/2014/main" id="{244D0ED3-47D2-4872-A18C-18F460CA685E}"/>
                </a:ext>
              </a:extLst>
            </p:cNvPr>
            <p:cNvCxnSpPr>
              <a:cxnSpLocks/>
              <a:endCxn id="40" idx="2"/>
            </p:cNvCxnSpPr>
            <p:nvPr/>
          </p:nvCxnSpPr>
          <p:spPr>
            <a:xfrm flipV="1">
              <a:off x="5711263" y="3559727"/>
              <a:ext cx="1280855" cy="1289895"/>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Connector 46">
              <a:extLst>
                <a:ext uri="{FF2B5EF4-FFF2-40B4-BE49-F238E27FC236}">
                  <a16:creationId xmlns:a16="http://schemas.microsoft.com/office/drawing/2014/main" id="{33D9BBB9-3AFA-41B3-B6F0-90B91DFB13A8}"/>
                </a:ext>
              </a:extLst>
            </p:cNvPr>
            <p:cNvCxnSpPr>
              <a:cxnSpLocks/>
              <a:endCxn id="40" idx="2"/>
            </p:cNvCxnSpPr>
            <p:nvPr/>
          </p:nvCxnSpPr>
          <p:spPr>
            <a:xfrm flipV="1">
              <a:off x="5711263" y="3559727"/>
              <a:ext cx="1280855" cy="1933521"/>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a:extLst>
                <a:ext uri="{FF2B5EF4-FFF2-40B4-BE49-F238E27FC236}">
                  <a16:creationId xmlns:a16="http://schemas.microsoft.com/office/drawing/2014/main" id="{AF09A423-4488-44B9-92B3-276C86FDECF0}"/>
                </a:ext>
              </a:extLst>
            </p:cNvPr>
            <p:cNvCxnSpPr>
              <a:cxnSpLocks/>
              <a:endCxn id="41" idx="2"/>
            </p:cNvCxnSpPr>
            <p:nvPr/>
          </p:nvCxnSpPr>
          <p:spPr>
            <a:xfrm>
              <a:off x="5711263" y="2916101"/>
              <a:ext cx="1280855" cy="1933521"/>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49" name="Straight Connector 48">
              <a:extLst>
                <a:ext uri="{FF2B5EF4-FFF2-40B4-BE49-F238E27FC236}">
                  <a16:creationId xmlns:a16="http://schemas.microsoft.com/office/drawing/2014/main" id="{17A7C329-6A9D-4B26-A769-8FDC6D8C9977}"/>
                </a:ext>
              </a:extLst>
            </p:cNvPr>
            <p:cNvCxnSpPr>
              <a:cxnSpLocks/>
              <a:endCxn id="41" idx="2"/>
            </p:cNvCxnSpPr>
            <p:nvPr/>
          </p:nvCxnSpPr>
          <p:spPr>
            <a:xfrm>
              <a:off x="5711263" y="3559727"/>
              <a:ext cx="1280855" cy="1289895"/>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a:extLst>
                <a:ext uri="{FF2B5EF4-FFF2-40B4-BE49-F238E27FC236}">
                  <a16:creationId xmlns:a16="http://schemas.microsoft.com/office/drawing/2014/main" id="{089F3DA2-73E2-499B-97BA-09289E7A44CD}"/>
                </a:ext>
              </a:extLst>
            </p:cNvPr>
            <p:cNvCxnSpPr>
              <a:cxnSpLocks/>
              <a:endCxn id="41" idx="2"/>
            </p:cNvCxnSpPr>
            <p:nvPr/>
          </p:nvCxnSpPr>
          <p:spPr>
            <a:xfrm>
              <a:off x="5711263" y="4205996"/>
              <a:ext cx="1280855" cy="643626"/>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1" name="Straight Connector 50">
              <a:extLst>
                <a:ext uri="{FF2B5EF4-FFF2-40B4-BE49-F238E27FC236}">
                  <a16:creationId xmlns:a16="http://schemas.microsoft.com/office/drawing/2014/main" id="{AF3A0275-46E9-47D6-9C1C-341862C23036}"/>
                </a:ext>
              </a:extLst>
            </p:cNvPr>
            <p:cNvCxnSpPr>
              <a:cxnSpLocks/>
              <a:endCxn id="41" idx="2"/>
            </p:cNvCxnSpPr>
            <p:nvPr/>
          </p:nvCxnSpPr>
          <p:spPr>
            <a:xfrm>
              <a:off x="5711263" y="4849622"/>
              <a:ext cx="1280855" cy="0"/>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2" name="Straight Connector 51">
              <a:extLst>
                <a:ext uri="{FF2B5EF4-FFF2-40B4-BE49-F238E27FC236}">
                  <a16:creationId xmlns:a16="http://schemas.microsoft.com/office/drawing/2014/main" id="{DE55B9A6-D7AD-4803-AB56-BF4F275571B3}"/>
                </a:ext>
              </a:extLst>
            </p:cNvPr>
            <p:cNvCxnSpPr>
              <a:cxnSpLocks/>
              <a:endCxn id="41" idx="2"/>
            </p:cNvCxnSpPr>
            <p:nvPr/>
          </p:nvCxnSpPr>
          <p:spPr>
            <a:xfrm flipV="1">
              <a:off x="5711263" y="4849622"/>
              <a:ext cx="1280855" cy="643626"/>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Straight Connector 52">
              <a:extLst>
                <a:ext uri="{FF2B5EF4-FFF2-40B4-BE49-F238E27FC236}">
                  <a16:creationId xmlns:a16="http://schemas.microsoft.com/office/drawing/2014/main" id="{793FC14B-E15B-4AEA-9C9F-CB72280F9452}"/>
                </a:ext>
              </a:extLst>
            </p:cNvPr>
            <p:cNvCxnSpPr>
              <a:cxnSpLocks/>
              <a:endCxn id="42" idx="2"/>
            </p:cNvCxnSpPr>
            <p:nvPr/>
          </p:nvCxnSpPr>
          <p:spPr>
            <a:xfrm>
              <a:off x="5711263" y="2916101"/>
              <a:ext cx="1280855" cy="2577147"/>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Connector 53">
              <a:extLst>
                <a:ext uri="{FF2B5EF4-FFF2-40B4-BE49-F238E27FC236}">
                  <a16:creationId xmlns:a16="http://schemas.microsoft.com/office/drawing/2014/main" id="{916CFCAC-61ED-4D03-AC30-E46D763ECACE}"/>
                </a:ext>
              </a:extLst>
            </p:cNvPr>
            <p:cNvCxnSpPr>
              <a:cxnSpLocks/>
              <a:endCxn id="42" idx="2"/>
            </p:cNvCxnSpPr>
            <p:nvPr/>
          </p:nvCxnSpPr>
          <p:spPr>
            <a:xfrm>
              <a:off x="5711263" y="3559727"/>
              <a:ext cx="1280855" cy="1933521"/>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Connector 54">
              <a:extLst>
                <a:ext uri="{FF2B5EF4-FFF2-40B4-BE49-F238E27FC236}">
                  <a16:creationId xmlns:a16="http://schemas.microsoft.com/office/drawing/2014/main" id="{3F0F709A-0585-48DE-AD91-399E13EF20C3}"/>
                </a:ext>
              </a:extLst>
            </p:cNvPr>
            <p:cNvCxnSpPr>
              <a:cxnSpLocks/>
              <a:endCxn id="42" idx="2"/>
            </p:cNvCxnSpPr>
            <p:nvPr/>
          </p:nvCxnSpPr>
          <p:spPr>
            <a:xfrm>
              <a:off x="5711263" y="4205996"/>
              <a:ext cx="1280855" cy="1287252"/>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FA9E10BF-D8E7-493D-BF66-D6F8F45044EC}"/>
                </a:ext>
              </a:extLst>
            </p:cNvPr>
            <p:cNvCxnSpPr>
              <a:cxnSpLocks/>
              <a:endCxn id="42" idx="2"/>
            </p:cNvCxnSpPr>
            <p:nvPr/>
          </p:nvCxnSpPr>
          <p:spPr>
            <a:xfrm>
              <a:off x="5711263" y="4849622"/>
              <a:ext cx="1280855" cy="643626"/>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Connector 56">
              <a:extLst>
                <a:ext uri="{FF2B5EF4-FFF2-40B4-BE49-F238E27FC236}">
                  <a16:creationId xmlns:a16="http://schemas.microsoft.com/office/drawing/2014/main" id="{5104244B-B424-4DC3-A5AB-42BAB0D475E0}"/>
                </a:ext>
              </a:extLst>
            </p:cNvPr>
            <p:cNvCxnSpPr>
              <a:cxnSpLocks/>
              <a:endCxn id="42" idx="2"/>
            </p:cNvCxnSpPr>
            <p:nvPr/>
          </p:nvCxnSpPr>
          <p:spPr>
            <a:xfrm>
              <a:off x="5711263" y="5493248"/>
              <a:ext cx="1280855" cy="0"/>
            </a:xfrm>
            <a:prstGeom prst="line">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grpSp>
      <p:sp>
        <p:nvSpPr>
          <p:cNvPr id="70" name="TextBox 69">
            <a:extLst>
              <a:ext uri="{FF2B5EF4-FFF2-40B4-BE49-F238E27FC236}">
                <a16:creationId xmlns:a16="http://schemas.microsoft.com/office/drawing/2014/main" id="{8D578286-6067-45FA-8965-2299D19C3572}"/>
              </a:ext>
            </a:extLst>
          </p:cNvPr>
          <p:cNvSpPr txBox="1"/>
          <p:nvPr/>
        </p:nvSpPr>
        <p:spPr>
          <a:xfrm>
            <a:off x="3060349" y="2430392"/>
            <a:ext cx="1883401" cy="461665"/>
          </a:xfrm>
          <a:prstGeom prst="rect">
            <a:avLst/>
          </a:prstGeom>
          <a:noFill/>
        </p:spPr>
        <p:txBody>
          <a:bodyPr wrap="none" rtlCol="0">
            <a:spAutoFit/>
          </a:bodyPr>
          <a:lstStyle/>
          <a:p>
            <a:r>
              <a:rPr lang="en-US" sz="2400" dirty="0"/>
              <a:t>Input sparsity</a:t>
            </a:r>
          </a:p>
        </p:txBody>
      </p:sp>
      <p:sp>
        <p:nvSpPr>
          <p:cNvPr id="71" name="TextBox 70">
            <a:extLst>
              <a:ext uri="{FF2B5EF4-FFF2-40B4-BE49-F238E27FC236}">
                <a16:creationId xmlns:a16="http://schemas.microsoft.com/office/drawing/2014/main" id="{70DE0DE7-9626-4E29-BAEF-92ED393AB2B7}"/>
              </a:ext>
            </a:extLst>
          </p:cNvPr>
          <p:cNvSpPr txBox="1"/>
          <p:nvPr/>
        </p:nvSpPr>
        <p:spPr>
          <a:xfrm>
            <a:off x="6730820" y="2430392"/>
            <a:ext cx="2112630" cy="461665"/>
          </a:xfrm>
          <a:prstGeom prst="rect">
            <a:avLst/>
          </a:prstGeom>
          <a:noFill/>
        </p:spPr>
        <p:txBody>
          <a:bodyPr wrap="none" rtlCol="0">
            <a:spAutoFit/>
          </a:bodyPr>
          <a:lstStyle/>
          <a:p>
            <a:r>
              <a:rPr lang="en-US" sz="2400" dirty="0"/>
              <a:t>Output sparsity</a:t>
            </a:r>
          </a:p>
        </p:txBody>
      </p:sp>
      <p:grpSp>
        <p:nvGrpSpPr>
          <p:cNvPr id="73" name="Group 72">
            <a:extLst>
              <a:ext uri="{FF2B5EF4-FFF2-40B4-BE49-F238E27FC236}">
                <a16:creationId xmlns:a16="http://schemas.microsoft.com/office/drawing/2014/main" id="{E7608993-C152-4BE2-B4B5-6D75014F7605}"/>
              </a:ext>
            </a:extLst>
          </p:cNvPr>
          <p:cNvGrpSpPr/>
          <p:nvPr/>
        </p:nvGrpSpPr>
        <p:grpSpPr>
          <a:xfrm>
            <a:off x="1986282" y="4021367"/>
            <a:ext cx="2451551" cy="609200"/>
            <a:chOff x="1986282" y="4021367"/>
            <a:chExt cx="2451551" cy="609200"/>
          </a:xfrm>
        </p:grpSpPr>
        <p:grpSp>
          <p:nvGrpSpPr>
            <p:cNvPr id="69" name="Group 68">
              <a:extLst>
                <a:ext uri="{FF2B5EF4-FFF2-40B4-BE49-F238E27FC236}">
                  <a16:creationId xmlns:a16="http://schemas.microsoft.com/office/drawing/2014/main" id="{795DB58E-866B-4626-97EA-F519BFEB5FCE}"/>
                </a:ext>
              </a:extLst>
            </p:cNvPr>
            <p:cNvGrpSpPr/>
            <p:nvPr/>
          </p:nvGrpSpPr>
          <p:grpSpPr>
            <a:xfrm>
              <a:off x="3566264" y="4021367"/>
              <a:ext cx="871569" cy="609200"/>
              <a:chOff x="3262964" y="4021367"/>
              <a:chExt cx="871569" cy="609200"/>
            </a:xfrm>
          </p:grpSpPr>
          <p:sp>
            <p:nvSpPr>
              <p:cNvPr id="3" name="Arrow: Right 2">
                <a:extLst>
                  <a:ext uri="{FF2B5EF4-FFF2-40B4-BE49-F238E27FC236}">
                    <a16:creationId xmlns:a16="http://schemas.microsoft.com/office/drawing/2014/main" id="{20AAE918-1330-4680-82AF-E135BDEFA17F}"/>
                  </a:ext>
                </a:extLst>
              </p:cNvPr>
              <p:cNvSpPr/>
              <p:nvPr/>
            </p:nvSpPr>
            <p:spPr>
              <a:xfrm>
                <a:off x="3262965" y="4021367"/>
                <a:ext cx="871568" cy="60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56EBB352-6D18-4987-BB5F-9841EE69B768}"/>
                  </a:ext>
                </a:extLst>
              </p:cNvPr>
              <p:cNvSpPr txBox="1"/>
              <p:nvPr/>
            </p:nvSpPr>
            <p:spPr>
              <a:xfrm>
                <a:off x="3262964" y="4141301"/>
                <a:ext cx="661400" cy="369332"/>
              </a:xfrm>
              <a:prstGeom prst="rect">
                <a:avLst/>
              </a:prstGeom>
              <a:noFill/>
            </p:spPr>
            <p:txBody>
              <a:bodyPr wrap="none" rtlCol="0">
                <a:spAutoFit/>
              </a:bodyPr>
              <a:lstStyle/>
              <a:p>
                <a:r>
                  <a:rPr lang="en-US" altLang="zh-CN" dirty="0" err="1">
                    <a:solidFill>
                      <a:schemeClr val="bg1"/>
                    </a:solidFill>
                  </a:rPr>
                  <a:t>ReLU</a:t>
                </a:r>
                <a:endParaRPr lang="en-US" dirty="0">
                  <a:solidFill>
                    <a:schemeClr val="bg1"/>
                  </a:solidFill>
                </a:endParaRPr>
              </a:p>
            </p:txBody>
          </p:sp>
        </p:grpSp>
        <p:sp>
          <p:nvSpPr>
            <p:cNvPr id="72" name="TextBox 71">
              <a:extLst>
                <a:ext uri="{FF2B5EF4-FFF2-40B4-BE49-F238E27FC236}">
                  <a16:creationId xmlns:a16="http://schemas.microsoft.com/office/drawing/2014/main" id="{63EE0E76-BE52-40B2-BAF9-91F9650A0364}"/>
                </a:ext>
              </a:extLst>
            </p:cNvPr>
            <p:cNvSpPr txBox="1"/>
            <p:nvPr/>
          </p:nvSpPr>
          <p:spPr>
            <a:xfrm>
              <a:off x="1986282" y="4141301"/>
              <a:ext cx="1494255" cy="369332"/>
            </a:xfrm>
            <a:prstGeom prst="rect">
              <a:avLst/>
            </a:prstGeom>
            <a:noFill/>
          </p:spPr>
          <p:txBody>
            <a:bodyPr wrap="none" rtlCol="0">
              <a:spAutoFit/>
            </a:bodyPr>
            <a:lstStyle/>
            <a:p>
              <a:r>
                <a:rPr lang="en-US" altLang="zh-CN" dirty="0"/>
                <a:t>Previous layer</a:t>
              </a:r>
              <a:endParaRPr lang="en-US" dirty="0"/>
            </a:p>
          </p:txBody>
        </p:sp>
      </p:grpSp>
      <p:grpSp>
        <p:nvGrpSpPr>
          <p:cNvPr id="75" name="Group 74">
            <a:extLst>
              <a:ext uri="{FF2B5EF4-FFF2-40B4-BE49-F238E27FC236}">
                <a16:creationId xmlns:a16="http://schemas.microsoft.com/office/drawing/2014/main" id="{C4130F36-CE22-42D3-940E-7C2B5A435553}"/>
              </a:ext>
            </a:extLst>
          </p:cNvPr>
          <p:cNvGrpSpPr/>
          <p:nvPr/>
        </p:nvGrpSpPr>
        <p:grpSpPr>
          <a:xfrm>
            <a:off x="7263085" y="3965748"/>
            <a:ext cx="871569" cy="609200"/>
            <a:chOff x="3206582" y="4022182"/>
            <a:chExt cx="871569" cy="609200"/>
          </a:xfrm>
        </p:grpSpPr>
        <p:sp>
          <p:nvSpPr>
            <p:cNvPr id="77" name="Arrow: Right 76">
              <a:extLst>
                <a:ext uri="{FF2B5EF4-FFF2-40B4-BE49-F238E27FC236}">
                  <a16:creationId xmlns:a16="http://schemas.microsoft.com/office/drawing/2014/main" id="{466FEE56-EC0E-47B3-BC71-7559F6B50C9B}"/>
                </a:ext>
              </a:extLst>
            </p:cNvPr>
            <p:cNvSpPr/>
            <p:nvPr/>
          </p:nvSpPr>
          <p:spPr>
            <a:xfrm>
              <a:off x="3206583" y="4022182"/>
              <a:ext cx="871568" cy="60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857F1896-50C3-4FCA-A7CF-0C40DF2E4366}"/>
                </a:ext>
              </a:extLst>
            </p:cNvPr>
            <p:cNvSpPr txBox="1"/>
            <p:nvPr/>
          </p:nvSpPr>
          <p:spPr>
            <a:xfrm>
              <a:off x="3206582" y="4142116"/>
              <a:ext cx="661400" cy="369332"/>
            </a:xfrm>
            <a:prstGeom prst="rect">
              <a:avLst/>
            </a:prstGeom>
            <a:noFill/>
          </p:spPr>
          <p:txBody>
            <a:bodyPr wrap="none" rtlCol="0">
              <a:spAutoFit/>
            </a:bodyPr>
            <a:lstStyle/>
            <a:p>
              <a:r>
                <a:rPr lang="en-US" altLang="zh-CN" dirty="0" err="1">
                  <a:solidFill>
                    <a:schemeClr val="bg1"/>
                  </a:solidFill>
                </a:rPr>
                <a:t>ReLU</a:t>
              </a:r>
              <a:endParaRPr lang="en-US" dirty="0">
                <a:solidFill>
                  <a:schemeClr val="bg1"/>
                </a:solidFill>
              </a:endParaRPr>
            </a:p>
          </p:txBody>
        </p:sp>
      </p:grpSp>
      <p:cxnSp>
        <p:nvCxnSpPr>
          <p:cNvPr id="16" name="Straight Connector 15">
            <a:extLst>
              <a:ext uri="{FF2B5EF4-FFF2-40B4-BE49-F238E27FC236}">
                <a16:creationId xmlns:a16="http://schemas.microsoft.com/office/drawing/2014/main" id="{B723C5CC-8E79-43C8-B12D-9C900145D254}"/>
              </a:ext>
            </a:extLst>
          </p:cNvPr>
          <p:cNvCxnSpPr>
            <a:cxnSpLocks/>
            <a:stCxn id="6" idx="6"/>
            <a:endCxn id="9" idx="2"/>
          </p:cNvCxnSpPr>
          <p:nvPr/>
        </p:nvCxnSpPr>
        <p:spPr>
          <a:xfrm flipV="1">
            <a:off x="5171661" y="3125651"/>
            <a:ext cx="1280855" cy="12898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EA629C-F303-44C5-8732-DFE293BB0643}"/>
              </a:ext>
            </a:extLst>
          </p:cNvPr>
          <p:cNvCxnSpPr>
            <a:cxnSpLocks/>
            <a:stCxn id="8" idx="6"/>
            <a:endCxn id="9" idx="2"/>
          </p:cNvCxnSpPr>
          <p:nvPr/>
        </p:nvCxnSpPr>
        <p:spPr>
          <a:xfrm flipV="1">
            <a:off x="5171661" y="3125651"/>
            <a:ext cx="1280855" cy="257714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343A46F-03B7-4509-8923-4662A78378EC}"/>
              </a:ext>
            </a:extLst>
          </p:cNvPr>
          <p:cNvCxnSpPr>
            <a:cxnSpLocks/>
            <a:stCxn id="6" idx="6"/>
            <a:endCxn id="11" idx="2"/>
          </p:cNvCxnSpPr>
          <p:nvPr/>
        </p:nvCxnSpPr>
        <p:spPr>
          <a:xfrm>
            <a:off x="5171661" y="4415546"/>
            <a:ext cx="128085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F0CCA1-D2A8-4E7E-B0AC-B0A177A6B03B}"/>
              </a:ext>
            </a:extLst>
          </p:cNvPr>
          <p:cNvCxnSpPr>
            <a:cxnSpLocks/>
            <a:stCxn id="8" idx="6"/>
            <a:endCxn id="11" idx="2"/>
          </p:cNvCxnSpPr>
          <p:nvPr/>
        </p:nvCxnSpPr>
        <p:spPr>
          <a:xfrm flipV="1">
            <a:off x="5171661" y="4415546"/>
            <a:ext cx="1280855" cy="1287252"/>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14110CDF-129C-4C55-B0BB-1EA7CEAE20FD}"/>
              </a:ext>
            </a:extLst>
          </p:cNvPr>
          <p:cNvGrpSpPr/>
          <p:nvPr/>
        </p:nvGrpSpPr>
        <p:grpSpPr>
          <a:xfrm>
            <a:off x="8401518" y="2892057"/>
            <a:ext cx="441932" cy="3025761"/>
            <a:chOff x="8401518" y="2892057"/>
            <a:chExt cx="441932" cy="3025761"/>
          </a:xfrm>
        </p:grpSpPr>
        <p:grpSp>
          <p:nvGrpSpPr>
            <p:cNvPr id="82" name="Group 81">
              <a:extLst>
                <a:ext uri="{FF2B5EF4-FFF2-40B4-BE49-F238E27FC236}">
                  <a16:creationId xmlns:a16="http://schemas.microsoft.com/office/drawing/2014/main" id="{4F519BAE-1044-4DAC-857B-6A56F1FCEB51}"/>
                </a:ext>
              </a:extLst>
            </p:cNvPr>
            <p:cNvGrpSpPr/>
            <p:nvPr/>
          </p:nvGrpSpPr>
          <p:grpSpPr>
            <a:xfrm>
              <a:off x="8401518" y="3554253"/>
              <a:ext cx="430043" cy="2363565"/>
              <a:chOff x="8401518" y="3554253"/>
              <a:chExt cx="430043" cy="2363565"/>
            </a:xfrm>
          </p:grpSpPr>
          <p:sp>
            <p:nvSpPr>
              <p:cNvPr id="79" name="Oval 78">
                <a:extLst>
                  <a:ext uri="{FF2B5EF4-FFF2-40B4-BE49-F238E27FC236}">
                    <a16:creationId xmlns:a16="http://schemas.microsoft.com/office/drawing/2014/main" id="{2BFAD1C1-08D3-412F-9FC3-692A7F5B70A1}"/>
                  </a:ext>
                </a:extLst>
              </p:cNvPr>
              <p:cNvSpPr/>
              <p:nvPr/>
            </p:nvSpPr>
            <p:spPr>
              <a:xfrm rot="10800000">
                <a:off x="8401518" y="3554253"/>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0" name="Oval 79">
                <a:extLst>
                  <a:ext uri="{FF2B5EF4-FFF2-40B4-BE49-F238E27FC236}">
                    <a16:creationId xmlns:a16="http://schemas.microsoft.com/office/drawing/2014/main" id="{ECC9BD7F-3D6A-4470-AD56-36C6CDAB324F}"/>
                  </a:ext>
                </a:extLst>
              </p:cNvPr>
              <p:cNvSpPr/>
              <p:nvPr/>
            </p:nvSpPr>
            <p:spPr>
              <a:xfrm rot="10800000">
                <a:off x="8401518" y="5487775"/>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1" name="Oval 80">
                <a:extLst>
                  <a:ext uri="{FF2B5EF4-FFF2-40B4-BE49-F238E27FC236}">
                    <a16:creationId xmlns:a16="http://schemas.microsoft.com/office/drawing/2014/main" id="{43678BE7-6C00-4623-B392-743B92BCA5D7}"/>
                  </a:ext>
                </a:extLst>
              </p:cNvPr>
              <p:cNvSpPr/>
              <p:nvPr/>
            </p:nvSpPr>
            <p:spPr>
              <a:xfrm rot="10800000">
                <a:off x="8401518" y="4844150"/>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grpSp>
        <p:sp>
          <p:nvSpPr>
            <p:cNvPr id="93" name="Oval 92">
              <a:extLst>
                <a:ext uri="{FF2B5EF4-FFF2-40B4-BE49-F238E27FC236}">
                  <a16:creationId xmlns:a16="http://schemas.microsoft.com/office/drawing/2014/main" id="{B405495C-30F4-415D-80A5-2C262B5A04D9}"/>
                </a:ext>
              </a:extLst>
            </p:cNvPr>
            <p:cNvSpPr/>
            <p:nvPr/>
          </p:nvSpPr>
          <p:spPr>
            <a:xfrm>
              <a:off x="8413407" y="2892057"/>
              <a:ext cx="430043" cy="430043"/>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4" name="Oval 93">
              <a:extLst>
                <a:ext uri="{FF2B5EF4-FFF2-40B4-BE49-F238E27FC236}">
                  <a16:creationId xmlns:a16="http://schemas.microsoft.com/office/drawing/2014/main" id="{3AD027BE-CD08-467A-B929-235B54C64079}"/>
                </a:ext>
              </a:extLst>
            </p:cNvPr>
            <p:cNvSpPr/>
            <p:nvPr/>
          </p:nvSpPr>
          <p:spPr>
            <a:xfrm>
              <a:off x="8413407" y="4163453"/>
              <a:ext cx="430043" cy="430043"/>
            </a:xfrm>
            <a:prstGeom prst="ellipse">
              <a:avLst/>
            </a:prstGeom>
            <a:solidFill>
              <a:srgbClr val="4472C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grpSp>
      <p:sp>
        <p:nvSpPr>
          <p:cNvPr id="9" name="Oval 8">
            <a:extLst>
              <a:ext uri="{FF2B5EF4-FFF2-40B4-BE49-F238E27FC236}">
                <a16:creationId xmlns:a16="http://schemas.microsoft.com/office/drawing/2014/main" id="{E3705847-69BA-44E4-AFFD-52BF73EA7481}"/>
              </a:ext>
            </a:extLst>
          </p:cNvPr>
          <p:cNvSpPr/>
          <p:nvPr/>
        </p:nvSpPr>
        <p:spPr>
          <a:xfrm>
            <a:off x="6452516" y="2910629"/>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7EEB43F-4411-436A-BD8B-03B6C01C4C35}"/>
              </a:ext>
            </a:extLst>
          </p:cNvPr>
          <p:cNvSpPr/>
          <p:nvPr/>
        </p:nvSpPr>
        <p:spPr>
          <a:xfrm>
            <a:off x="6452516" y="3554255"/>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AA319B-B711-486E-B724-94C4DBE49ECF}"/>
              </a:ext>
            </a:extLst>
          </p:cNvPr>
          <p:cNvSpPr/>
          <p:nvPr/>
        </p:nvSpPr>
        <p:spPr>
          <a:xfrm>
            <a:off x="6452516" y="4200524"/>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C547CE0-EC41-49A3-ACE8-E41320C6B4A4}"/>
              </a:ext>
            </a:extLst>
          </p:cNvPr>
          <p:cNvSpPr/>
          <p:nvPr/>
        </p:nvSpPr>
        <p:spPr>
          <a:xfrm>
            <a:off x="6452516" y="4844150"/>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6B8A530-F3AF-436A-AA87-207425E08B5E}"/>
              </a:ext>
            </a:extLst>
          </p:cNvPr>
          <p:cNvSpPr/>
          <p:nvPr/>
        </p:nvSpPr>
        <p:spPr>
          <a:xfrm>
            <a:off x="6452516" y="5487776"/>
            <a:ext cx="430043" cy="430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8A2EA6DA-901D-4160-B517-53759C5381BE}"/>
              </a:ext>
            </a:extLst>
          </p:cNvPr>
          <p:cNvGrpSpPr/>
          <p:nvPr/>
        </p:nvGrpSpPr>
        <p:grpSpPr>
          <a:xfrm>
            <a:off x="6484834" y="2926280"/>
            <a:ext cx="372218" cy="2965051"/>
            <a:chOff x="6484834" y="2926280"/>
            <a:chExt cx="372218" cy="2965051"/>
          </a:xfrm>
        </p:grpSpPr>
        <p:grpSp>
          <p:nvGrpSpPr>
            <p:cNvPr id="86" name="Group 85">
              <a:extLst>
                <a:ext uri="{FF2B5EF4-FFF2-40B4-BE49-F238E27FC236}">
                  <a16:creationId xmlns:a16="http://schemas.microsoft.com/office/drawing/2014/main" id="{17905C29-3591-48AD-8B91-CFC524D4CC11}"/>
                </a:ext>
              </a:extLst>
            </p:cNvPr>
            <p:cNvGrpSpPr/>
            <p:nvPr/>
          </p:nvGrpSpPr>
          <p:grpSpPr>
            <a:xfrm>
              <a:off x="6484834" y="3580742"/>
              <a:ext cx="372218" cy="2310589"/>
              <a:chOff x="6882559" y="3584610"/>
              <a:chExt cx="372218" cy="2310589"/>
            </a:xfrm>
          </p:grpSpPr>
          <p:sp>
            <p:nvSpPr>
              <p:cNvPr id="83" name="TextBox 82">
                <a:extLst>
                  <a:ext uri="{FF2B5EF4-FFF2-40B4-BE49-F238E27FC236}">
                    <a16:creationId xmlns:a16="http://schemas.microsoft.com/office/drawing/2014/main" id="{FAD692EA-28F2-4A74-BAF5-2134452108E7}"/>
                  </a:ext>
                </a:extLst>
              </p:cNvPr>
              <p:cNvSpPr txBox="1"/>
              <p:nvPr/>
            </p:nvSpPr>
            <p:spPr>
              <a:xfrm>
                <a:off x="6882559" y="3584610"/>
                <a:ext cx="372218" cy="369332"/>
              </a:xfrm>
              <a:prstGeom prst="rect">
                <a:avLst/>
              </a:prstGeom>
              <a:noFill/>
            </p:spPr>
            <p:txBody>
              <a:bodyPr wrap="none" rtlCol="0">
                <a:spAutoFit/>
              </a:bodyPr>
              <a:lstStyle/>
              <a:p>
                <a:r>
                  <a:rPr lang="en-US" dirty="0">
                    <a:solidFill>
                      <a:schemeClr val="bg1"/>
                    </a:solidFill>
                  </a:rPr>
                  <a:t>-1</a:t>
                </a:r>
              </a:p>
            </p:txBody>
          </p:sp>
          <p:sp>
            <p:nvSpPr>
              <p:cNvPr id="84" name="TextBox 83">
                <a:extLst>
                  <a:ext uri="{FF2B5EF4-FFF2-40B4-BE49-F238E27FC236}">
                    <a16:creationId xmlns:a16="http://schemas.microsoft.com/office/drawing/2014/main" id="{01532BA5-37A3-44C4-A751-484897BD9413}"/>
                  </a:ext>
                </a:extLst>
              </p:cNvPr>
              <p:cNvSpPr txBox="1"/>
              <p:nvPr/>
            </p:nvSpPr>
            <p:spPr>
              <a:xfrm>
                <a:off x="6882559" y="4882241"/>
                <a:ext cx="372218" cy="369332"/>
              </a:xfrm>
              <a:prstGeom prst="rect">
                <a:avLst/>
              </a:prstGeom>
              <a:noFill/>
            </p:spPr>
            <p:txBody>
              <a:bodyPr wrap="none" rtlCol="0">
                <a:spAutoFit/>
              </a:bodyPr>
              <a:lstStyle/>
              <a:p>
                <a:r>
                  <a:rPr lang="en-US" dirty="0">
                    <a:solidFill>
                      <a:schemeClr val="bg1"/>
                    </a:solidFill>
                  </a:rPr>
                  <a:t>-2</a:t>
                </a:r>
              </a:p>
            </p:txBody>
          </p:sp>
          <p:sp>
            <p:nvSpPr>
              <p:cNvPr id="85" name="TextBox 84">
                <a:extLst>
                  <a:ext uri="{FF2B5EF4-FFF2-40B4-BE49-F238E27FC236}">
                    <a16:creationId xmlns:a16="http://schemas.microsoft.com/office/drawing/2014/main" id="{37AE1A8D-C89B-4A81-AD1F-726DCCE48150}"/>
                  </a:ext>
                </a:extLst>
              </p:cNvPr>
              <p:cNvSpPr txBox="1"/>
              <p:nvPr/>
            </p:nvSpPr>
            <p:spPr>
              <a:xfrm>
                <a:off x="6882559" y="5525867"/>
                <a:ext cx="372218" cy="369332"/>
              </a:xfrm>
              <a:prstGeom prst="rect">
                <a:avLst/>
              </a:prstGeom>
              <a:noFill/>
            </p:spPr>
            <p:txBody>
              <a:bodyPr wrap="none" rtlCol="0">
                <a:spAutoFit/>
              </a:bodyPr>
              <a:lstStyle/>
              <a:p>
                <a:r>
                  <a:rPr lang="en-US" dirty="0">
                    <a:solidFill>
                      <a:schemeClr val="bg1"/>
                    </a:solidFill>
                  </a:rPr>
                  <a:t>-1</a:t>
                </a:r>
              </a:p>
            </p:txBody>
          </p:sp>
        </p:grpSp>
        <p:sp>
          <p:nvSpPr>
            <p:cNvPr id="96" name="TextBox 95">
              <a:extLst>
                <a:ext uri="{FF2B5EF4-FFF2-40B4-BE49-F238E27FC236}">
                  <a16:creationId xmlns:a16="http://schemas.microsoft.com/office/drawing/2014/main" id="{2B599973-D715-4763-9385-DC24946579E3}"/>
                </a:ext>
              </a:extLst>
            </p:cNvPr>
            <p:cNvSpPr txBox="1"/>
            <p:nvPr/>
          </p:nvSpPr>
          <p:spPr>
            <a:xfrm>
              <a:off x="6524357" y="2926280"/>
              <a:ext cx="301686" cy="369332"/>
            </a:xfrm>
            <a:prstGeom prst="rect">
              <a:avLst/>
            </a:prstGeom>
            <a:noFill/>
          </p:spPr>
          <p:txBody>
            <a:bodyPr wrap="none" rtlCol="0">
              <a:spAutoFit/>
            </a:bodyPr>
            <a:lstStyle/>
            <a:p>
              <a:r>
                <a:rPr lang="en-US" dirty="0">
                  <a:solidFill>
                    <a:schemeClr val="bg1"/>
                  </a:solidFill>
                </a:rPr>
                <a:t>1</a:t>
              </a:r>
            </a:p>
          </p:txBody>
        </p:sp>
        <p:sp>
          <p:nvSpPr>
            <p:cNvPr id="97" name="TextBox 96">
              <a:extLst>
                <a:ext uri="{FF2B5EF4-FFF2-40B4-BE49-F238E27FC236}">
                  <a16:creationId xmlns:a16="http://schemas.microsoft.com/office/drawing/2014/main" id="{047A9297-3867-42C7-9ED8-4D78D9910AA5}"/>
                </a:ext>
              </a:extLst>
            </p:cNvPr>
            <p:cNvSpPr txBox="1"/>
            <p:nvPr/>
          </p:nvSpPr>
          <p:spPr>
            <a:xfrm>
              <a:off x="6525141" y="4217584"/>
              <a:ext cx="301686" cy="369332"/>
            </a:xfrm>
            <a:prstGeom prst="rect">
              <a:avLst/>
            </a:prstGeom>
            <a:noFill/>
          </p:spPr>
          <p:txBody>
            <a:bodyPr wrap="none" rtlCol="0">
              <a:spAutoFit/>
            </a:bodyPr>
            <a:lstStyle/>
            <a:p>
              <a:r>
                <a:rPr lang="en-US" dirty="0">
                  <a:solidFill>
                    <a:schemeClr val="bg1"/>
                  </a:solidFill>
                </a:rPr>
                <a:t>2</a:t>
              </a:r>
            </a:p>
          </p:txBody>
        </p:sp>
      </p:grpSp>
      <p:grpSp>
        <p:nvGrpSpPr>
          <p:cNvPr id="58" name="Group 57">
            <a:extLst>
              <a:ext uri="{FF2B5EF4-FFF2-40B4-BE49-F238E27FC236}">
                <a16:creationId xmlns:a16="http://schemas.microsoft.com/office/drawing/2014/main" id="{2B1D86B5-E861-4D95-B87D-1A025A444041}"/>
              </a:ext>
            </a:extLst>
          </p:cNvPr>
          <p:cNvGrpSpPr/>
          <p:nvPr/>
        </p:nvGrpSpPr>
        <p:grpSpPr>
          <a:xfrm rot="10800000">
            <a:off x="5172136" y="3554117"/>
            <a:ext cx="1710898" cy="2363564"/>
            <a:chOff x="2233220" y="2701079"/>
            <a:chExt cx="1710898" cy="2363564"/>
          </a:xfrm>
        </p:grpSpPr>
        <p:sp>
          <p:nvSpPr>
            <p:cNvPr id="59" name="Oval 58">
              <a:extLst>
                <a:ext uri="{FF2B5EF4-FFF2-40B4-BE49-F238E27FC236}">
                  <a16:creationId xmlns:a16="http://schemas.microsoft.com/office/drawing/2014/main" id="{0D23D335-A105-46DC-9787-2DF917C53903}"/>
                </a:ext>
              </a:extLst>
            </p:cNvPr>
            <p:cNvSpPr/>
            <p:nvPr/>
          </p:nvSpPr>
          <p:spPr>
            <a:xfrm>
              <a:off x="2233220" y="2701079"/>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0" name="Oval 59">
              <a:extLst>
                <a:ext uri="{FF2B5EF4-FFF2-40B4-BE49-F238E27FC236}">
                  <a16:creationId xmlns:a16="http://schemas.microsoft.com/office/drawing/2014/main" id="{60A899D9-3419-4C6E-9495-7CEC790448C5}"/>
                </a:ext>
              </a:extLst>
            </p:cNvPr>
            <p:cNvSpPr/>
            <p:nvPr/>
          </p:nvSpPr>
          <p:spPr>
            <a:xfrm>
              <a:off x="2233220" y="3344705"/>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1" name="Oval 60">
              <a:extLst>
                <a:ext uri="{FF2B5EF4-FFF2-40B4-BE49-F238E27FC236}">
                  <a16:creationId xmlns:a16="http://schemas.microsoft.com/office/drawing/2014/main" id="{F305AF2A-5CCF-46D4-85E5-0C543F87AF85}"/>
                </a:ext>
              </a:extLst>
            </p:cNvPr>
            <p:cNvSpPr/>
            <p:nvPr/>
          </p:nvSpPr>
          <p:spPr>
            <a:xfrm>
              <a:off x="2233220" y="4634600"/>
              <a:ext cx="430043" cy="430043"/>
            </a:xfrm>
            <a:prstGeom prst="ellipse">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cxnSp>
          <p:nvCxnSpPr>
            <p:cNvPr id="62" name="Straight Connector 61">
              <a:extLst>
                <a:ext uri="{FF2B5EF4-FFF2-40B4-BE49-F238E27FC236}">
                  <a16:creationId xmlns:a16="http://schemas.microsoft.com/office/drawing/2014/main" id="{065C2E58-A602-4A38-9773-9FAD2A5675F3}"/>
                </a:ext>
              </a:extLst>
            </p:cNvPr>
            <p:cNvCxnSpPr>
              <a:stCxn id="59" idx="6"/>
            </p:cNvCxnSpPr>
            <p:nvPr/>
          </p:nvCxnSpPr>
          <p:spPr>
            <a:xfrm>
              <a:off x="2663263" y="2916101"/>
              <a:ext cx="1280855"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BBB51BC-16E0-459B-9DDB-558A9A9502F2}"/>
                </a:ext>
              </a:extLst>
            </p:cNvPr>
            <p:cNvCxnSpPr>
              <a:cxnSpLocks/>
              <a:stCxn id="60" idx="6"/>
            </p:cNvCxnSpPr>
            <p:nvPr/>
          </p:nvCxnSpPr>
          <p:spPr>
            <a:xfrm flipV="1">
              <a:off x="2663263" y="2916101"/>
              <a:ext cx="1280855" cy="64362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83A5C8F-53B5-485B-8045-E0B31009AC9F}"/>
                </a:ext>
              </a:extLst>
            </p:cNvPr>
            <p:cNvCxnSpPr>
              <a:cxnSpLocks/>
              <a:stCxn id="61" idx="6"/>
            </p:cNvCxnSpPr>
            <p:nvPr/>
          </p:nvCxnSpPr>
          <p:spPr>
            <a:xfrm flipV="1">
              <a:off x="2663263" y="2916101"/>
              <a:ext cx="1280855" cy="193352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EA01662-6EF4-4066-A7E7-D0E2204C2A55}"/>
                </a:ext>
              </a:extLst>
            </p:cNvPr>
            <p:cNvCxnSpPr>
              <a:cxnSpLocks/>
              <a:stCxn id="59" idx="6"/>
            </p:cNvCxnSpPr>
            <p:nvPr/>
          </p:nvCxnSpPr>
          <p:spPr>
            <a:xfrm>
              <a:off x="2663263" y="2916101"/>
              <a:ext cx="1280855" cy="1289895"/>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55F9D0A-34E3-43BB-9184-1E9771A9AF10}"/>
                </a:ext>
              </a:extLst>
            </p:cNvPr>
            <p:cNvCxnSpPr>
              <a:cxnSpLocks/>
              <a:stCxn id="60" idx="6"/>
            </p:cNvCxnSpPr>
            <p:nvPr/>
          </p:nvCxnSpPr>
          <p:spPr>
            <a:xfrm>
              <a:off x="2663263" y="3559727"/>
              <a:ext cx="1280855" cy="646269"/>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485313-75EC-4635-8078-DE2775A40683}"/>
                </a:ext>
              </a:extLst>
            </p:cNvPr>
            <p:cNvCxnSpPr>
              <a:cxnSpLocks/>
              <a:stCxn id="61" idx="6"/>
            </p:cNvCxnSpPr>
            <p:nvPr/>
          </p:nvCxnSpPr>
          <p:spPr>
            <a:xfrm flipV="1">
              <a:off x="2663263" y="4205996"/>
              <a:ext cx="1280855" cy="643626"/>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80C1DD9D-DFD7-4AC9-860D-AA3936ADE8E3}"/>
              </a:ext>
            </a:extLst>
          </p:cNvPr>
          <p:cNvGrpSpPr/>
          <p:nvPr/>
        </p:nvGrpSpPr>
        <p:grpSpPr>
          <a:xfrm>
            <a:off x="5161661" y="3121450"/>
            <a:ext cx="1280855" cy="2577147"/>
            <a:chOff x="9721981" y="1508535"/>
            <a:chExt cx="1280855" cy="2577147"/>
          </a:xfrm>
        </p:grpSpPr>
        <p:cxnSp>
          <p:nvCxnSpPr>
            <p:cNvPr id="87" name="Straight Connector 86">
              <a:extLst>
                <a:ext uri="{FF2B5EF4-FFF2-40B4-BE49-F238E27FC236}">
                  <a16:creationId xmlns:a16="http://schemas.microsoft.com/office/drawing/2014/main" id="{8141E53B-C4E7-4FE6-AA7A-E92762727003}"/>
                </a:ext>
              </a:extLst>
            </p:cNvPr>
            <p:cNvCxnSpPr>
              <a:cxnSpLocks/>
            </p:cNvCxnSpPr>
            <p:nvPr/>
          </p:nvCxnSpPr>
          <p:spPr>
            <a:xfrm flipV="1">
              <a:off x="9721981" y="1508535"/>
              <a:ext cx="1280855" cy="12898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6F0D1588-DE56-42BA-9BC7-C23A4D422D99}"/>
                </a:ext>
              </a:extLst>
            </p:cNvPr>
            <p:cNvCxnSpPr>
              <a:cxnSpLocks/>
            </p:cNvCxnSpPr>
            <p:nvPr/>
          </p:nvCxnSpPr>
          <p:spPr>
            <a:xfrm flipV="1">
              <a:off x="9721981" y="1508535"/>
              <a:ext cx="1280855" cy="25771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D2313D-20A3-4453-85DB-8341D1ECB654}"/>
                </a:ext>
              </a:extLst>
            </p:cNvPr>
            <p:cNvCxnSpPr>
              <a:cxnSpLocks/>
            </p:cNvCxnSpPr>
            <p:nvPr/>
          </p:nvCxnSpPr>
          <p:spPr>
            <a:xfrm>
              <a:off x="9721981" y="2798430"/>
              <a:ext cx="128085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388CB42-144C-492E-9D92-508FE1C13893}"/>
                </a:ext>
              </a:extLst>
            </p:cNvPr>
            <p:cNvCxnSpPr>
              <a:cxnSpLocks/>
            </p:cNvCxnSpPr>
            <p:nvPr/>
          </p:nvCxnSpPr>
          <p:spPr>
            <a:xfrm flipV="1">
              <a:off x="9721981" y="2798430"/>
              <a:ext cx="1280855" cy="12872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00" name="TextBox 99">
            <a:extLst>
              <a:ext uri="{FF2B5EF4-FFF2-40B4-BE49-F238E27FC236}">
                <a16:creationId xmlns:a16="http://schemas.microsoft.com/office/drawing/2014/main" id="{C6609EFC-F5F5-4FA2-95D6-C8BECF8A32F3}"/>
              </a:ext>
            </a:extLst>
          </p:cNvPr>
          <p:cNvSpPr txBox="1"/>
          <p:nvPr/>
        </p:nvSpPr>
        <p:spPr>
          <a:xfrm>
            <a:off x="4406387" y="6003815"/>
            <a:ext cx="2899833" cy="369332"/>
          </a:xfrm>
          <a:prstGeom prst="rect">
            <a:avLst/>
          </a:prstGeom>
          <a:noFill/>
        </p:spPr>
        <p:txBody>
          <a:bodyPr wrap="none" rtlCol="0">
            <a:spAutoFit/>
          </a:bodyPr>
          <a:lstStyle/>
          <a:p>
            <a:r>
              <a:rPr lang="en-US" dirty="0"/>
              <a:t>Effective computation = </a:t>
            </a:r>
            <a:r>
              <a:rPr lang="en-US" dirty="0">
                <a:solidFill>
                  <a:srgbClr val="FF0000"/>
                </a:solidFill>
              </a:rPr>
              <a:t>4</a:t>
            </a:r>
            <a:r>
              <a:rPr lang="en-US" dirty="0"/>
              <a:t>/</a:t>
            </a:r>
            <a:r>
              <a:rPr lang="en-US" dirty="0">
                <a:solidFill>
                  <a:schemeClr val="accent1"/>
                </a:solidFill>
              </a:rPr>
              <a:t>25</a:t>
            </a:r>
          </a:p>
        </p:txBody>
      </p:sp>
    </p:spTree>
    <p:extLst>
      <p:ext uri="{BB962C8B-B14F-4D97-AF65-F5344CB8AC3E}">
        <p14:creationId xmlns:p14="http://schemas.microsoft.com/office/powerpoint/2010/main" val="385945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500"/>
                                        <p:tgtEl>
                                          <p:spTgt spid="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500"/>
                                        <p:tgtEl>
                                          <p:spTgt spid="3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wipe(left)">
                                      <p:cBhvr>
                                        <p:cTn id="24" dur="500"/>
                                        <p:tgtEl>
                                          <p:spTgt spid="75"/>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95"/>
                                        </p:tgtEl>
                                        <p:attrNameLst>
                                          <p:attrName>style.visibility</p:attrName>
                                        </p:attrNameLst>
                                      </p:cBhvr>
                                      <p:to>
                                        <p:strVal val="visible"/>
                                      </p:to>
                                    </p:set>
                                    <p:animEffect transition="in" filter="fade">
                                      <p:cBhvr>
                                        <p:cTn id="28" dur="500"/>
                                        <p:tgtEl>
                                          <p:spTgt spid="9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fade">
                                      <p:cBhvr>
                                        <p:cTn id="42" dur="500"/>
                                        <p:tgtEl>
                                          <p:spTgt spid="9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fade">
                                      <p:cBhvr>
                                        <p:cTn id="45"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10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B4B87-1D80-49F2-B1A4-993CF67BEA2E}"/>
              </a:ext>
            </a:extLst>
          </p:cNvPr>
          <p:cNvSpPr>
            <a:spLocks noGrp="1"/>
          </p:cNvSpPr>
          <p:nvPr>
            <p:ph type="title"/>
          </p:nvPr>
        </p:nvSpPr>
        <p:spPr/>
        <p:txBody>
          <a:bodyPr/>
          <a:lstStyle/>
          <a:p>
            <a:r>
              <a:rPr lang="en-US" altLang="zh-CN" dirty="0"/>
              <a:t>Resnet-16</a:t>
            </a:r>
            <a:r>
              <a:rPr lang="zh-CN" altLang="en-US" dirty="0"/>
              <a:t>的激活稀疏</a:t>
            </a:r>
            <a:endParaRPr lang="en-US" dirty="0"/>
          </a:p>
        </p:txBody>
      </p:sp>
      <p:pic>
        <p:nvPicPr>
          <p:cNvPr id="4" name="内容占位符 3">
            <a:extLst>
              <a:ext uri="{FF2B5EF4-FFF2-40B4-BE49-F238E27FC236}">
                <a16:creationId xmlns:a16="http://schemas.microsoft.com/office/drawing/2014/main" id="{2C82E5E3-0CCB-4C98-8EAA-396F253255B0}"/>
              </a:ext>
            </a:extLst>
          </p:cNvPr>
          <p:cNvPicPr>
            <a:picLocks noGrp="1" noChangeAspect="1"/>
          </p:cNvPicPr>
          <p:nvPr>
            <p:ph idx="1"/>
          </p:nvPr>
        </p:nvPicPr>
        <p:blipFill>
          <a:blip r:embed="rId3"/>
          <a:stretch>
            <a:fillRect/>
          </a:stretch>
        </p:blipFill>
        <p:spPr>
          <a:xfrm>
            <a:off x="2149678" y="2597739"/>
            <a:ext cx="6440768" cy="4019150"/>
          </a:xfrm>
          <a:prstGeom prst="rect">
            <a:avLst/>
          </a:prstGeom>
        </p:spPr>
      </p:pic>
      <p:sp>
        <p:nvSpPr>
          <p:cNvPr id="5" name="内容占位符 2">
            <a:extLst>
              <a:ext uri="{FF2B5EF4-FFF2-40B4-BE49-F238E27FC236}">
                <a16:creationId xmlns:a16="http://schemas.microsoft.com/office/drawing/2014/main" id="{8F555CCD-4CA0-4F61-BE26-879C1E7A9BA6}"/>
              </a:ext>
            </a:extLst>
          </p:cNvPr>
          <p:cNvSpPr txBox="1">
            <a:spLocks/>
          </p:cNvSpPr>
          <p:nvPr/>
        </p:nvSpPr>
        <p:spPr>
          <a:xfrm>
            <a:off x="1525954" y="1575533"/>
            <a:ext cx="8400476" cy="11832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稀疏度</a:t>
            </a:r>
            <a:r>
              <a:rPr lang="en-US" sz="2400" dirty="0"/>
              <a:t> : 40% ~ 90%</a:t>
            </a:r>
          </a:p>
          <a:p>
            <a:r>
              <a:rPr lang="zh-CN" altLang="en-US" sz="2400" dirty="0"/>
              <a:t>稀疏性同时存在于输入和输出特征图</a:t>
            </a:r>
            <a:endParaRPr lang="en-US" sz="2400" dirty="0"/>
          </a:p>
        </p:txBody>
      </p:sp>
      <p:grpSp>
        <p:nvGrpSpPr>
          <p:cNvPr id="13" name="Group 12">
            <a:extLst>
              <a:ext uri="{FF2B5EF4-FFF2-40B4-BE49-F238E27FC236}">
                <a16:creationId xmlns:a16="http://schemas.microsoft.com/office/drawing/2014/main" id="{9C44DBA9-FAA2-4E1F-9785-F7DF32D92834}"/>
              </a:ext>
            </a:extLst>
          </p:cNvPr>
          <p:cNvGrpSpPr/>
          <p:nvPr/>
        </p:nvGrpSpPr>
        <p:grpSpPr>
          <a:xfrm>
            <a:off x="3622419" y="4824232"/>
            <a:ext cx="726740" cy="949692"/>
            <a:chOff x="10177928" y="2504141"/>
            <a:chExt cx="615577" cy="905170"/>
          </a:xfrm>
        </p:grpSpPr>
        <p:cxnSp>
          <p:nvCxnSpPr>
            <p:cNvPr id="6" name="Straight Connector 5">
              <a:extLst>
                <a:ext uri="{FF2B5EF4-FFF2-40B4-BE49-F238E27FC236}">
                  <a16:creationId xmlns:a16="http://schemas.microsoft.com/office/drawing/2014/main" id="{DB388CB5-F363-4F5D-B1F5-5B1C5F61BA26}"/>
                </a:ext>
              </a:extLst>
            </p:cNvPr>
            <p:cNvCxnSpPr>
              <a:cxnSpLocks/>
              <a:stCxn id="10" idx="2"/>
            </p:cNvCxnSpPr>
            <p:nvPr/>
          </p:nvCxnSpPr>
          <p:spPr>
            <a:xfrm flipH="1">
              <a:off x="10393083" y="2856159"/>
              <a:ext cx="92634" cy="553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CB8847F-FDC1-485B-9E3E-6B3E645926F3}"/>
                </a:ext>
              </a:extLst>
            </p:cNvPr>
            <p:cNvCxnSpPr>
              <a:cxnSpLocks/>
              <a:stCxn id="10" idx="2"/>
            </p:cNvCxnSpPr>
            <p:nvPr/>
          </p:nvCxnSpPr>
          <p:spPr>
            <a:xfrm>
              <a:off x="10485717" y="2856159"/>
              <a:ext cx="140448" cy="22172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DB7F4DA-7D97-420D-878C-06E9893EBFB0}"/>
                </a:ext>
              </a:extLst>
            </p:cNvPr>
            <p:cNvSpPr txBox="1"/>
            <p:nvPr/>
          </p:nvSpPr>
          <p:spPr>
            <a:xfrm>
              <a:off x="10177928" y="2504141"/>
              <a:ext cx="615577" cy="352018"/>
            </a:xfrm>
            <a:prstGeom prst="rect">
              <a:avLst/>
            </a:prstGeom>
            <a:noFill/>
          </p:spPr>
          <p:txBody>
            <a:bodyPr wrap="square" rtlCol="0">
              <a:spAutoFit/>
            </a:bodyPr>
            <a:lstStyle/>
            <a:p>
              <a:pPr algn="ctr"/>
              <a:r>
                <a:rPr lang="en-US">
                  <a:solidFill>
                    <a:srgbClr val="FF0000"/>
                  </a:solidFill>
                </a:rPr>
                <a:t>74%</a:t>
              </a:r>
            </a:p>
          </p:txBody>
        </p:sp>
      </p:grpSp>
      <p:grpSp>
        <p:nvGrpSpPr>
          <p:cNvPr id="95" name="Group 94">
            <a:extLst>
              <a:ext uri="{FF2B5EF4-FFF2-40B4-BE49-F238E27FC236}">
                <a16:creationId xmlns:a16="http://schemas.microsoft.com/office/drawing/2014/main" id="{92B98891-AE6A-48DE-BD2E-9F1B4368C134}"/>
              </a:ext>
            </a:extLst>
          </p:cNvPr>
          <p:cNvGrpSpPr/>
          <p:nvPr/>
        </p:nvGrpSpPr>
        <p:grpSpPr>
          <a:xfrm>
            <a:off x="4084365" y="2498292"/>
            <a:ext cx="4409972" cy="2703820"/>
            <a:chOff x="4403652" y="2531704"/>
            <a:chExt cx="4409972" cy="2703820"/>
          </a:xfrm>
        </p:grpSpPr>
        <p:grpSp>
          <p:nvGrpSpPr>
            <p:cNvPr id="11" name="Group 10">
              <a:extLst>
                <a:ext uri="{FF2B5EF4-FFF2-40B4-BE49-F238E27FC236}">
                  <a16:creationId xmlns:a16="http://schemas.microsoft.com/office/drawing/2014/main" id="{2E2B6F67-9D7C-4439-8BED-DD157BCA388B}"/>
                </a:ext>
              </a:extLst>
            </p:cNvPr>
            <p:cNvGrpSpPr/>
            <p:nvPr/>
          </p:nvGrpSpPr>
          <p:grpSpPr>
            <a:xfrm>
              <a:off x="4403652" y="4591639"/>
              <a:ext cx="726740" cy="643885"/>
              <a:chOff x="10140732" y="2562101"/>
              <a:chExt cx="615577" cy="613700"/>
            </a:xfrm>
          </p:grpSpPr>
          <p:cxnSp>
            <p:nvCxnSpPr>
              <p:cNvPr id="12" name="Straight Connector 11">
                <a:extLst>
                  <a:ext uri="{FF2B5EF4-FFF2-40B4-BE49-F238E27FC236}">
                    <a16:creationId xmlns:a16="http://schemas.microsoft.com/office/drawing/2014/main" id="{2009158D-BA2B-486C-9EFE-0FAF6839E2F3}"/>
                  </a:ext>
                </a:extLst>
              </p:cNvPr>
              <p:cNvCxnSpPr>
                <a:cxnSpLocks/>
              </p:cNvCxnSpPr>
              <p:nvPr/>
            </p:nvCxnSpPr>
            <p:spPr>
              <a:xfrm flipH="1">
                <a:off x="10324755" y="2914119"/>
                <a:ext cx="123763" cy="2616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5B0EC9-F0C1-4B31-BFF0-F21292DA10CF}"/>
                  </a:ext>
                </a:extLst>
              </p:cNvPr>
              <p:cNvCxnSpPr>
                <a:cxnSpLocks/>
                <a:stCxn id="15" idx="2"/>
              </p:cNvCxnSpPr>
              <p:nvPr/>
            </p:nvCxnSpPr>
            <p:spPr>
              <a:xfrm>
                <a:off x="10448521" y="2914119"/>
                <a:ext cx="140448" cy="221723"/>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40577C4-D58D-437F-AAC7-77ECFFF6DBFE}"/>
                  </a:ext>
                </a:extLst>
              </p:cNvPr>
              <p:cNvSpPr txBox="1"/>
              <p:nvPr/>
            </p:nvSpPr>
            <p:spPr>
              <a:xfrm>
                <a:off x="10140732" y="2562101"/>
                <a:ext cx="615577" cy="352018"/>
              </a:xfrm>
              <a:prstGeom prst="rect">
                <a:avLst/>
              </a:prstGeom>
              <a:noFill/>
            </p:spPr>
            <p:txBody>
              <a:bodyPr wrap="square" rtlCol="0">
                <a:spAutoFit/>
              </a:bodyPr>
              <a:lstStyle/>
              <a:p>
                <a:pPr algn="ctr"/>
                <a:r>
                  <a:rPr lang="en-US">
                    <a:solidFill>
                      <a:srgbClr val="FF0000"/>
                    </a:solidFill>
                  </a:rPr>
                  <a:t>79%</a:t>
                </a:r>
              </a:p>
            </p:txBody>
          </p:sp>
        </p:grpSp>
        <p:grpSp>
          <p:nvGrpSpPr>
            <p:cNvPr id="94" name="Group 93">
              <a:extLst>
                <a:ext uri="{FF2B5EF4-FFF2-40B4-BE49-F238E27FC236}">
                  <a16:creationId xmlns:a16="http://schemas.microsoft.com/office/drawing/2014/main" id="{DB24AF5A-15B6-4B17-8C28-8C90C2F3C91A}"/>
                </a:ext>
              </a:extLst>
            </p:cNvPr>
            <p:cNvGrpSpPr/>
            <p:nvPr/>
          </p:nvGrpSpPr>
          <p:grpSpPr>
            <a:xfrm>
              <a:off x="4738294" y="2531704"/>
              <a:ext cx="4075330" cy="2681350"/>
              <a:chOff x="4738294" y="2531704"/>
              <a:chExt cx="4075330" cy="2681350"/>
            </a:xfrm>
          </p:grpSpPr>
          <p:grpSp>
            <p:nvGrpSpPr>
              <p:cNvPr id="16" name="Group 15">
                <a:extLst>
                  <a:ext uri="{FF2B5EF4-FFF2-40B4-BE49-F238E27FC236}">
                    <a16:creationId xmlns:a16="http://schemas.microsoft.com/office/drawing/2014/main" id="{D6BA3142-9382-4F63-B829-51966CA0C349}"/>
                  </a:ext>
                </a:extLst>
              </p:cNvPr>
              <p:cNvGrpSpPr/>
              <p:nvPr/>
            </p:nvGrpSpPr>
            <p:grpSpPr>
              <a:xfrm>
                <a:off x="4738294" y="3749936"/>
                <a:ext cx="852971" cy="1463118"/>
                <a:chOff x="10221669" y="2481421"/>
                <a:chExt cx="602753" cy="1256037"/>
              </a:xfrm>
            </p:grpSpPr>
            <p:cxnSp>
              <p:nvCxnSpPr>
                <p:cNvPr id="17" name="Straight Connector 16">
                  <a:extLst>
                    <a:ext uri="{FF2B5EF4-FFF2-40B4-BE49-F238E27FC236}">
                      <a16:creationId xmlns:a16="http://schemas.microsoft.com/office/drawing/2014/main" id="{B1B3185F-43BA-46E0-86AC-3A3F9F8A5AB1}"/>
                    </a:ext>
                  </a:extLst>
                </p:cNvPr>
                <p:cNvCxnSpPr>
                  <a:cxnSpLocks/>
                  <a:stCxn id="19" idx="2"/>
                </p:cNvCxnSpPr>
                <p:nvPr/>
              </p:nvCxnSpPr>
              <p:spPr>
                <a:xfrm flipH="1">
                  <a:off x="10369638" y="2798479"/>
                  <a:ext cx="153408" cy="938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5C7EE9-40D5-4DCC-99FA-68F5B1BECE59}"/>
                    </a:ext>
                  </a:extLst>
                </p:cNvPr>
                <p:cNvCxnSpPr>
                  <a:cxnSpLocks/>
                  <a:stCxn id="19" idx="2"/>
                </p:cNvCxnSpPr>
                <p:nvPr/>
              </p:nvCxnSpPr>
              <p:spPr>
                <a:xfrm>
                  <a:off x="10523046" y="2798480"/>
                  <a:ext cx="82694" cy="235072"/>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708C6C7-6314-46F6-B668-9A9796E6404A}"/>
                    </a:ext>
                  </a:extLst>
                </p:cNvPr>
                <p:cNvSpPr txBox="1"/>
                <p:nvPr/>
              </p:nvSpPr>
              <p:spPr>
                <a:xfrm>
                  <a:off x="10221669" y="2481421"/>
                  <a:ext cx="602753" cy="317059"/>
                </a:xfrm>
                <a:prstGeom prst="rect">
                  <a:avLst/>
                </a:prstGeom>
                <a:noFill/>
              </p:spPr>
              <p:txBody>
                <a:bodyPr wrap="square" rtlCol="0">
                  <a:spAutoFit/>
                </a:bodyPr>
                <a:lstStyle/>
                <a:p>
                  <a:pPr algn="ctr"/>
                  <a:r>
                    <a:rPr lang="en-US">
                      <a:solidFill>
                        <a:srgbClr val="FF0000"/>
                      </a:solidFill>
                    </a:rPr>
                    <a:t>86%</a:t>
                  </a:r>
                </a:p>
              </p:txBody>
            </p:sp>
          </p:grpSp>
          <p:grpSp>
            <p:nvGrpSpPr>
              <p:cNvPr id="21" name="Group 20">
                <a:extLst>
                  <a:ext uri="{FF2B5EF4-FFF2-40B4-BE49-F238E27FC236}">
                    <a16:creationId xmlns:a16="http://schemas.microsoft.com/office/drawing/2014/main" id="{681C7F39-E4E8-42B3-9793-959C95DE169F}"/>
                  </a:ext>
                </a:extLst>
              </p:cNvPr>
              <p:cNvGrpSpPr/>
              <p:nvPr/>
            </p:nvGrpSpPr>
            <p:grpSpPr>
              <a:xfrm>
                <a:off x="5194527" y="3889515"/>
                <a:ext cx="868344" cy="743800"/>
                <a:chOff x="10203263" y="1523940"/>
                <a:chExt cx="602753" cy="579367"/>
              </a:xfrm>
            </p:grpSpPr>
            <p:cxnSp>
              <p:nvCxnSpPr>
                <p:cNvPr id="22" name="Straight Connector 21">
                  <a:extLst>
                    <a:ext uri="{FF2B5EF4-FFF2-40B4-BE49-F238E27FC236}">
                      <a16:creationId xmlns:a16="http://schemas.microsoft.com/office/drawing/2014/main" id="{83ECE1D5-4B0E-4047-86DF-220E81F46A23}"/>
                    </a:ext>
                  </a:extLst>
                </p:cNvPr>
                <p:cNvCxnSpPr>
                  <a:cxnSpLocks/>
                  <a:stCxn id="24" idx="2"/>
                </p:cNvCxnSpPr>
                <p:nvPr/>
              </p:nvCxnSpPr>
              <p:spPr>
                <a:xfrm flipH="1">
                  <a:off x="10326674" y="1811623"/>
                  <a:ext cx="177965" cy="108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584BDDA-2623-4816-ACB0-BD5AC8C17E71}"/>
                    </a:ext>
                  </a:extLst>
                </p:cNvPr>
                <p:cNvCxnSpPr>
                  <a:cxnSpLocks/>
                  <a:stCxn id="24" idx="2"/>
                </p:cNvCxnSpPr>
                <p:nvPr/>
              </p:nvCxnSpPr>
              <p:spPr>
                <a:xfrm>
                  <a:off x="10504640" y="1811623"/>
                  <a:ext cx="23610" cy="291684"/>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124A887-86F8-4AF7-8FF4-F91BE197C6A5}"/>
                    </a:ext>
                  </a:extLst>
                </p:cNvPr>
                <p:cNvSpPr txBox="1"/>
                <p:nvPr/>
              </p:nvSpPr>
              <p:spPr>
                <a:xfrm>
                  <a:off x="10203263" y="1523940"/>
                  <a:ext cx="602753" cy="287683"/>
                </a:xfrm>
                <a:prstGeom prst="rect">
                  <a:avLst/>
                </a:prstGeom>
                <a:noFill/>
              </p:spPr>
              <p:txBody>
                <a:bodyPr wrap="square" rtlCol="0">
                  <a:spAutoFit/>
                </a:bodyPr>
                <a:lstStyle/>
                <a:p>
                  <a:pPr algn="ctr"/>
                  <a:r>
                    <a:rPr lang="en-US">
                      <a:solidFill>
                        <a:srgbClr val="FF0000"/>
                      </a:solidFill>
                    </a:rPr>
                    <a:t>90%</a:t>
                  </a:r>
                </a:p>
              </p:txBody>
            </p:sp>
          </p:grpSp>
          <p:grpSp>
            <p:nvGrpSpPr>
              <p:cNvPr id="25" name="Group 24">
                <a:extLst>
                  <a:ext uri="{FF2B5EF4-FFF2-40B4-BE49-F238E27FC236}">
                    <a16:creationId xmlns:a16="http://schemas.microsoft.com/office/drawing/2014/main" id="{4D5EA3C5-94C2-4B87-BDCE-6C84437B0B88}"/>
                  </a:ext>
                </a:extLst>
              </p:cNvPr>
              <p:cNvGrpSpPr/>
              <p:nvPr/>
            </p:nvGrpSpPr>
            <p:grpSpPr>
              <a:xfrm>
                <a:off x="5463142" y="3461481"/>
                <a:ext cx="818388" cy="1269545"/>
                <a:chOff x="10177928" y="2493498"/>
                <a:chExt cx="602753" cy="976200"/>
              </a:xfrm>
            </p:grpSpPr>
            <p:cxnSp>
              <p:nvCxnSpPr>
                <p:cNvPr id="26" name="Straight Connector 25">
                  <a:extLst>
                    <a:ext uri="{FF2B5EF4-FFF2-40B4-BE49-F238E27FC236}">
                      <a16:creationId xmlns:a16="http://schemas.microsoft.com/office/drawing/2014/main" id="{FFE7545F-5273-475E-BBDA-01964AA8ACB9}"/>
                    </a:ext>
                  </a:extLst>
                </p:cNvPr>
                <p:cNvCxnSpPr>
                  <a:cxnSpLocks/>
                  <a:stCxn id="28" idx="2"/>
                </p:cNvCxnSpPr>
                <p:nvPr/>
              </p:nvCxnSpPr>
              <p:spPr>
                <a:xfrm flipH="1">
                  <a:off x="10344532" y="2810557"/>
                  <a:ext cx="134773" cy="65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A8D645E-6746-41C8-8D8B-7B217346492F}"/>
                    </a:ext>
                  </a:extLst>
                </p:cNvPr>
                <p:cNvCxnSpPr>
                  <a:cxnSpLocks/>
                  <a:stCxn id="28" idx="2"/>
                </p:cNvCxnSpPr>
                <p:nvPr/>
              </p:nvCxnSpPr>
              <p:spPr>
                <a:xfrm>
                  <a:off x="10479305" y="2810557"/>
                  <a:ext cx="104307" cy="472746"/>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775B9F4-B404-482D-B7D1-D3DFDD38DA32}"/>
                    </a:ext>
                  </a:extLst>
                </p:cNvPr>
                <p:cNvSpPr txBox="1"/>
                <p:nvPr/>
              </p:nvSpPr>
              <p:spPr>
                <a:xfrm>
                  <a:off x="10177928" y="2493498"/>
                  <a:ext cx="602753" cy="317059"/>
                </a:xfrm>
                <a:prstGeom prst="rect">
                  <a:avLst/>
                </a:prstGeom>
                <a:noFill/>
              </p:spPr>
              <p:txBody>
                <a:bodyPr wrap="square" rtlCol="0">
                  <a:spAutoFit/>
                </a:bodyPr>
                <a:lstStyle/>
                <a:p>
                  <a:pPr algn="ctr"/>
                  <a:r>
                    <a:rPr lang="en-US">
                      <a:solidFill>
                        <a:srgbClr val="FF0000"/>
                      </a:solidFill>
                    </a:rPr>
                    <a:t>89%</a:t>
                  </a:r>
                </a:p>
              </p:txBody>
            </p:sp>
          </p:grpSp>
          <p:grpSp>
            <p:nvGrpSpPr>
              <p:cNvPr id="29" name="Group 28">
                <a:extLst>
                  <a:ext uri="{FF2B5EF4-FFF2-40B4-BE49-F238E27FC236}">
                    <a16:creationId xmlns:a16="http://schemas.microsoft.com/office/drawing/2014/main" id="{CD61FFE4-2ACF-49FC-AEF2-727451AB44D3}"/>
                  </a:ext>
                </a:extLst>
              </p:cNvPr>
              <p:cNvGrpSpPr/>
              <p:nvPr/>
            </p:nvGrpSpPr>
            <p:grpSpPr>
              <a:xfrm>
                <a:off x="6221964" y="2784386"/>
                <a:ext cx="846180" cy="1089430"/>
                <a:chOff x="10177928" y="2493498"/>
                <a:chExt cx="602753" cy="824541"/>
              </a:xfrm>
            </p:grpSpPr>
            <p:cxnSp>
              <p:nvCxnSpPr>
                <p:cNvPr id="30" name="Straight Connector 29">
                  <a:extLst>
                    <a:ext uri="{FF2B5EF4-FFF2-40B4-BE49-F238E27FC236}">
                      <a16:creationId xmlns:a16="http://schemas.microsoft.com/office/drawing/2014/main" id="{1982EF82-2E42-47DE-8E11-19FD58118976}"/>
                    </a:ext>
                  </a:extLst>
                </p:cNvPr>
                <p:cNvCxnSpPr>
                  <a:cxnSpLocks/>
                  <a:stCxn id="32" idx="2"/>
                </p:cNvCxnSpPr>
                <p:nvPr/>
              </p:nvCxnSpPr>
              <p:spPr>
                <a:xfrm flipH="1">
                  <a:off x="10287356" y="2810557"/>
                  <a:ext cx="191948" cy="35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98EF9B5-BD30-4C4E-8E77-C257575685BC}"/>
                    </a:ext>
                  </a:extLst>
                </p:cNvPr>
                <p:cNvCxnSpPr>
                  <a:cxnSpLocks/>
                  <a:stCxn id="32" idx="2"/>
                </p:cNvCxnSpPr>
                <p:nvPr/>
              </p:nvCxnSpPr>
              <p:spPr>
                <a:xfrm>
                  <a:off x="10479305" y="2810557"/>
                  <a:ext cx="89629" cy="5074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428D485-79B7-4C9C-B315-85ACAE610829}"/>
                    </a:ext>
                  </a:extLst>
                </p:cNvPr>
                <p:cNvSpPr txBox="1"/>
                <p:nvPr/>
              </p:nvSpPr>
              <p:spPr>
                <a:xfrm>
                  <a:off x="10177928" y="2493498"/>
                  <a:ext cx="602753" cy="317059"/>
                </a:xfrm>
                <a:prstGeom prst="rect">
                  <a:avLst/>
                </a:prstGeom>
                <a:noFill/>
              </p:spPr>
              <p:txBody>
                <a:bodyPr wrap="square" rtlCol="0">
                  <a:spAutoFit/>
                </a:bodyPr>
                <a:lstStyle/>
                <a:p>
                  <a:pPr algn="ctr"/>
                  <a:r>
                    <a:rPr lang="en-US">
                      <a:solidFill>
                        <a:srgbClr val="FF0000"/>
                      </a:solidFill>
                    </a:rPr>
                    <a:t>96%</a:t>
                  </a:r>
                </a:p>
              </p:txBody>
            </p:sp>
          </p:grpSp>
          <p:grpSp>
            <p:nvGrpSpPr>
              <p:cNvPr id="46" name="Group 45">
                <a:extLst>
                  <a:ext uri="{FF2B5EF4-FFF2-40B4-BE49-F238E27FC236}">
                    <a16:creationId xmlns:a16="http://schemas.microsoft.com/office/drawing/2014/main" id="{B1A2C3F4-56B6-4458-A542-90E75F36FF27}"/>
                  </a:ext>
                </a:extLst>
              </p:cNvPr>
              <p:cNvGrpSpPr/>
              <p:nvPr/>
            </p:nvGrpSpPr>
            <p:grpSpPr>
              <a:xfrm>
                <a:off x="5840268" y="3024855"/>
                <a:ext cx="818388" cy="1421226"/>
                <a:chOff x="10177928" y="2493498"/>
                <a:chExt cx="602753" cy="1092833"/>
              </a:xfrm>
            </p:grpSpPr>
            <p:cxnSp>
              <p:nvCxnSpPr>
                <p:cNvPr id="47" name="Straight Connector 46">
                  <a:extLst>
                    <a:ext uri="{FF2B5EF4-FFF2-40B4-BE49-F238E27FC236}">
                      <a16:creationId xmlns:a16="http://schemas.microsoft.com/office/drawing/2014/main" id="{D697BA43-F536-4B8A-A1D2-E109BB20CB91}"/>
                    </a:ext>
                  </a:extLst>
                </p:cNvPr>
                <p:cNvCxnSpPr>
                  <a:cxnSpLocks/>
                  <a:stCxn id="49" idx="2"/>
                </p:cNvCxnSpPr>
                <p:nvPr/>
              </p:nvCxnSpPr>
              <p:spPr>
                <a:xfrm flipH="1">
                  <a:off x="10329563" y="2777491"/>
                  <a:ext cx="149741" cy="808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C737ACD-8504-40A5-9D41-BE215551382C}"/>
                    </a:ext>
                  </a:extLst>
                </p:cNvPr>
                <p:cNvCxnSpPr>
                  <a:cxnSpLocks/>
                  <a:stCxn id="49" idx="2"/>
                </p:cNvCxnSpPr>
                <p:nvPr/>
              </p:nvCxnSpPr>
              <p:spPr>
                <a:xfrm>
                  <a:off x="10479305" y="2777491"/>
                  <a:ext cx="94239" cy="220257"/>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32A88FB-5F83-40B5-B7DB-9C72510B20E7}"/>
                    </a:ext>
                  </a:extLst>
                </p:cNvPr>
                <p:cNvSpPr txBox="1"/>
                <p:nvPr/>
              </p:nvSpPr>
              <p:spPr>
                <a:xfrm>
                  <a:off x="10177928" y="2493498"/>
                  <a:ext cx="602753" cy="283993"/>
                </a:xfrm>
                <a:prstGeom prst="rect">
                  <a:avLst/>
                </a:prstGeom>
                <a:noFill/>
              </p:spPr>
              <p:txBody>
                <a:bodyPr wrap="square" rtlCol="0">
                  <a:spAutoFit/>
                </a:bodyPr>
                <a:lstStyle/>
                <a:p>
                  <a:pPr algn="ctr"/>
                  <a:r>
                    <a:rPr lang="en-US">
                      <a:solidFill>
                        <a:srgbClr val="FF0000"/>
                      </a:solidFill>
                    </a:rPr>
                    <a:t>94%</a:t>
                  </a:r>
                </a:p>
              </p:txBody>
            </p:sp>
          </p:grpSp>
          <p:grpSp>
            <p:nvGrpSpPr>
              <p:cNvPr id="56" name="Group 55">
                <a:extLst>
                  <a:ext uri="{FF2B5EF4-FFF2-40B4-BE49-F238E27FC236}">
                    <a16:creationId xmlns:a16="http://schemas.microsoft.com/office/drawing/2014/main" id="{A76D254E-4227-435A-B5FA-5000BEFF6325}"/>
                  </a:ext>
                </a:extLst>
              </p:cNvPr>
              <p:cNvGrpSpPr/>
              <p:nvPr/>
            </p:nvGrpSpPr>
            <p:grpSpPr>
              <a:xfrm>
                <a:off x="6617262" y="3024856"/>
                <a:ext cx="846180" cy="882524"/>
                <a:chOff x="10177928" y="2493498"/>
                <a:chExt cx="602753" cy="667943"/>
              </a:xfrm>
            </p:grpSpPr>
            <p:cxnSp>
              <p:nvCxnSpPr>
                <p:cNvPr id="57" name="Straight Connector 56">
                  <a:extLst>
                    <a:ext uri="{FF2B5EF4-FFF2-40B4-BE49-F238E27FC236}">
                      <a16:creationId xmlns:a16="http://schemas.microsoft.com/office/drawing/2014/main" id="{B848B148-7306-4462-A518-7128227C1EA0}"/>
                    </a:ext>
                  </a:extLst>
                </p:cNvPr>
                <p:cNvCxnSpPr>
                  <a:cxnSpLocks/>
                  <a:stCxn id="59" idx="2"/>
                </p:cNvCxnSpPr>
                <p:nvPr/>
              </p:nvCxnSpPr>
              <p:spPr>
                <a:xfrm flipH="1">
                  <a:off x="10287356" y="2810557"/>
                  <a:ext cx="191948" cy="35088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DFE4C9-E187-494E-875E-125BAD3CD725}"/>
                    </a:ext>
                  </a:extLst>
                </p:cNvPr>
                <p:cNvCxnSpPr>
                  <a:cxnSpLocks/>
                  <a:stCxn id="59" idx="2"/>
                </p:cNvCxnSpPr>
                <p:nvPr/>
              </p:nvCxnSpPr>
              <p:spPr>
                <a:xfrm>
                  <a:off x="10479305" y="2810557"/>
                  <a:ext cx="56892" cy="201342"/>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1AEFB3F2-E641-47DD-AA68-C4B87B5D4308}"/>
                    </a:ext>
                  </a:extLst>
                </p:cNvPr>
                <p:cNvSpPr txBox="1"/>
                <p:nvPr/>
              </p:nvSpPr>
              <p:spPr>
                <a:xfrm>
                  <a:off x="10177928" y="2493498"/>
                  <a:ext cx="602753" cy="317059"/>
                </a:xfrm>
                <a:prstGeom prst="rect">
                  <a:avLst/>
                </a:prstGeom>
                <a:noFill/>
              </p:spPr>
              <p:txBody>
                <a:bodyPr wrap="square" rtlCol="0">
                  <a:spAutoFit/>
                </a:bodyPr>
                <a:lstStyle/>
                <a:p>
                  <a:pPr algn="ctr"/>
                  <a:r>
                    <a:rPr lang="en-US">
                      <a:solidFill>
                        <a:srgbClr val="FF0000"/>
                      </a:solidFill>
                    </a:rPr>
                    <a:t>96%</a:t>
                  </a:r>
                </a:p>
              </p:txBody>
            </p:sp>
          </p:grpSp>
          <p:grpSp>
            <p:nvGrpSpPr>
              <p:cNvPr id="62" name="Group 61">
                <a:extLst>
                  <a:ext uri="{FF2B5EF4-FFF2-40B4-BE49-F238E27FC236}">
                    <a16:creationId xmlns:a16="http://schemas.microsoft.com/office/drawing/2014/main" id="{694AFAB7-2F82-47AA-AA35-99FBFBC0CD93}"/>
                  </a:ext>
                </a:extLst>
              </p:cNvPr>
              <p:cNvGrpSpPr/>
              <p:nvPr/>
            </p:nvGrpSpPr>
            <p:grpSpPr>
              <a:xfrm>
                <a:off x="6987177" y="2531704"/>
                <a:ext cx="846180" cy="1170990"/>
                <a:chOff x="10177928" y="2493498"/>
                <a:chExt cx="602753" cy="886270"/>
              </a:xfrm>
            </p:grpSpPr>
            <p:cxnSp>
              <p:nvCxnSpPr>
                <p:cNvPr id="63" name="Straight Connector 62">
                  <a:extLst>
                    <a:ext uri="{FF2B5EF4-FFF2-40B4-BE49-F238E27FC236}">
                      <a16:creationId xmlns:a16="http://schemas.microsoft.com/office/drawing/2014/main" id="{6A175CD9-1207-4912-A52E-B04EB122D943}"/>
                    </a:ext>
                  </a:extLst>
                </p:cNvPr>
                <p:cNvCxnSpPr>
                  <a:cxnSpLocks/>
                  <a:stCxn id="65" idx="2"/>
                </p:cNvCxnSpPr>
                <p:nvPr/>
              </p:nvCxnSpPr>
              <p:spPr>
                <a:xfrm flipH="1">
                  <a:off x="10288660" y="2773029"/>
                  <a:ext cx="190645" cy="6067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9D98018-2A09-40E4-9466-B7F106DD9108}"/>
                    </a:ext>
                  </a:extLst>
                </p:cNvPr>
                <p:cNvCxnSpPr>
                  <a:cxnSpLocks/>
                  <a:stCxn id="65" idx="2"/>
                </p:cNvCxnSpPr>
                <p:nvPr/>
              </p:nvCxnSpPr>
              <p:spPr>
                <a:xfrm>
                  <a:off x="10479305" y="2773029"/>
                  <a:ext cx="56892" cy="238870"/>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1105163-889C-4E3E-A0DA-ED7C1F9990FA}"/>
                    </a:ext>
                  </a:extLst>
                </p:cNvPr>
                <p:cNvSpPr txBox="1"/>
                <p:nvPr/>
              </p:nvSpPr>
              <p:spPr>
                <a:xfrm>
                  <a:off x="10177928" y="2493498"/>
                  <a:ext cx="602753" cy="279531"/>
                </a:xfrm>
                <a:prstGeom prst="rect">
                  <a:avLst/>
                </a:prstGeom>
                <a:noFill/>
              </p:spPr>
              <p:txBody>
                <a:bodyPr wrap="square" rtlCol="0">
                  <a:spAutoFit/>
                </a:bodyPr>
                <a:lstStyle/>
                <a:p>
                  <a:pPr algn="ctr"/>
                  <a:r>
                    <a:rPr lang="en-US">
                      <a:solidFill>
                        <a:srgbClr val="FF0000"/>
                      </a:solidFill>
                    </a:rPr>
                    <a:t>98%</a:t>
                  </a:r>
                </a:p>
              </p:txBody>
            </p:sp>
          </p:grpSp>
          <p:grpSp>
            <p:nvGrpSpPr>
              <p:cNvPr id="67" name="Group 66">
                <a:extLst>
                  <a:ext uri="{FF2B5EF4-FFF2-40B4-BE49-F238E27FC236}">
                    <a16:creationId xmlns:a16="http://schemas.microsoft.com/office/drawing/2014/main" id="{C950F51B-F407-44D4-A971-7FDF1E333EDA}"/>
                  </a:ext>
                </a:extLst>
              </p:cNvPr>
              <p:cNvGrpSpPr/>
              <p:nvPr/>
            </p:nvGrpSpPr>
            <p:grpSpPr>
              <a:xfrm>
                <a:off x="7365316" y="2927211"/>
                <a:ext cx="846180" cy="822727"/>
                <a:chOff x="10177928" y="2493498"/>
                <a:chExt cx="602753" cy="622685"/>
              </a:xfrm>
            </p:grpSpPr>
            <p:cxnSp>
              <p:nvCxnSpPr>
                <p:cNvPr id="68" name="Straight Connector 67">
                  <a:extLst>
                    <a:ext uri="{FF2B5EF4-FFF2-40B4-BE49-F238E27FC236}">
                      <a16:creationId xmlns:a16="http://schemas.microsoft.com/office/drawing/2014/main" id="{554DC2AA-2DFA-448E-8790-D7C7D3A532A0}"/>
                    </a:ext>
                  </a:extLst>
                </p:cNvPr>
                <p:cNvCxnSpPr>
                  <a:cxnSpLocks/>
                  <a:stCxn id="70" idx="2"/>
                </p:cNvCxnSpPr>
                <p:nvPr/>
              </p:nvCxnSpPr>
              <p:spPr>
                <a:xfrm flipH="1" flipV="1">
                  <a:off x="10268146" y="2725932"/>
                  <a:ext cx="211159" cy="47097"/>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A6ABFA1-2FC5-4417-8AAC-E30762DB513B}"/>
                    </a:ext>
                  </a:extLst>
                </p:cNvPr>
                <p:cNvCxnSpPr>
                  <a:cxnSpLocks/>
                  <a:stCxn id="70" idx="2"/>
                </p:cNvCxnSpPr>
                <p:nvPr/>
              </p:nvCxnSpPr>
              <p:spPr>
                <a:xfrm>
                  <a:off x="10479305" y="2773029"/>
                  <a:ext cx="15962" cy="343154"/>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38C643B-1B00-4741-AFD0-3C6010F83F73}"/>
                    </a:ext>
                  </a:extLst>
                </p:cNvPr>
                <p:cNvSpPr txBox="1"/>
                <p:nvPr/>
              </p:nvSpPr>
              <p:spPr>
                <a:xfrm>
                  <a:off x="10177928" y="2493498"/>
                  <a:ext cx="602753" cy="279531"/>
                </a:xfrm>
                <a:prstGeom prst="rect">
                  <a:avLst/>
                </a:prstGeom>
                <a:noFill/>
              </p:spPr>
              <p:txBody>
                <a:bodyPr wrap="square" rtlCol="0">
                  <a:spAutoFit/>
                </a:bodyPr>
                <a:lstStyle/>
                <a:p>
                  <a:pPr algn="ctr"/>
                  <a:r>
                    <a:rPr lang="en-US">
                      <a:solidFill>
                        <a:srgbClr val="FF0000"/>
                      </a:solidFill>
                    </a:rPr>
                    <a:t>98%</a:t>
                  </a:r>
                </a:p>
              </p:txBody>
            </p:sp>
          </p:grpSp>
          <p:grpSp>
            <p:nvGrpSpPr>
              <p:cNvPr id="82" name="Group 81">
                <a:extLst>
                  <a:ext uri="{FF2B5EF4-FFF2-40B4-BE49-F238E27FC236}">
                    <a16:creationId xmlns:a16="http://schemas.microsoft.com/office/drawing/2014/main" id="{D66E9545-C604-4892-9F6D-DCBDCC7906D7}"/>
                  </a:ext>
                </a:extLst>
              </p:cNvPr>
              <p:cNvGrpSpPr/>
              <p:nvPr/>
            </p:nvGrpSpPr>
            <p:grpSpPr>
              <a:xfrm>
                <a:off x="7628069" y="3203303"/>
                <a:ext cx="846180" cy="537712"/>
                <a:chOff x="10177928" y="2493498"/>
                <a:chExt cx="602753" cy="406970"/>
              </a:xfrm>
            </p:grpSpPr>
            <p:cxnSp>
              <p:nvCxnSpPr>
                <p:cNvPr id="83" name="Straight Connector 82">
                  <a:extLst>
                    <a:ext uri="{FF2B5EF4-FFF2-40B4-BE49-F238E27FC236}">
                      <a16:creationId xmlns:a16="http://schemas.microsoft.com/office/drawing/2014/main" id="{268F782D-2956-425E-B00D-9C4C3FAE6934}"/>
                    </a:ext>
                  </a:extLst>
                </p:cNvPr>
                <p:cNvCxnSpPr>
                  <a:cxnSpLocks/>
                  <a:stCxn id="85" idx="2"/>
                </p:cNvCxnSpPr>
                <p:nvPr/>
              </p:nvCxnSpPr>
              <p:spPr>
                <a:xfrm flipH="1">
                  <a:off x="10332565" y="2773029"/>
                  <a:ext cx="146739" cy="1274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9495DF7-DFCD-4FD3-AC98-469990A2C111}"/>
                    </a:ext>
                  </a:extLst>
                </p:cNvPr>
                <p:cNvCxnSpPr>
                  <a:cxnSpLocks/>
                  <a:stCxn id="85" idx="2"/>
                </p:cNvCxnSpPr>
                <p:nvPr/>
              </p:nvCxnSpPr>
              <p:spPr>
                <a:xfrm>
                  <a:off x="10479305" y="2773029"/>
                  <a:ext cx="96946" cy="77840"/>
                </a:xfrm>
                <a:prstGeom prst="line">
                  <a:avLst/>
                </a:prstGeom>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B94EF48-0DF7-46F5-A10B-03C7D8CAD769}"/>
                    </a:ext>
                  </a:extLst>
                </p:cNvPr>
                <p:cNvSpPr txBox="1"/>
                <p:nvPr/>
              </p:nvSpPr>
              <p:spPr>
                <a:xfrm>
                  <a:off x="10177928" y="2493498"/>
                  <a:ext cx="602753" cy="279531"/>
                </a:xfrm>
                <a:prstGeom prst="rect">
                  <a:avLst/>
                </a:prstGeom>
                <a:noFill/>
              </p:spPr>
              <p:txBody>
                <a:bodyPr wrap="square" rtlCol="0">
                  <a:spAutoFit/>
                </a:bodyPr>
                <a:lstStyle/>
                <a:p>
                  <a:pPr algn="ctr"/>
                  <a:r>
                    <a:rPr lang="en-US">
                      <a:solidFill>
                        <a:srgbClr val="FF0000"/>
                      </a:solidFill>
                    </a:rPr>
                    <a:t>96%</a:t>
                  </a:r>
                </a:p>
              </p:txBody>
            </p:sp>
          </p:grpSp>
          <p:grpSp>
            <p:nvGrpSpPr>
              <p:cNvPr id="88" name="Group 87">
                <a:extLst>
                  <a:ext uri="{FF2B5EF4-FFF2-40B4-BE49-F238E27FC236}">
                    <a16:creationId xmlns:a16="http://schemas.microsoft.com/office/drawing/2014/main" id="{6ECCA1A9-11F3-4008-A4A0-A7597B60713C}"/>
                  </a:ext>
                </a:extLst>
              </p:cNvPr>
              <p:cNvGrpSpPr/>
              <p:nvPr/>
            </p:nvGrpSpPr>
            <p:grpSpPr>
              <a:xfrm>
                <a:off x="7967444" y="2631151"/>
                <a:ext cx="846180" cy="1025676"/>
                <a:chOff x="10177928" y="2493498"/>
                <a:chExt cx="602753" cy="776288"/>
              </a:xfrm>
            </p:grpSpPr>
            <p:cxnSp>
              <p:nvCxnSpPr>
                <p:cNvPr id="89" name="Straight Connector 88">
                  <a:extLst>
                    <a:ext uri="{FF2B5EF4-FFF2-40B4-BE49-F238E27FC236}">
                      <a16:creationId xmlns:a16="http://schemas.microsoft.com/office/drawing/2014/main" id="{5F1CD193-AD9B-4EC0-A473-54DEDDE26497}"/>
                    </a:ext>
                  </a:extLst>
                </p:cNvPr>
                <p:cNvCxnSpPr>
                  <a:cxnSpLocks/>
                  <a:stCxn id="91" idx="2"/>
                </p:cNvCxnSpPr>
                <p:nvPr/>
              </p:nvCxnSpPr>
              <p:spPr>
                <a:xfrm flipH="1">
                  <a:off x="10333073" y="2773029"/>
                  <a:ext cx="146232" cy="496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8C269F3-CFC0-4854-BB56-E869E1DDC3BD}"/>
                    </a:ext>
                  </a:extLst>
                </p:cNvPr>
                <p:cNvCxnSpPr>
                  <a:cxnSpLocks/>
                  <a:stCxn id="91" idx="2"/>
                </p:cNvCxnSpPr>
                <p:nvPr/>
              </p:nvCxnSpPr>
              <p:spPr>
                <a:xfrm>
                  <a:off x="10479304" y="2773029"/>
                  <a:ext cx="69386" cy="182895"/>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2F8473C-C0AC-4351-B066-8A4AA5B1218D}"/>
                    </a:ext>
                  </a:extLst>
                </p:cNvPr>
                <p:cNvSpPr txBox="1"/>
                <p:nvPr/>
              </p:nvSpPr>
              <p:spPr>
                <a:xfrm>
                  <a:off x="10177928" y="2493498"/>
                  <a:ext cx="602753" cy="279531"/>
                </a:xfrm>
                <a:prstGeom prst="rect">
                  <a:avLst/>
                </a:prstGeom>
                <a:noFill/>
              </p:spPr>
              <p:txBody>
                <a:bodyPr wrap="square" rtlCol="0">
                  <a:spAutoFit/>
                </a:bodyPr>
                <a:lstStyle/>
                <a:p>
                  <a:pPr algn="ctr"/>
                  <a:r>
                    <a:rPr lang="en-US">
                      <a:solidFill>
                        <a:srgbClr val="FF0000"/>
                      </a:solidFill>
                    </a:rPr>
                    <a:t>98%</a:t>
                  </a:r>
                </a:p>
              </p:txBody>
            </p:sp>
          </p:grpSp>
        </p:grpSp>
      </p:grpSp>
      <p:sp>
        <p:nvSpPr>
          <p:cNvPr id="96" name="TextBox 95">
            <a:extLst>
              <a:ext uri="{FF2B5EF4-FFF2-40B4-BE49-F238E27FC236}">
                <a16:creationId xmlns:a16="http://schemas.microsoft.com/office/drawing/2014/main" id="{A7D83213-6843-4E87-95F6-082E6C10C067}"/>
              </a:ext>
            </a:extLst>
          </p:cNvPr>
          <p:cNvSpPr txBox="1"/>
          <p:nvPr/>
        </p:nvSpPr>
        <p:spPr>
          <a:xfrm>
            <a:off x="8362088" y="2725419"/>
            <a:ext cx="1564342" cy="635559"/>
          </a:xfrm>
          <a:prstGeom prst="rect">
            <a:avLst/>
          </a:prstGeom>
          <a:noFill/>
        </p:spPr>
        <p:txBody>
          <a:bodyPr wrap="square" rtlCol="0">
            <a:spAutoFit/>
          </a:bodyPr>
          <a:lstStyle/>
          <a:p>
            <a:r>
              <a:rPr lang="zh-CN" altLang="en-US" dirty="0">
                <a:solidFill>
                  <a:srgbClr val="FF0000"/>
                </a:solidFill>
              </a:rPr>
              <a:t>降低的计算量</a:t>
            </a:r>
            <a:r>
              <a:rPr lang="en-US" dirty="0">
                <a:solidFill>
                  <a:srgbClr val="FF0000"/>
                </a:solidFill>
              </a:rPr>
              <a:t>(flops)</a:t>
            </a:r>
          </a:p>
        </p:txBody>
      </p:sp>
      <p:sp>
        <p:nvSpPr>
          <p:cNvPr id="97" name="TextBox 96">
            <a:extLst>
              <a:ext uri="{FF2B5EF4-FFF2-40B4-BE49-F238E27FC236}">
                <a16:creationId xmlns:a16="http://schemas.microsoft.com/office/drawing/2014/main" id="{225AB9A7-10FF-4B16-8947-8BF8C662C21A}"/>
              </a:ext>
            </a:extLst>
          </p:cNvPr>
          <p:cNvSpPr txBox="1"/>
          <p:nvPr/>
        </p:nvSpPr>
        <p:spPr>
          <a:xfrm>
            <a:off x="8466519" y="6164301"/>
            <a:ext cx="838119" cy="369332"/>
          </a:xfrm>
          <a:prstGeom prst="rect">
            <a:avLst/>
          </a:prstGeom>
          <a:noFill/>
        </p:spPr>
        <p:txBody>
          <a:bodyPr wrap="square" rtlCol="0">
            <a:spAutoFit/>
          </a:bodyPr>
          <a:lstStyle/>
          <a:p>
            <a:r>
              <a:rPr lang="zh-CN" altLang="en-US" dirty="0"/>
              <a:t>层数</a:t>
            </a:r>
            <a:endParaRPr lang="en-US" dirty="0"/>
          </a:p>
        </p:txBody>
      </p:sp>
      <p:sp>
        <p:nvSpPr>
          <p:cNvPr id="3" name="Slide Number Placeholder 2">
            <a:extLst>
              <a:ext uri="{FF2B5EF4-FFF2-40B4-BE49-F238E27FC236}">
                <a16:creationId xmlns:a16="http://schemas.microsoft.com/office/drawing/2014/main" id="{3B9BF3B5-9F26-466D-8EF1-B98CFE845081}"/>
              </a:ext>
            </a:extLst>
          </p:cNvPr>
          <p:cNvSpPr>
            <a:spLocks noGrp="1"/>
          </p:cNvSpPr>
          <p:nvPr>
            <p:ph type="sldNum" sz="quarter" idx="12"/>
          </p:nvPr>
        </p:nvSpPr>
        <p:spPr/>
        <p:txBody>
          <a:bodyPr/>
          <a:lstStyle/>
          <a:p>
            <a:fld id="{AC171FED-CB14-4DE1-8635-21723D897567}" type="slidenum">
              <a:rPr lang="en-US" smtClean="0"/>
              <a:t>43</a:t>
            </a:fld>
            <a:endParaRPr lang="en-US"/>
          </a:p>
        </p:txBody>
      </p:sp>
      <p:sp>
        <p:nvSpPr>
          <p:cNvPr id="9" name="Rectangle 8">
            <a:extLst>
              <a:ext uri="{FF2B5EF4-FFF2-40B4-BE49-F238E27FC236}">
                <a16:creationId xmlns:a16="http://schemas.microsoft.com/office/drawing/2014/main" id="{B23D2635-258F-4AFE-AC38-8530350E1A49}"/>
              </a:ext>
            </a:extLst>
          </p:cNvPr>
          <p:cNvSpPr/>
          <p:nvPr/>
        </p:nvSpPr>
        <p:spPr>
          <a:xfrm>
            <a:off x="2175648" y="3728293"/>
            <a:ext cx="363915" cy="1613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30D5CD5-3571-44EF-94EA-FECC9186E7FA}"/>
              </a:ext>
            </a:extLst>
          </p:cNvPr>
          <p:cNvSpPr txBox="1"/>
          <p:nvPr/>
        </p:nvSpPr>
        <p:spPr>
          <a:xfrm rot="16200000">
            <a:off x="1776799" y="4273367"/>
            <a:ext cx="1620957" cy="523220"/>
          </a:xfrm>
          <a:prstGeom prst="rect">
            <a:avLst/>
          </a:prstGeom>
          <a:noFill/>
        </p:spPr>
        <p:txBody>
          <a:bodyPr wrap="none" rtlCol="0">
            <a:spAutoFit/>
          </a:bodyPr>
          <a:lstStyle/>
          <a:p>
            <a:r>
              <a:rPr lang="zh-CN" altLang="en-US" sz="2800" dirty="0">
                <a:latin typeface="Times New Roman" panose="02020603050405020304" pitchFamily="18" charset="0"/>
                <a:cs typeface="Times New Roman" panose="02020603050405020304" pitchFamily="18" charset="0"/>
              </a:rPr>
              <a:t>稀疏比例</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831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fade">
                                      <p:cBhvr>
                                        <p:cTn id="1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A80CE-C5AB-4D7F-96C3-745C01E50EBD}"/>
              </a:ext>
            </a:extLst>
          </p:cNvPr>
          <p:cNvSpPr>
            <a:spLocks noGrp="1"/>
          </p:cNvSpPr>
          <p:nvPr>
            <p:ph type="title"/>
          </p:nvPr>
        </p:nvSpPr>
        <p:spPr>
          <a:xfrm>
            <a:off x="666489" y="322457"/>
            <a:ext cx="10515600" cy="675398"/>
          </a:xfrm>
        </p:spPr>
        <p:txBody>
          <a:bodyPr>
            <a:normAutofit/>
          </a:bodyPr>
          <a:lstStyle/>
          <a:p>
            <a:r>
              <a:rPr lang="zh-CN" altLang="en-US" dirty="0"/>
              <a:t>真实的例子：</a:t>
            </a:r>
            <a:r>
              <a:rPr lang="en-US" altLang="zh-CN" dirty="0"/>
              <a:t>ResNet-16 layer 2</a:t>
            </a:r>
            <a:endParaRPr lang="en-US" sz="3600" dirty="0"/>
          </a:p>
        </p:txBody>
      </p:sp>
      <p:sp>
        <p:nvSpPr>
          <p:cNvPr id="51" name="Rectangle: Rounded Corners 71">
            <a:extLst>
              <a:ext uri="{FF2B5EF4-FFF2-40B4-BE49-F238E27FC236}">
                <a16:creationId xmlns:a16="http://schemas.microsoft.com/office/drawing/2014/main" id="{97648D1D-B35D-4015-8793-6958084EFF6B}"/>
              </a:ext>
            </a:extLst>
          </p:cNvPr>
          <p:cNvSpPr/>
          <p:nvPr/>
        </p:nvSpPr>
        <p:spPr>
          <a:xfrm>
            <a:off x="4037651" y="2301049"/>
            <a:ext cx="1224610" cy="2859887"/>
          </a:xfrm>
          <a:prstGeom prst="roundRect">
            <a:avLst>
              <a:gd name="adj" fmla="val 727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8" name="Flowchart: Summing Junction 25">
            <a:extLst>
              <a:ext uri="{FF2B5EF4-FFF2-40B4-BE49-F238E27FC236}">
                <a16:creationId xmlns:a16="http://schemas.microsoft.com/office/drawing/2014/main" id="{F07C29EF-F679-4669-8C44-4F9F02A89D53}"/>
              </a:ext>
            </a:extLst>
          </p:cNvPr>
          <p:cNvSpPr/>
          <p:nvPr/>
        </p:nvSpPr>
        <p:spPr>
          <a:xfrm>
            <a:off x="2026187" y="3376685"/>
            <a:ext cx="735129" cy="735129"/>
          </a:xfrm>
          <a:prstGeom prst="flowChartSummingJunction">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1" name="TextBox 51">
            <a:extLst>
              <a:ext uri="{FF2B5EF4-FFF2-40B4-BE49-F238E27FC236}">
                <a16:creationId xmlns:a16="http://schemas.microsoft.com/office/drawing/2014/main" id="{8402391F-A1A3-48BB-8F94-785700C6E74E}"/>
              </a:ext>
            </a:extLst>
          </p:cNvPr>
          <p:cNvSpPr txBox="1"/>
          <p:nvPr/>
        </p:nvSpPr>
        <p:spPr>
          <a:xfrm>
            <a:off x="1720926" y="4181809"/>
            <a:ext cx="1320041" cy="369332"/>
          </a:xfrm>
          <a:prstGeom prst="rect">
            <a:avLst/>
          </a:prstGeom>
          <a:noFill/>
        </p:spPr>
        <p:txBody>
          <a:bodyPr wrap="none" rtlCol="0">
            <a:spAutoFit/>
          </a:bodyPr>
          <a:lstStyle/>
          <a:p>
            <a:r>
              <a:rPr lang="en-US" altLang="zh-CN" dirty="0"/>
              <a:t>Convolution</a:t>
            </a:r>
            <a:endParaRPr lang="zh-CN" altLang="en-US" dirty="0"/>
          </a:p>
        </p:txBody>
      </p:sp>
      <p:sp>
        <p:nvSpPr>
          <p:cNvPr id="63" name="Arrow: Right 55">
            <a:extLst>
              <a:ext uri="{FF2B5EF4-FFF2-40B4-BE49-F238E27FC236}">
                <a16:creationId xmlns:a16="http://schemas.microsoft.com/office/drawing/2014/main" id="{3D152337-A1DC-4F88-860B-9D15F156CF55}"/>
              </a:ext>
            </a:extLst>
          </p:cNvPr>
          <p:cNvSpPr/>
          <p:nvPr/>
        </p:nvSpPr>
        <p:spPr>
          <a:xfrm>
            <a:off x="1528143" y="3588506"/>
            <a:ext cx="444250"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5" name="Rectangle: Rounded Corners 78">
            <a:extLst>
              <a:ext uri="{FF2B5EF4-FFF2-40B4-BE49-F238E27FC236}">
                <a16:creationId xmlns:a16="http://schemas.microsoft.com/office/drawing/2014/main" id="{0D54D8C8-8103-4257-99DF-C110FEF54FBA}"/>
              </a:ext>
            </a:extLst>
          </p:cNvPr>
          <p:cNvSpPr/>
          <p:nvPr/>
        </p:nvSpPr>
        <p:spPr>
          <a:xfrm>
            <a:off x="2119723" y="2620894"/>
            <a:ext cx="530468" cy="28495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a:solidFill>
                  <a:schemeClr val="tx1"/>
                </a:solidFill>
              </a:rPr>
              <a:t>W</a:t>
            </a:r>
            <a:endParaRPr lang="zh-CN" altLang="en-US">
              <a:solidFill>
                <a:schemeClr val="tx1"/>
              </a:solidFill>
            </a:endParaRPr>
          </a:p>
        </p:txBody>
      </p:sp>
      <p:sp>
        <p:nvSpPr>
          <p:cNvPr id="68" name="Arrow: Right 83">
            <a:extLst>
              <a:ext uri="{FF2B5EF4-FFF2-40B4-BE49-F238E27FC236}">
                <a16:creationId xmlns:a16="http://schemas.microsoft.com/office/drawing/2014/main" id="{243B67DE-9FAD-4A51-9925-95CDE2961BD4}"/>
              </a:ext>
            </a:extLst>
          </p:cNvPr>
          <p:cNvSpPr/>
          <p:nvPr/>
        </p:nvSpPr>
        <p:spPr>
          <a:xfrm rot="5400000">
            <a:off x="2213307" y="2974721"/>
            <a:ext cx="374052" cy="319376"/>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Arrow: Right 84">
            <a:extLst>
              <a:ext uri="{FF2B5EF4-FFF2-40B4-BE49-F238E27FC236}">
                <a16:creationId xmlns:a16="http://schemas.microsoft.com/office/drawing/2014/main" id="{95D95038-9E08-4705-B4A9-E8192D60709C}"/>
              </a:ext>
            </a:extLst>
          </p:cNvPr>
          <p:cNvSpPr/>
          <p:nvPr/>
        </p:nvSpPr>
        <p:spPr>
          <a:xfrm>
            <a:off x="2846236" y="3572870"/>
            <a:ext cx="1122089" cy="406324"/>
          </a:xfrm>
          <a:prstGeom prst="rightArrow">
            <a:avLst>
              <a:gd name="adj1" fmla="val 50000"/>
              <a:gd name="adj2" fmla="val 5860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Cube 168">
            <a:extLst>
              <a:ext uri="{FF2B5EF4-FFF2-40B4-BE49-F238E27FC236}">
                <a16:creationId xmlns:a16="http://schemas.microsoft.com/office/drawing/2014/main" id="{1ED2AFD5-A5DF-4544-A238-372894EA8A30}"/>
              </a:ext>
            </a:extLst>
          </p:cNvPr>
          <p:cNvSpPr/>
          <p:nvPr/>
        </p:nvSpPr>
        <p:spPr>
          <a:xfrm rot="16200000">
            <a:off x="-328626" y="3348184"/>
            <a:ext cx="2760479" cy="770248"/>
          </a:xfrm>
          <a:prstGeom prst="cube">
            <a:avLst>
              <a:gd name="adj" fmla="val 9177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TextBox 76">
            <a:extLst>
              <a:ext uri="{FF2B5EF4-FFF2-40B4-BE49-F238E27FC236}">
                <a16:creationId xmlns:a16="http://schemas.microsoft.com/office/drawing/2014/main" id="{A7F01A33-D027-4970-AA1D-6198D1949CC2}"/>
              </a:ext>
            </a:extLst>
          </p:cNvPr>
          <p:cNvSpPr txBox="1"/>
          <p:nvPr/>
        </p:nvSpPr>
        <p:spPr>
          <a:xfrm>
            <a:off x="779133" y="3394323"/>
            <a:ext cx="444352" cy="769441"/>
          </a:xfrm>
          <a:prstGeom prst="rect">
            <a:avLst/>
          </a:prstGeom>
          <a:noFill/>
        </p:spPr>
        <p:txBody>
          <a:bodyPr wrap="none" rtlCol="0">
            <a:spAutoFit/>
          </a:bodyPr>
          <a:lstStyle/>
          <a:p>
            <a:r>
              <a:rPr lang="en-US" altLang="zh-CN" sz="4400" dirty="0"/>
              <a:t>F</a:t>
            </a:r>
            <a:endParaRPr lang="zh-CN" altLang="en-US" sz="4400" dirty="0"/>
          </a:p>
        </p:txBody>
      </p:sp>
      <p:grpSp>
        <p:nvGrpSpPr>
          <p:cNvPr id="76" name="Group 206">
            <a:extLst>
              <a:ext uri="{FF2B5EF4-FFF2-40B4-BE49-F238E27FC236}">
                <a16:creationId xmlns:a16="http://schemas.microsoft.com/office/drawing/2014/main" id="{E56E0A62-1423-421D-895A-B8F3C6383907}"/>
              </a:ext>
            </a:extLst>
          </p:cNvPr>
          <p:cNvGrpSpPr/>
          <p:nvPr/>
        </p:nvGrpSpPr>
        <p:grpSpPr>
          <a:xfrm>
            <a:off x="4139599" y="2421410"/>
            <a:ext cx="943138" cy="2631696"/>
            <a:chOff x="8060464" y="670163"/>
            <a:chExt cx="659868" cy="1841270"/>
          </a:xfrm>
        </p:grpSpPr>
        <p:sp>
          <p:nvSpPr>
            <p:cNvPr id="117" name="Cube 207">
              <a:extLst>
                <a:ext uri="{FF2B5EF4-FFF2-40B4-BE49-F238E27FC236}">
                  <a16:creationId xmlns:a16="http://schemas.microsoft.com/office/drawing/2014/main" id="{CF425E90-BE8F-47AF-A90F-6B40B85D1195}"/>
                </a:ext>
              </a:extLst>
            </p:cNvPr>
            <p:cNvSpPr/>
            <p:nvPr/>
          </p:nvSpPr>
          <p:spPr>
            <a:xfrm rot="16200000">
              <a:off x="7469765" y="1260865"/>
              <a:ext cx="1841270" cy="659865"/>
            </a:xfrm>
            <a:prstGeom prst="cube">
              <a:avLst>
                <a:gd name="adj" fmla="val 9177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18" name="Straight Connector 208">
              <a:extLst>
                <a:ext uri="{FF2B5EF4-FFF2-40B4-BE49-F238E27FC236}">
                  <a16:creationId xmlns:a16="http://schemas.microsoft.com/office/drawing/2014/main" id="{F4ED7743-39C3-45DB-82E6-3FBC502F7B7E}"/>
                </a:ext>
              </a:extLst>
            </p:cNvPr>
            <p:cNvCxnSpPr>
              <a:cxnSpLocks/>
            </p:cNvCxnSpPr>
            <p:nvPr/>
          </p:nvCxnSpPr>
          <p:spPr>
            <a:xfrm>
              <a:off x="8060464" y="814141"/>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19" name="Straight Connector 209">
              <a:extLst>
                <a:ext uri="{FF2B5EF4-FFF2-40B4-BE49-F238E27FC236}">
                  <a16:creationId xmlns:a16="http://schemas.microsoft.com/office/drawing/2014/main" id="{4B7B8A30-AE84-42F8-9515-4D781E8BE528}"/>
                </a:ext>
              </a:extLst>
            </p:cNvPr>
            <p:cNvCxnSpPr>
              <a:cxnSpLocks/>
            </p:cNvCxnSpPr>
            <p:nvPr/>
          </p:nvCxnSpPr>
          <p:spPr>
            <a:xfrm>
              <a:off x="8390400" y="1005461"/>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0" name="Straight Connector 210">
              <a:extLst>
                <a:ext uri="{FF2B5EF4-FFF2-40B4-BE49-F238E27FC236}">
                  <a16:creationId xmlns:a16="http://schemas.microsoft.com/office/drawing/2014/main" id="{C460E1E2-DE97-4E2D-A678-F5F890450EDF}"/>
                </a:ext>
              </a:extLst>
            </p:cNvPr>
            <p:cNvCxnSpPr>
              <a:cxnSpLocks/>
            </p:cNvCxnSpPr>
            <p:nvPr/>
          </p:nvCxnSpPr>
          <p:spPr>
            <a:xfrm>
              <a:off x="8328199" y="929889"/>
              <a:ext cx="0" cy="1250258"/>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1" name="Straight Connector 211">
              <a:extLst>
                <a:ext uri="{FF2B5EF4-FFF2-40B4-BE49-F238E27FC236}">
                  <a16:creationId xmlns:a16="http://schemas.microsoft.com/office/drawing/2014/main" id="{A3527ADC-5B9C-4F27-8D1D-8642A9329E68}"/>
                </a:ext>
              </a:extLst>
            </p:cNvPr>
            <p:cNvCxnSpPr>
              <a:cxnSpLocks/>
            </p:cNvCxnSpPr>
            <p:nvPr/>
          </p:nvCxnSpPr>
          <p:spPr>
            <a:xfrm>
              <a:off x="8254722" y="869130"/>
              <a:ext cx="0" cy="124033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2" name="Straight Connector 212">
              <a:extLst>
                <a:ext uri="{FF2B5EF4-FFF2-40B4-BE49-F238E27FC236}">
                  <a16:creationId xmlns:a16="http://schemas.microsoft.com/office/drawing/2014/main" id="{F65BA0ED-A4CF-4C36-91D7-CF00565C2632}"/>
                </a:ext>
              </a:extLst>
            </p:cNvPr>
            <p:cNvCxnSpPr>
              <a:cxnSpLocks/>
            </p:cNvCxnSpPr>
            <p:nvPr/>
          </p:nvCxnSpPr>
          <p:spPr>
            <a:xfrm>
              <a:off x="8188191" y="806722"/>
              <a:ext cx="0" cy="1229240"/>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3" name="Straight Connector 213">
              <a:extLst>
                <a:ext uri="{FF2B5EF4-FFF2-40B4-BE49-F238E27FC236}">
                  <a16:creationId xmlns:a16="http://schemas.microsoft.com/office/drawing/2014/main" id="{72A86CA0-DFE2-4EC1-8F7B-51D7144BD36B}"/>
                </a:ext>
              </a:extLst>
            </p:cNvPr>
            <p:cNvCxnSpPr>
              <a:cxnSpLocks/>
            </p:cNvCxnSpPr>
            <p:nvPr/>
          </p:nvCxnSpPr>
          <p:spPr>
            <a:xfrm>
              <a:off x="8121516" y="732793"/>
              <a:ext cx="0" cy="1229357"/>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4" name="Straight Connector 214">
              <a:extLst>
                <a:ext uri="{FF2B5EF4-FFF2-40B4-BE49-F238E27FC236}">
                  <a16:creationId xmlns:a16="http://schemas.microsoft.com/office/drawing/2014/main" id="{4937F320-8976-4F1A-8A4D-9F2853CBE31A}"/>
                </a:ext>
              </a:extLst>
            </p:cNvPr>
            <p:cNvCxnSpPr>
              <a:cxnSpLocks/>
            </p:cNvCxnSpPr>
            <p:nvPr/>
          </p:nvCxnSpPr>
          <p:spPr>
            <a:xfrm>
              <a:off x="8060464" y="949012"/>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5" name="Straight Connector 215">
              <a:extLst>
                <a:ext uri="{FF2B5EF4-FFF2-40B4-BE49-F238E27FC236}">
                  <a16:creationId xmlns:a16="http://schemas.microsoft.com/office/drawing/2014/main" id="{036BD6FB-B941-4C61-AA75-6238249F2692}"/>
                </a:ext>
              </a:extLst>
            </p:cNvPr>
            <p:cNvCxnSpPr>
              <a:cxnSpLocks/>
            </p:cNvCxnSpPr>
            <p:nvPr/>
          </p:nvCxnSpPr>
          <p:spPr>
            <a:xfrm>
              <a:off x="8060464" y="1083883"/>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6" name="Straight Connector 216">
              <a:extLst>
                <a:ext uri="{FF2B5EF4-FFF2-40B4-BE49-F238E27FC236}">
                  <a16:creationId xmlns:a16="http://schemas.microsoft.com/office/drawing/2014/main" id="{4A183DBE-C7FE-42DF-A1F0-630D332F1E11}"/>
                </a:ext>
              </a:extLst>
            </p:cNvPr>
            <p:cNvCxnSpPr>
              <a:cxnSpLocks/>
            </p:cNvCxnSpPr>
            <p:nvPr/>
          </p:nvCxnSpPr>
          <p:spPr>
            <a:xfrm>
              <a:off x="8060464" y="1218754"/>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7" name="Straight Connector 217">
              <a:extLst>
                <a:ext uri="{FF2B5EF4-FFF2-40B4-BE49-F238E27FC236}">
                  <a16:creationId xmlns:a16="http://schemas.microsoft.com/office/drawing/2014/main" id="{E2C34B3A-7FA2-4190-8693-468139DD1C60}"/>
                </a:ext>
              </a:extLst>
            </p:cNvPr>
            <p:cNvCxnSpPr>
              <a:cxnSpLocks/>
            </p:cNvCxnSpPr>
            <p:nvPr/>
          </p:nvCxnSpPr>
          <p:spPr>
            <a:xfrm>
              <a:off x="8060464" y="1353625"/>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8" name="Straight Connector 218">
              <a:extLst>
                <a:ext uri="{FF2B5EF4-FFF2-40B4-BE49-F238E27FC236}">
                  <a16:creationId xmlns:a16="http://schemas.microsoft.com/office/drawing/2014/main" id="{3BB0C5C3-1FC1-4AC1-ADE4-1D7B9AE1B92E}"/>
                </a:ext>
              </a:extLst>
            </p:cNvPr>
            <p:cNvCxnSpPr>
              <a:cxnSpLocks/>
            </p:cNvCxnSpPr>
            <p:nvPr/>
          </p:nvCxnSpPr>
          <p:spPr>
            <a:xfrm>
              <a:off x="8060464" y="1488496"/>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29" name="Straight Connector 219">
              <a:extLst>
                <a:ext uri="{FF2B5EF4-FFF2-40B4-BE49-F238E27FC236}">
                  <a16:creationId xmlns:a16="http://schemas.microsoft.com/office/drawing/2014/main" id="{EE22B6F7-4211-4F0C-8E82-D7783278E620}"/>
                </a:ext>
              </a:extLst>
            </p:cNvPr>
            <p:cNvCxnSpPr>
              <a:cxnSpLocks/>
            </p:cNvCxnSpPr>
            <p:nvPr/>
          </p:nvCxnSpPr>
          <p:spPr>
            <a:xfrm>
              <a:off x="8060464" y="1623367"/>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30" name="Straight Connector 220">
              <a:extLst>
                <a:ext uri="{FF2B5EF4-FFF2-40B4-BE49-F238E27FC236}">
                  <a16:creationId xmlns:a16="http://schemas.microsoft.com/office/drawing/2014/main" id="{3BBAF841-9AD0-4F85-BA63-A939E62DC7E4}"/>
                </a:ext>
              </a:extLst>
            </p:cNvPr>
            <p:cNvCxnSpPr>
              <a:cxnSpLocks/>
            </p:cNvCxnSpPr>
            <p:nvPr/>
          </p:nvCxnSpPr>
          <p:spPr>
            <a:xfrm>
              <a:off x="8060464" y="1758238"/>
              <a:ext cx="605984" cy="589876"/>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31" name="Straight Connector 221">
              <a:extLst>
                <a:ext uri="{FF2B5EF4-FFF2-40B4-BE49-F238E27FC236}">
                  <a16:creationId xmlns:a16="http://schemas.microsoft.com/office/drawing/2014/main" id="{220EF6E0-E5EE-47AD-99F9-24CB0B1E1506}"/>
                </a:ext>
              </a:extLst>
            </p:cNvPr>
            <p:cNvCxnSpPr>
              <a:cxnSpLocks/>
            </p:cNvCxnSpPr>
            <p:nvPr/>
          </p:nvCxnSpPr>
          <p:spPr>
            <a:xfrm>
              <a:off x="8459456" y="1065860"/>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32" name="Straight Connector 222">
              <a:extLst>
                <a:ext uri="{FF2B5EF4-FFF2-40B4-BE49-F238E27FC236}">
                  <a16:creationId xmlns:a16="http://schemas.microsoft.com/office/drawing/2014/main" id="{37687E35-12EB-443B-9AFE-E081A3A3867F}"/>
                </a:ext>
              </a:extLst>
            </p:cNvPr>
            <p:cNvCxnSpPr>
              <a:cxnSpLocks/>
            </p:cNvCxnSpPr>
            <p:nvPr/>
          </p:nvCxnSpPr>
          <p:spPr>
            <a:xfrm>
              <a:off x="8528512" y="1134486"/>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cxnSp>
          <p:nvCxnSpPr>
            <p:cNvPr id="133" name="Straight Connector 223">
              <a:extLst>
                <a:ext uri="{FF2B5EF4-FFF2-40B4-BE49-F238E27FC236}">
                  <a16:creationId xmlns:a16="http://schemas.microsoft.com/office/drawing/2014/main" id="{5013C809-0390-466C-BCA2-8FF2A1915445}"/>
                </a:ext>
              </a:extLst>
            </p:cNvPr>
            <p:cNvCxnSpPr>
              <a:cxnSpLocks/>
            </p:cNvCxnSpPr>
            <p:nvPr/>
          </p:nvCxnSpPr>
          <p:spPr>
            <a:xfrm>
              <a:off x="8591680" y="1198613"/>
              <a:ext cx="0" cy="124750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134" name="Cube 224">
              <a:extLst>
                <a:ext uri="{FF2B5EF4-FFF2-40B4-BE49-F238E27FC236}">
                  <a16:creationId xmlns:a16="http://schemas.microsoft.com/office/drawing/2014/main" id="{808F78D8-ACC3-499F-A14B-FC51DE95CB50}"/>
                </a:ext>
              </a:extLst>
            </p:cNvPr>
            <p:cNvSpPr/>
            <p:nvPr/>
          </p:nvSpPr>
          <p:spPr>
            <a:xfrm rot="16200000">
              <a:off x="8258669" y="1411942"/>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5" name="Cube 225">
              <a:extLst>
                <a:ext uri="{FF2B5EF4-FFF2-40B4-BE49-F238E27FC236}">
                  <a16:creationId xmlns:a16="http://schemas.microsoft.com/office/drawing/2014/main" id="{683413EE-5B19-4DA0-B8EE-8C66CBC3205B}"/>
                </a:ext>
              </a:extLst>
            </p:cNvPr>
            <p:cNvSpPr/>
            <p:nvPr/>
          </p:nvSpPr>
          <p:spPr>
            <a:xfrm rot="16200000">
              <a:off x="8118706" y="1278285"/>
              <a:ext cx="205503"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6" name="Cube 226">
              <a:extLst>
                <a:ext uri="{FF2B5EF4-FFF2-40B4-BE49-F238E27FC236}">
                  <a16:creationId xmlns:a16="http://schemas.microsoft.com/office/drawing/2014/main" id="{88FD663D-65D1-4CB2-868E-A83B5EBD0541}"/>
                </a:ext>
              </a:extLst>
            </p:cNvPr>
            <p:cNvSpPr/>
            <p:nvPr/>
          </p:nvSpPr>
          <p:spPr>
            <a:xfrm rot="16200000">
              <a:off x="8120906" y="1548644"/>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7" name="Cube 227">
              <a:extLst>
                <a:ext uri="{FF2B5EF4-FFF2-40B4-BE49-F238E27FC236}">
                  <a16:creationId xmlns:a16="http://schemas.microsoft.com/office/drawing/2014/main" id="{4F1EBC5B-2D08-49D9-A15C-4BB997F54687}"/>
                </a:ext>
              </a:extLst>
            </p:cNvPr>
            <p:cNvSpPr/>
            <p:nvPr/>
          </p:nvSpPr>
          <p:spPr>
            <a:xfrm rot="16200000">
              <a:off x="8192644" y="1619758"/>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8" name="Cube 228">
              <a:extLst>
                <a:ext uri="{FF2B5EF4-FFF2-40B4-BE49-F238E27FC236}">
                  <a16:creationId xmlns:a16="http://schemas.microsoft.com/office/drawing/2014/main" id="{778BE620-27CF-487A-96B0-175B7C894FFF}"/>
                </a:ext>
              </a:extLst>
            </p:cNvPr>
            <p:cNvSpPr/>
            <p:nvPr/>
          </p:nvSpPr>
          <p:spPr>
            <a:xfrm rot="16200000">
              <a:off x="8391058" y="1804769"/>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9" name="Cube 229">
              <a:extLst>
                <a:ext uri="{FF2B5EF4-FFF2-40B4-BE49-F238E27FC236}">
                  <a16:creationId xmlns:a16="http://schemas.microsoft.com/office/drawing/2014/main" id="{7EC94181-DD68-4DAB-87F0-F7A486D7D24F}"/>
                </a:ext>
              </a:extLst>
            </p:cNvPr>
            <p:cNvSpPr/>
            <p:nvPr/>
          </p:nvSpPr>
          <p:spPr>
            <a:xfrm rot="16200000">
              <a:off x="8259019" y="1952866"/>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0" name="Cube 230">
              <a:extLst>
                <a:ext uri="{FF2B5EF4-FFF2-40B4-BE49-F238E27FC236}">
                  <a16:creationId xmlns:a16="http://schemas.microsoft.com/office/drawing/2014/main" id="{30E3CAED-B07F-4B12-9C59-93557656B569}"/>
                </a:ext>
              </a:extLst>
            </p:cNvPr>
            <p:cNvSpPr/>
            <p:nvPr/>
          </p:nvSpPr>
          <p:spPr>
            <a:xfrm rot="16200000">
              <a:off x="8457619" y="1474456"/>
              <a:ext cx="205505" cy="68708"/>
            </a:xfrm>
            <a:prstGeom prst="cube">
              <a:avLst>
                <a:gd name="adj" fmla="val 98075"/>
              </a:avLst>
            </a:prstGeom>
            <a:solidFill>
              <a:schemeClr val="accent2"/>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sp>
        <p:nvSpPr>
          <p:cNvPr id="80" name="Rectangle: Rounded Corners 85">
            <a:extLst>
              <a:ext uri="{FF2B5EF4-FFF2-40B4-BE49-F238E27FC236}">
                <a16:creationId xmlns:a16="http://schemas.microsoft.com/office/drawing/2014/main" id="{DC61F569-8E8E-4ECD-936C-DB4FE0B7CC86}"/>
              </a:ext>
            </a:extLst>
          </p:cNvPr>
          <p:cNvSpPr/>
          <p:nvPr/>
        </p:nvSpPr>
        <p:spPr>
          <a:xfrm>
            <a:off x="2957292" y="3664839"/>
            <a:ext cx="682882" cy="227516"/>
          </a:xfrm>
          <a:prstGeom prst="roundRect">
            <a:avLst/>
          </a:prstGeom>
          <a:solidFill>
            <a:schemeClr val="accent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err="1">
                <a:solidFill>
                  <a:schemeClr val="bg1"/>
                </a:solidFill>
              </a:rPr>
              <a:t>ReLU</a:t>
            </a:r>
            <a:endParaRPr lang="zh-CN" altLang="en-US" sz="1600" dirty="0">
              <a:solidFill>
                <a:schemeClr val="bg1"/>
              </a:solidFill>
            </a:endParaRPr>
          </a:p>
        </p:txBody>
      </p:sp>
      <p:sp>
        <p:nvSpPr>
          <p:cNvPr id="105" name="TextBox 130">
            <a:extLst>
              <a:ext uri="{FF2B5EF4-FFF2-40B4-BE49-F238E27FC236}">
                <a16:creationId xmlns:a16="http://schemas.microsoft.com/office/drawing/2014/main" id="{F8EDB763-D5DB-4507-874D-77241FA3EE1C}"/>
              </a:ext>
            </a:extLst>
          </p:cNvPr>
          <p:cNvSpPr txBox="1"/>
          <p:nvPr/>
        </p:nvSpPr>
        <p:spPr>
          <a:xfrm>
            <a:off x="4595336" y="2302738"/>
            <a:ext cx="569387" cy="769441"/>
          </a:xfrm>
          <a:prstGeom prst="rect">
            <a:avLst/>
          </a:prstGeom>
          <a:noFill/>
        </p:spPr>
        <p:txBody>
          <a:bodyPr wrap="none" rtlCol="0">
            <a:spAutoFit/>
          </a:bodyPr>
          <a:lstStyle/>
          <a:p>
            <a:r>
              <a:rPr lang="en-US" altLang="zh-CN" sz="4400"/>
              <a:t>F</a:t>
            </a:r>
            <a:r>
              <a:rPr lang="zh-CN" altLang="en-US" sz="4400"/>
              <a:t>’</a:t>
            </a:r>
          </a:p>
        </p:txBody>
      </p:sp>
      <p:sp>
        <p:nvSpPr>
          <p:cNvPr id="141" name="TextBox 140">
            <a:extLst>
              <a:ext uri="{FF2B5EF4-FFF2-40B4-BE49-F238E27FC236}">
                <a16:creationId xmlns:a16="http://schemas.microsoft.com/office/drawing/2014/main" id="{6B35AED3-40DA-4BEB-BF73-2A1F70E08EA6}"/>
              </a:ext>
            </a:extLst>
          </p:cNvPr>
          <p:cNvSpPr txBox="1"/>
          <p:nvPr/>
        </p:nvSpPr>
        <p:spPr>
          <a:xfrm>
            <a:off x="474854" y="5330379"/>
            <a:ext cx="1551333" cy="400110"/>
          </a:xfrm>
          <a:prstGeom prst="rect">
            <a:avLst/>
          </a:prstGeom>
          <a:noFill/>
        </p:spPr>
        <p:txBody>
          <a:bodyPr wrap="square" rtlCol="0">
            <a:spAutoFit/>
          </a:bodyPr>
          <a:lstStyle/>
          <a:p>
            <a:r>
              <a:rPr lang="zh-CN" altLang="en-US" sz="2000" dirty="0"/>
              <a:t>输入特征图</a:t>
            </a:r>
            <a:endParaRPr lang="en-US" sz="2000" dirty="0"/>
          </a:p>
        </p:txBody>
      </p:sp>
      <p:sp>
        <p:nvSpPr>
          <p:cNvPr id="142" name="TextBox 141">
            <a:extLst>
              <a:ext uri="{FF2B5EF4-FFF2-40B4-BE49-F238E27FC236}">
                <a16:creationId xmlns:a16="http://schemas.microsoft.com/office/drawing/2014/main" id="{910CCC41-A57D-4D67-BAB6-61B216EB958E}"/>
              </a:ext>
            </a:extLst>
          </p:cNvPr>
          <p:cNvSpPr txBox="1"/>
          <p:nvPr/>
        </p:nvSpPr>
        <p:spPr>
          <a:xfrm>
            <a:off x="3884026" y="5381330"/>
            <a:ext cx="1632705" cy="400110"/>
          </a:xfrm>
          <a:prstGeom prst="rect">
            <a:avLst/>
          </a:prstGeom>
          <a:noFill/>
        </p:spPr>
        <p:txBody>
          <a:bodyPr wrap="square" rtlCol="0">
            <a:spAutoFit/>
          </a:bodyPr>
          <a:lstStyle/>
          <a:p>
            <a:r>
              <a:rPr lang="zh-CN" altLang="en-US" sz="2000" dirty="0"/>
              <a:t>输出特征图</a:t>
            </a:r>
            <a:endParaRPr lang="en-US" sz="2000" dirty="0"/>
          </a:p>
        </p:txBody>
      </p:sp>
      <p:sp>
        <p:nvSpPr>
          <p:cNvPr id="5" name="Speech Bubble: Rectangle with Corners Rounded 4">
            <a:extLst>
              <a:ext uri="{FF2B5EF4-FFF2-40B4-BE49-F238E27FC236}">
                <a16:creationId xmlns:a16="http://schemas.microsoft.com/office/drawing/2014/main" id="{CDC2E886-4114-4758-8295-165538FBC3D2}"/>
              </a:ext>
            </a:extLst>
          </p:cNvPr>
          <p:cNvSpPr/>
          <p:nvPr/>
        </p:nvSpPr>
        <p:spPr>
          <a:xfrm>
            <a:off x="6427629" y="1040524"/>
            <a:ext cx="4979966" cy="5657456"/>
          </a:xfrm>
          <a:prstGeom prst="wedgeRoundRectCallout">
            <a:avLst>
              <a:gd name="adj1" fmla="val -70799"/>
              <a:gd name="adj2" fmla="val -14246"/>
              <a:gd name="adj3" fmla="val 16667"/>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 name="Group 2">
            <a:extLst>
              <a:ext uri="{FF2B5EF4-FFF2-40B4-BE49-F238E27FC236}">
                <a16:creationId xmlns:a16="http://schemas.microsoft.com/office/drawing/2014/main" id="{44AC5390-C431-4685-84DE-4B46B32B10F0}"/>
              </a:ext>
            </a:extLst>
          </p:cNvPr>
          <p:cNvGrpSpPr/>
          <p:nvPr/>
        </p:nvGrpSpPr>
        <p:grpSpPr>
          <a:xfrm>
            <a:off x="6781846" y="2154737"/>
            <a:ext cx="4273946" cy="4390776"/>
            <a:chOff x="6781846" y="2154737"/>
            <a:chExt cx="4273946" cy="4390776"/>
          </a:xfrm>
        </p:grpSpPr>
        <p:pic>
          <p:nvPicPr>
            <p:cNvPr id="77" name="Picture 76" descr="A screenshot of a cell phone&#10;&#10;Description automatically generated">
              <a:extLst>
                <a:ext uri="{FF2B5EF4-FFF2-40B4-BE49-F238E27FC236}">
                  <a16:creationId xmlns:a16="http://schemas.microsoft.com/office/drawing/2014/main" id="{20C15680-9D26-4EF5-94A3-03619603C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062" y="4505771"/>
              <a:ext cx="1187761" cy="89082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E710FCA9-3238-4C65-B63F-003DCD9CC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9486" y="2243095"/>
              <a:ext cx="1189253" cy="891940"/>
            </a:xfrm>
            <a:prstGeom prst="rect">
              <a:avLst/>
            </a:prstGeom>
          </p:spPr>
        </p:pic>
        <p:pic>
          <p:nvPicPr>
            <p:cNvPr id="31" name="Picture 30" descr="A screenshot of a cell phone&#10;&#10;Description automatically generated">
              <a:extLst>
                <a:ext uri="{FF2B5EF4-FFF2-40B4-BE49-F238E27FC236}">
                  <a16:creationId xmlns:a16="http://schemas.microsoft.com/office/drawing/2014/main" id="{01022EE2-9383-41FC-BAF5-5F8589754D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8714" y="2231539"/>
              <a:ext cx="1189253" cy="891940"/>
            </a:xfrm>
            <a:prstGeom prst="rect">
              <a:avLst/>
            </a:prstGeom>
          </p:spPr>
        </p:pic>
        <p:pic>
          <p:nvPicPr>
            <p:cNvPr id="33" name="Picture 32">
              <a:extLst>
                <a:ext uri="{FF2B5EF4-FFF2-40B4-BE49-F238E27FC236}">
                  <a16:creationId xmlns:a16="http://schemas.microsoft.com/office/drawing/2014/main" id="{4FD0C7BA-067A-456E-95DA-1156091D99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7706" y="2231540"/>
              <a:ext cx="1189252" cy="891939"/>
            </a:xfrm>
            <a:prstGeom prst="rect">
              <a:avLst/>
            </a:prstGeom>
          </p:spPr>
        </p:pic>
        <p:sp>
          <p:nvSpPr>
            <p:cNvPr id="43" name="Rectangle 42">
              <a:extLst>
                <a:ext uri="{FF2B5EF4-FFF2-40B4-BE49-F238E27FC236}">
                  <a16:creationId xmlns:a16="http://schemas.microsoft.com/office/drawing/2014/main" id="{553ADFCA-0796-4756-910B-04F9EBDA06BA}"/>
                </a:ext>
              </a:extLst>
            </p:cNvPr>
            <p:cNvSpPr/>
            <p:nvPr/>
          </p:nvSpPr>
          <p:spPr>
            <a:xfrm>
              <a:off x="9090227" y="2154737"/>
              <a:ext cx="677403" cy="1727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5%</a:t>
              </a:r>
            </a:p>
          </p:txBody>
        </p:sp>
        <p:pic>
          <p:nvPicPr>
            <p:cNvPr id="35" name="Picture 34">
              <a:extLst>
                <a:ext uri="{FF2B5EF4-FFF2-40B4-BE49-F238E27FC236}">
                  <a16:creationId xmlns:a16="http://schemas.microsoft.com/office/drawing/2014/main" id="{1EB60E23-D53F-4071-9429-85BE2BAA5D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1846" y="3392169"/>
              <a:ext cx="1212977" cy="891939"/>
            </a:xfrm>
            <a:prstGeom prst="rect">
              <a:avLst/>
            </a:prstGeom>
          </p:spPr>
        </p:pic>
        <p:pic>
          <p:nvPicPr>
            <p:cNvPr id="37" name="Picture 36">
              <a:extLst>
                <a:ext uri="{FF2B5EF4-FFF2-40B4-BE49-F238E27FC236}">
                  <a16:creationId xmlns:a16="http://schemas.microsoft.com/office/drawing/2014/main" id="{FD95524B-CCE2-4C31-9F48-B95D363B627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78805" y="3389012"/>
              <a:ext cx="1212977" cy="891939"/>
            </a:xfrm>
            <a:prstGeom prst="rect">
              <a:avLst/>
            </a:prstGeom>
          </p:spPr>
        </p:pic>
        <p:pic>
          <p:nvPicPr>
            <p:cNvPr id="39" name="Picture 38">
              <a:extLst>
                <a:ext uri="{FF2B5EF4-FFF2-40B4-BE49-F238E27FC236}">
                  <a16:creationId xmlns:a16="http://schemas.microsoft.com/office/drawing/2014/main" id="{AB388ECB-3D20-4B9F-8C7D-ED06C72EA6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33863" y="3388177"/>
              <a:ext cx="1212977" cy="891939"/>
            </a:xfrm>
            <a:prstGeom prst="rect">
              <a:avLst/>
            </a:prstGeom>
          </p:spPr>
        </p:pic>
        <p:pic>
          <p:nvPicPr>
            <p:cNvPr id="41" name="Picture 40" descr="A screenshot of a cell phone&#10;&#10;Description automatically generated">
              <a:extLst>
                <a:ext uri="{FF2B5EF4-FFF2-40B4-BE49-F238E27FC236}">
                  <a16:creationId xmlns:a16="http://schemas.microsoft.com/office/drawing/2014/main" id="{0FE7237E-F243-400E-BB54-11D048CB508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836904" y="3388176"/>
              <a:ext cx="1212978" cy="891940"/>
            </a:xfrm>
            <a:prstGeom prst="rect">
              <a:avLst/>
            </a:prstGeom>
          </p:spPr>
        </p:pic>
        <p:sp>
          <p:nvSpPr>
            <p:cNvPr id="46" name="Rectangle 45">
              <a:extLst>
                <a:ext uri="{FF2B5EF4-FFF2-40B4-BE49-F238E27FC236}">
                  <a16:creationId xmlns:a16="http://schemas.microsoft.com/office/drawing/2014/main" id="{402EC08D-6358-44DB-AEFB-21D22C44B0BB}"/>
                </a:ext>
              </a:extLst>
            </p:cNvPr>
            <p:cNvSpPr/>
            <p:nvPr/>
          </p:nvSpPr>
          <p:spPr>
            <a:xfrm>
              <a:off x="7036292" y="3295288"/>
              <a:ext cx="725778" cy="2027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11</a:t>
              </a:r>
              <a:r>
                <a:rPr lang="en-US" altLang="zh-CN" dirty="0"/>
                <a:t>%</a:t>
              </a:r>
              <a:endParaRPr lang="en-US" dirty="0"/>
            </a:p>
          </p:txBody>
        </p:sp>
        <p:pic>
          <p:nvPicPr>
            <p:cNvPr id="52" name="Picture 51">
              <a:extLst>
                <a:ext uri="{FF2B5EF4-FFF2-40B4-BE49-F238E27FC236}">
                  <a16:creationId xmlns:a16="http://schemas.microsoft.com/office/drawing/2014/main" id="{AB488ADE-4321-4055-BC7A-26AF9F8A47A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96949" y="4514669"/>
              <a:ext cx="1205870" cy="891939"/>
            </a:xfrm>
            <a:prstGeom prst="rect">
              <a:avLst/>
            </a:prstGeom>
          </p:spPr>
        </p:pic>
        <p:pic>
          <p:nvPicPr>
            <p:cNvPr id="54" name="Picture 53">
              <a:extLst>
                <a:ext uri="{FF2B5EF4-FFF2-40B4-BE49-F238E27FC236}">
                  <a16:creationId xmlns:a16="http://schemas.microsoft.com/office/drawing/2014/main" id="{2ED6F721-A02F-4D42-B30E-F7A5A80D17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38456" y="4505771"/>
              <a:ext cx="1205870" cy="891939"/>
            </a:xfrm>
            <a:prstGeom prst="rect">
              <a:avLst/>
            </a:prstGeom>
          </p:spPr>
        </p:pic>
        <p:pic>
          <p:nvPicPr>
            <p:cNvPr id="56" name="Picture 55" descr="A close up of a logo&#10;&#10;Description automatically generated">
              <a:extLst>
                <a:ext uri="{FF2B5EF4-FFF2-40B4-BE49-F238E27FC236}">
                  <a16:creationId xmlns:a16="http://schemas.microsoft.com/office/drawing/2014/main" id="{44A82280-2379-4632-A6E3-E77A148E03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834206" y="4514669"/>
              <a:ext cx="1205872" cy="891940"/>
            </a:xfrm>
            <a:prstGeom prst="rect">
              <a:avLst/>
            </a:prstGeom>
          </p:spPr>
        </p:pic>
        <p:sp>
          <p:nvSpPr>
            <p:cNvPr id="48" name="Rectangle 47">
              <a:extLst>
                <a:ext uri="{FF2B5EF4-FFF2-40B4-BE49-F238E27FC236}">
                  <a16:creationId xmlns:a16="http://schemas.microsoft.com/office/drawing/2014/main" id="{9E2C81E4-D4D6-4743-B64D-9B08E12846AF}"/>
                </a:ext>
              </a:extLst>
            </p:cNvPr>
            <p:cNvSpPr/>
            <p:nvPr/>
          </p:nvSpPr>
          <p:spPr>
            <a:xfrm>
              <a:off x="7059954" y="4418480"/>
              <a:ext cx="714164" cy="1917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43</a:t>
              </a:r>
              <a:r>
                <a:rPr lang="en-US" altLang="zh-CN" dirty="0"/>
                <a:t>%</a:t>
              </a:r>
              <a:endParaRPr lang="en-US" dirty="0"/>
            </a:p>
          </p:txBody>
        </p:sp>
        <p:sp>
          <p:nvSpPr>
            <p:cNvPr id="144" name="Rectangle 143">
              <a:extLst>
                <a:ext uri="{FF2B5EF4-FFF2-40B4-BE49-F238E27FC236}">
                  <a16:creationId xmlns:a16="http://schemas.microsoft.com/office/drawing/2014/main" id="{BD72CDFE-F2AE-4AC6-AC96-1404FDF5DB95}"/>
                </a:ext>
              </a:extLst>
            </p:cNvPr>
            <p:cNvSpPr/>
            <p:nvPr/>
          </p:nvSpPr>
          <p:spPr>
            <a:xfrm>
              <a:off x="8059880" y="2161525"/>
              <a:ext cx="677403" cy="1932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0.01%</a:t>
              </a:r>
            </a:p>
          </p:txBody>
        </p:sp>
        <p:sp>
          <p:nvSpPr>
            <p:cNvPr id="145" name="Rectangle 144">
              <a:extLst>
                <a:ext uri="{FF2B5EF4-FFF2-40B4-BE49-F238E27FC236}">
                  <a16:creationId xmlns:a16="http://schemas.microsoft.com/office/drawing/2014/main" id="{40FB58EB-CC1D-4727-AC9F-64F63BEE066D}"/>
                </a:ext>
              </a:extLst>
            </p:cNvPr>
            <p:cNvSpPr/>
            <p:nvPr/>
          </p:nvSpPr>
          <p:spPr>
            <a:xfrm>
              <a:off x="10094004" y="2154737"/>
              <a:ext cx="677403" cy="17273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8%</a:t>
              </a:r>
            </a:p>
          </p:txBody>
        </p:sp>
        <p:sp>
          <p:nvSpPr>
            <p:cNvPr id="146" name="Rectangle 145">
              <a:extLst>
                <a:ext uri="{FF2B5EF4-FFF2-40B4-BE49-F238E27FC236}">
                  <a16:creationId xmlns:a16="http://schemas.microsoft.com/office/drawing/2014/main" id="{967E912D-F0C1-4FEE-92A3-FB211764CCA2}"/>
                </a:ext>
              </a:extLst>
            </p:cNvPr>
            <p:cNvSpPr/>
            <p:nvPr/>
          </p:nvSpPr>
          <p:spPr>
            <a:xfrm>
              <a:off x="8042809" y="3295288"/>
              <a:ext cx="725778" cy="2027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13</a:t>
              </a:r>
              <a:r>
                <a:rPr lang="en-US" altLang="zh-CN" dirty="0"/>
                <a:t>%</a:t>
              </a:r>
              <a:endParaRPr lang="en-US" dirty="0"/>
            </a:p>
          </p:txBody>
        </p:sp>
        <p:sp>
          <p:nvSpPr>
            <p:cNvPr id="147" name="Rectangle 146">
              <a:extLst>
                <a:ext uri="{FF2B5EF4-FFF2-40B4-BE49-F238E27FC236}">
                  <a16:creationId xmlns:a16="http://schemas.microsoft.com/office/drawing/2014/main" id="{9AAEBC35-9602-4AF4-B72C-B0AA45ED651B}"/>
                </a:ext>
              </a:extLst>
            </p:cNvPr>
            <p:cNvSpPr/>
            <p:nvPr/>
          </p:nvSpPr>
          <p:spPr>
            <a:xfrm>
              <a:off x="10107700" y="3294453"/>
              <a:ext cx="725778" cy="2027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17</a:t>
              </a:r>
              <a:r>
                <a:rPr lang="en-US" altLang="zh-CN" dirty="0"/>
                <a:t>%</a:t>
              </a:r>
              <a:endParaRPr lang="en-US" dirty="0"/>
            </a:p>
          </p:txBody>
        </p:sp>
        <p:sp>
          <p:nvSpPr>
            <p:cNvPr id="148" name="Rectangle 147">
              <a:extLst>
                <a:ext uri="{FF2B5EF4-FFF2-40B4-BE49-F238E27FC236}">
                  <a16:creationId xmlns:a16="http://schemas.microsoft.com/office/drawing/2014/main" id="{AFC8C473-DF1C-4812-975C-13A31183066D}"/>
                </a:ext>
              </a:extLst>
            </p:cNvPr>
            <p:cNvSpPr/>
            <p:nvPr/>
          </p:nvSpPr>
          <p:spPr>
            <a:xfrm>
              <a:off x="9110466" y="3294453"/>
              <a:ext cx="717240" cy="2027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13</a:t>
              </a:r>
              <a:r>
                <a:rPr lang="en-US" altLang="zh-CN" dirty="0"/>
                <a:t>%</a:t>
              </a:r>
              <a:endParaRPr lang="en-US" dirty="0"/>
            </a:p>
          </p:txBody>
        </p:sp>
        <p:sp>
          <p:nvSpPr>
            <p:cNvPr id="149" name="Rectangle 148">
              <a:extLst>
                <a:ext uri="{FF2B5EF4-FFF2-40B4-BE49-F238E27FC236}">
                  <a16:creationId xmlns:a16="http://schemas.microsoft.com/office/drawing/2014/main" id="{0EB7A984-1AA3-4505-A91E-C8813D95413B}"/>
                </a:ext>
              </a:extLst>
            </p:cNvPr>
            <p:cNvSpPr/>
            <p:nvPr/>
          </p:nvSpPr>
          <p:spPr>
            <a:xfrm>
              <a:off x="8070968" y="4418480"/>
              <a:ext cx="714164" cy="1917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45</a:t>
              </a:r>
              <a:r>
                <a:rPr lang="en-US" altLang="zh-CN" dirty="0"/>
                <a:t>%</a:t>
              </a:r>
              <a:endParaRPr lang="en-US" dirty="0"/>
            </a:p>
          </p:txBody>
        </p:sp>
        <p:sp>
          <p:nvSpPr>
            <p:cNvPr id="150" name="Rectangle 149">
              <a:extLst>
                <a:ext uri="{FF2B5EF4-FFF2-40B4-BE49-F238E27FC236}">
                  <a16:creationId xmlns:a16="http://schemas.microsoft.com/office/drawing/2014/main" id="{133B2F5A-00E0-4F08-BF8E-5FAFE80D62AD}"/>
                </a:ext>
              </a:extLst>
            </p:cNvPr>
            <p:cNvSpPr/>
            <p:nvPr/>
          </p:nvSpPr>
          <p:spPr>
            <a:xfrm>
              <a:off x="10101526" y="4409583"/>
              <a:ext cx="714164" cy="1917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60%</a:t>
              </a:r>
              <a:endParaRPr lang="en-US" dirty="0"/>
            </a:p>
          </p:txBody>
        </p:sp>
        <p:sp>
          <p:nvSpPr>
            <p:cNvPr id="151" name="Rectangle 150">
              <a:extLst>
                <a:ext uri="{FF2B5EF4-FFF2-40B4-BE49-F238E27FC236}">
                  <a16:creationId xmlns:a16="http://schemas.microsoft.com/office/drawing/2014/main" id="{9BF167E9-CAE3-4261-B7E5-574C06F49569}"/>
                </a:ext>
              </a:extLst>
            </p:cNvPr>
            <p:cNvSpPr/>
            <p:nvPr/>
          </p:nvSpPr>
          <p:spPr>
            <a:xfrm>
              <a:off x="9107064" y="4418481"/>
              <a:ext cx="714164" cy="1917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49%</a:t>
              </a:r>
              <a:endParaRPr lang="en-US" dirty="0"/>
            </a:p>
          </p:txBody>
        </p:sp>
        <p:pic>
          <p:nvPicPr>
            <p:cNvPr id="69" name="Picture 68" descr="A screenshot of a cell phone&#10;&#10;Description automatically generated">
              <a:extLst>
                <a:ext uri="{FF2B5EF4-FFF2-40B4-BE49-F238E27FC236}">
                  <a16:creationId xmlns:a16="http://schemas.microsoft.com/office/drawing/2014/main" id="{6C951951-AA2C-4077-B7CE-4C6F87401A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09883" y="2261025"/>
              <a:ext cx="1189253" cy="891940"/>
            </a:xfrm>
            <a:prstGeom prst="rect">
              <a:avLst/>
            </a:prstGeom>
          </p:spPr>
        </p:pic>
        <p:sp>
          <p:nvSpPr>
            <p:cNvPr id="42" name="Rectangle 41">
              <a:extLst>
                <a:ext uri="{FF2B5EF4-FFF2-40B4-BE49-F238E27FC236}">
                  <a16:creationId xmlns:a16="http://schemas.microsoft.com/office/drawing/2014/main" id="{906BE249-0D73-4720-9221-D49FCE718FE1}"/>
                </a:ext>
              </a:extLst>
            </p:cNvPr>
            <p:cNvSpPr/>
            <p:nvPr/>
          </p:nvSpPr>
          <p:spPr>
            <a:xfrm>
              <a:off x="7065322" y="2169427"/>
              <a:ext cx="677403" cy="19328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0%</a:t>
              </a:r>
            </a:p>
          </p:txBody>
        </p:sp>
        <p:pic>
          <p:nvPicPr>
            <p:cNvPr id="59" name="Picture 58" descr="A screenshot of a cell phone&#10;&#10;Description automatically generated">
              <a:extLst>
                <a:ext uri="{FF2B5EF4-FFF2-40B4-BE49-F238E27FC236}">
                  <a16:creationId xmlns:a16="http://schemas.microsoft.com/office/drawing/2014/main" id="{60610E92-9D5D-424F-ADDF-8C8A91159B8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837996" y="5635329"/>
              <a:ext cx="1217796" cy="891939"/>
            </a:xfrm>
            <a:prstGeom prst="rect">
              <a:avLst/>
            </a:prstGeom>
          </p:spPr>
        </p:pic>
        <p:pic>
          <p:nvPicPr>
            <p:cNvPr id="62" name="Picture 61" descr="A picture containing object&#10;&#10;Description automatically generated">
              <a:extLst>
                <a:ext uri="{FF2B5EF4-FFF2-40B4-BE49-F238E27FC236}">
                  <a16:creationId xmlns:a16="http://schemas.microsoft.com/office/drawing/2014/main" id="{94DFC04F-809E-4950-A92E-036171638F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81846" y="5628450"/>
              <a:ext cx="1217796" cy="891939"/>
            </a:xfrm>
            <a:prstGeom prst="rect">
              <a:avLst/>
            </a:prstGeom>
          </p:spPr>
        </p:pic>
        <p:pic>
          <p:nvPicPr>
            <p:cNvPr id="64" name="Picture 63">
              <a:extLst>
                <a:ext uri="{FF2B5EF4-FFF2-40B4-BE49-F238E27FC236}">
                  <a16:creationId xmlns:a16="http://schemas.microsoft.com/office/drawing/2014/main" id="{4111AEF9-15A7-4448-A20E-325F27786BD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90397" y="5638478"/>
              <a:ext cx="1201393" cy="879926"/>
            </a:xfrm>
            <a:prstGeom prst="rect">
              <a:avLst/>
            </a:prstGeom>
          </p:spPr>
        </p:pic>
        <p:pic>
          <p:nvPicPr>
            <p:cNvPr id="66" name="Picture 65">
              <a:extLst>
                <a:ext uri="{FF2B5EF4-FFF2-40B4-BE49-F238E27FC236}">
                  <a16:creationId xmlns:a16="http://schemas.microsoft.com/office/drawing/2014/main" id="{06E091F4-3E7D-4760-87B9-07462212057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822282" y="5653574"/>
              <a:ext cx="1217796" cy="891939"/>
            </a:xfrm>
            <a:prstGeom prst="rect">
              <a:avLst/>
            </a:prstGeom>
          </p:spPr>
        </p:pic>
        <p:sp>
          <p:nvSpPr>
            <p:cNvPr id="60" name="Rectangle 59">
              <a:extLst>
                <a:ext uri="{FF2B5EF4-FFF2-40B4-BE49-F238E27FC236}">
                  <a16:creationId xmlns:a16="http://schemas.microsoft.com/office/drawing/2014/main" id="{777BC0D7-FD47-48C8-89F1-6D0933DB7A0C}"/>
                </a:ext>
              </a:extLst>
            </p:cNvPr>
            <p:cNvSpPr/>
            <p:nvPr/>
          </p:nvSpPr>
          <p:spPr>
            <a:xfrm>
              <a:off x="7071742" y="5530434"/>
              <a:ext cx="665316" cy="1991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90</a:t>
              </a:r>
              <a:r>
                <a:rPr lang="en-US" altLang="zh-CN" dirty="0"/>
                <a:t>%</a:t>
              </a:r>
              <a:endParaRPr lang="en-US" dirty="0"/>
            </a:p>
          </p:txBody>
        </p:sp>
        <p:sp>
          <p:nvSpPr>
            <p:cNvPr id="152" name="Rectangle 151">
              <a:extLst>
                <a:ext uri="{FF2B5EF4-FFF2-40B4-BE49-F238E27FC236}">
                  <a16:creationId xmlns:a16="http://schemas.microsoft.com/office/drawing/2014/main" id="{AB3636DE-3781-47D4-BE13-5176D8D38949}"/>
                </a:ext>
              </a:extLst>
            </p:cNvPr>
            <p:cNvSpPr/>
            <p:nvPr/>
          </p:nvSpPr>
          <p:spPr>
            <a:xfrm>
              <a:off x="10114235" y="5543051"/>
              <a:ext cx="680095" cy="1991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98</a:t>
              </a:r>
              <a:r>
                <a:rPr lang="en-US" altLang="zh-CN" dirty="0"/>
                <a:t>%</a:t>
              </a:r>
              <a:endParaRPr lang="en-US" dirty="0"/>
            </a:p>
          </p:txBody>
        </p:sp>
        <p:sp>
          <p:nvSpPr>
            <p:cNvPr id="153" name="Rectangle 152">
              <a:extLst>
                <a:ext uri="{FF2B5EF4-FFF2-40B4-BE49-F238E27FC236}">
                  <a16:creationId xmlns:a16="http://schemas.microsoft.com/office/drawing/2014/main" id="{7D548BE5-F43A-4901-B223-E1881BAC0873}"/>
                </a:ext>
              </a:extLst>
            </p:cNvPr>
            <p:cNvSpPr/>
            <p:nvPr/>
          </p:nvSpPr>
          <p:spPr>
            <a:xfrm>
              <a:off x="9097399" y="5552550"/>
              <a:ext cx="680095" cy="1991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97</a:t>
              </a:r>
              <a:r>
                <a:rPr lang="en-US" altLang="zh-CN" dirty="0"/>
                <a:t>%</a:t>
              </a:r>
              <a:endParaRPr lang="en-US" dirty="0"/>
            </a:p>
          </p:txBody>
        </p:sp>
        <p:sp>
          <p:nvSpPr>
            <p:cNvPr id="154" name="Rectangle 153">
              <a:extLst>
                <a:ext uri="{FF2B5EF4-FFF2-40B4-BE49-F238E27FC236}">
                  <a16:creationId xmlns:a16="http://schemas.microsoft.com/office/drawing/2014/main" id="{35C7CD56-877D-4C1A-A833-794D9200C8AA}"/>
                </a:ext>
              </a:extLst>
            </p:cNvPr>
            <p:cNvSpPr/>
            <p:nvPr/>
          </p:nvSpPr>
          <p:spPr>
            <a:xfrm>
              <a:off x="8062472" y="5538054"/>
              <a:ext cx="683137" cy="19917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93</a:t>
              </a:r>
              <a:r>
                <a:rPr lang="en-US" altLang="zh-CN" dirty="0"/>
                <a:t>%</a:t>
              </a:r>
              <a:endParaRPr lang="en-US" dirty="0"/>
            </a:p>
          </p:txBody>
        </p:sp>
      </p:grpSp>
      <p:sp>
        <p:nvSpPr>
          <p:cNvPr id="6" name="TextBox 5">
            <a:extLst>
              <a:ext uri="{FF2B5EF4-FFF2-40B4-BE49-F238E27FC236}">
                <a16:creationId xmlns:a16="http://schemas.microsoft.com/office/drawing/2014/main" id="{8E6CF73E-7513-49B1-8308-14389160BAC1}"/>
              </a:ext>
            </a:extLst>
          </p:cNvPr>
          <p:cNvSpPr txBox="1"/>
          <p:nvPr/>
        </p:nvSpPr>
        <p:spPr>
          <a:xfrm>
            <a:off x="6780329" y="1367774"/>
            <a:ext cx="4544834" cy="400110"/>
          </a:xfrm>
          <a:prstGeom prst="rect">
            <a:avLst/>
          </a:prstGeom>
          <a:noFill/>
        </p:spPr>
        <p:txBody>
          <a:bodyPr wrap="none" rtlCol="0">
            <a:spAutoFit/>
          </a:bodyPr>
          <a:lstStyle/>
          <a:p>
            <a:r>
              <a:rPr lang="zh-CN" altLang="en-US" sz="2000" dirty="0"/>
              <a:t>特征图上的激活稀疏度不是均匀分布的</a:t>
            </a:r>
            <a:endParaRPr lang="en-US" sz="2000" dirty="0"/>
          </a:p>
        </p:txBody>
      </p:sp>
    </p:spTree>
    <p:extLst>
      <p:ext uri="{BB962C8B-B14F-4D97-AF65-F5344CB8AC3E}">
        <p14:creationId xmlns:p14="http://schemas.microsoft.com/office/powerpoint/2010/main" val="68296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4438-49E0-4C04-9474-403FAE6A42A9}"/>
              </a:ext>
            </a:extLst>
          </p:cNvPr>
          <p:cNvSpPr>
            <a:spLocks noGrp="1"/>
          </p:cNvSpPr>
          <p:nvPr>
            <p:ph type="title"/>
          </p:nvPr>
        </p:nvSpPr>
        <p:spPr>
          <a:xfrm>
            <a:off x="588263" y="457200"/>
            <a:ext cx="11018520" cy="984885"/>
          </a:xfrm>
        </p:spPr>
        <p:txBody>
          <a:bodyPr/>
          <a:lstStyle/>
          <a:p>
            <a:r>
              <a:rPr lang="zh-CN" altLang="en-US" dirty="0"/>
              <a:t>研究课题 </a:t>
            </a:r>
            <a:r>
              <a:rPr lang="en-US" altLang="zh-CN" dirty="0"/>
              <a:t>4</a:t>
            </a:r>
            <a:r>
              <a:rPr lang="zh-CN" altLang="en-US" dirty="0"/>
              <a:t>：结构化特征图稀疏</a:t>
            </a:r>
            <a:br>
              <a:rPr lang="en-US" altLang="zh-CN" dirty="0"/>
            </a:br>
            <a:r>
              <a:rPr lang="en-US" altLang="zh-CN" sz="2800" dirty="0" err="1">
                <a:solidFill>
                  <a:schemeClr val="accent6">
                    <a:lumMod val="75000"/>
                  </a:schemeClr>
                </a:solidFill>
              </a:rPr>
              <a:t>SBnet</a:t>
            </a:r>
            <a:r>
              <a:rPr lang="en-US" altLang="zh-CN" sz="2800" dirty="0">
                <a:solidFill>
                  <a:schemeClr val="accent6">
                    <a:lumMod val="75000"/>
                  </a:schemeClr>
                </a:solidFill>
              </a:rPr>
              <a:t>: </a:t>
            </a:r>
            <a:r>
              <a:rPr lang="zh-CN" altLang="en-US" sz="2800" dirty="0">
                <a:solidFill>
                  <a:schemeClr val="accent6">
                    <a:lumMod val="75000"/>
                  </a:schemeClr>
                </a:solidFill>
              </a:rPr>
              <a:t>借助外部信息给特征图施加方形掩码</a:t>
            </a:r>
            <a:endParaRPr lang="en-US" dirty="0">
              <a:solidFill>
                <a:schemeClr val="accent6">
                  <a:lumMod val="75000"/>
                </a:schemeClr>
              </a:solidFill>
            </a:endParaRPr>
          </a:p>
        </p:txBody>
      </p:sp>
      <p:pic>
        <p:nvPicPr>
          <p:cNvPr id="5" name="Picture 4" descr="A picture containing clock, cage, room&#10;&#10;Description automatically generated">
            <a:extLst>
              <a:ext uri="{FF2B5EF4-FFF2-40B4-BE49-F238E27FC236}">
                <a16:creationId xmlns:a16="http://schemas.microsoft.com/office/drawing/2014/main" id="{1C279DC0-D421-4E45-B8C1-3E1A8DB48731}"/>
              </a:ext>
            </a:extLst>
          </p:cNvPr>
          <p:cNvPicPr>
            <a:picLocks noChangeAspect="1"/>
          </p:cNvPicPr>
          <p:nvPr/>
        </p:nvPicPr>
        <p:blipFill>
          <a:blip r:embed="rId2"/>
          <a:stretch>
            <a:fillRect/>
          </a:stretch>
        </p:blipFill>
        <p:spPr>
          <a:xfrm>
            <a:off x="0" y="2897746"/>
            <a:ext cx="8625897" cy="3699551"/>
          </a:xfrm>
          <a:prstGeom prst="rect">
            <a:avLst/>
          </a:prstGeom>
        </p:spPr>
      </p:pic>
      <p:pic>
        <p:nvPicPr>
          <p:cNvPr id="7" name="Picture 6" descr="A close up of a map&#10;&#10;Description automatically generated">
            <a:extLst>
              <a:ext uri="{FF2B5EF4-FFF2-40B4-BE49-F238E27FC236}">
                <a16:creationId xmlns:a16="http://schemas.microsoft.com/office/drawing/2014/main" id="{CEE197CE-595C-4725-879F-4A03CA0252A9}"/>
              </a:ext>
            </a:extLst>
          </p:cNvPr>
          <p:cNvPicPr>
            <a:picLocks noChangeAspect="1"/>
          </p:cNvPicPr>
          <p:nvPr/>
        </p:nvPicPr>
        <p:blipFill>
          <a:blip r:embed="rId3"/>
          <a:stretch>
            <a:fillRect/>
          </a:stretch>
        </p:blipFill>
        <p:spPr>
          <a:xfrm>
            <a:off x="7319734" y="949642"/>
            <a:ext cx="4748699" cy="2698124"/>
          </a:xfrm>
          <a:prstGeom prst="rect">
            <a:avLst/>
          </a:prstGeom>
        </p:spPr>
      </p:pic>
    </p:spTree>
    <p:extLst>
      <p:ext uri="{BB962C8B-B14F-4D97-AF65-F5344CB8AC3E}">
        <p14:creationId xmlns:p14="http://schemas.microsoft.com/office/powerpoint/2010/main" val="1287739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53FBC-5DF1-42EF-89CD-65014680F93B}"/>
              </a:ext>
            </a:extLst>
          </p:cNvPr>
          <p:cNvSpPr>
            <a:spLocks noGrp="1"/>
          </p:cNvSpPr>
          <p:nvPr>
            <p:ph type="title"/>
          </p:nvPr>
        </p:nvSpPr>
        <p:spPr/>
        <p:txBody>
          <a:bodyPr/>
          <a:lstStyle/>
          <a:p>
            <a:r>
              <a:rPr lang="zh-CN" altLang="en-US" dirty="0"/>
              <a:t>思考题：</a:t>
            </a:r>
            <a:endParaRPr lang="en-US" dirty="0"/>
          </a:p>
        </p:txBody>
      </p:sp>
      <p:sp>
        <p:nvSpPr>
          <p:cNvPr id="3" name="Content Placeholder 2">
            <a:extLst>
              <a:ext uri="{FF2B5EF4-FFF2-40B4-BE49-F238E27FC236}">
                <a16:creationId xmlns:a16="http://schemas.microsoft.com/office/drawing/2014/main" id="{B41E9262-9E4A-41DE-A1A8-E2142892C3ED}"/>
              </a:ext>
            </a:extLst>
          </p:cNvPr>
          <p:cNvSpPr>
            <a:spLocks noGrp="1"/>
          </p:cNvSpPr>
          <p:nvPr>
            <p:ph idx="1"/>
          </p:nvPr>
        </p:nvSpPr>
        <p:spPr>
          <a:xfrm>
            <a:off x="584200" y="1435503"/>
            <a:ext cx="11018520" cy="947952"/>
          </a:xfrm>
        </p:spPr>
        <p:txBody>
          <a:bodyPr/>
          <a:lstStyle/>
          <a:p>
            <a:r>
              <a:rPr lang="zh-CN" altLang="en-US" dirty="0"/>
              <a:t>从数据依赖角度看，权重稀疏与激活稀疏的关系是什么？</a:t>
            </a:r>
            <a:endParaRPr lang="en-US" altLang="zh-CN" dirty="0"/>
          </a:p>
          <a:p>
            <a:r>
              <a:rPr lang="zh-CN" altLang="en-US" dirty="0"/>
              <a:t>能否把权重稀疏和激活稀疏结合考虑取得更大的加速比？</a:t>
            </a:r>
            <a:endParaRPr lang="en-US" dirty="0"/>
          </a:p>
        </p:txBody>
      </p:sp>
    </p:spTree>
    <p:extLst>
      <p:ext uri="{BB962C8B-B14F-4D97-AF65-F5344CB8AC3E}">
        <p14:creationId xmlns:p14="http://schemas.microsoft.com/office/powerpoint/2010/main" val="3866843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948C5-BAF2-4F61-BFBE-FDB62C14C8D1}"/>
              </a:ext>
            </a:extLst>
          </p:cNvPr>
          <p:cNvSpPr txBox="1"/>
          <p:nvPr/>
        </p:nvSpPr>
        <p:spPr>
          <a:xfrm>
            <a:off x="4145634" y="1446140"/>
            <a:ext cx="3658963" cy="1015663"/>
          </a:xfrm>
          <a:prstGeom prst="rect">
            <a:avLst/>
          </a:prstGeom>
          <a:noFill/>
        </p:spPr>
        <p:txBody>
          <a:bodyPr wrap="square" rtlCol="0">
            <a:spAutoFit/>
          </a:bodyPr>
          <a:lstStyle/>
          <a:p>
            <a:r>
              <a:rPr lang="zh-CN" altLang="en-US" sz="6000" dirty="0">
                <a:solidFill>
                  <a:schemeClr val="bg1"/>
                </a:solidFill>
              </a:rPr>
              <a:t>梯度稀疏</a:t>
            </a:r>
          </a:p>
        </p:txBody>
      </p:sp>
    </p:spTree>
    <p:extLst>
      <p:ext uri="{BB962C8B-B14F-4D97-AF65-F5344CB8AC3E}">
        <p14:creationId xmlns:p14="http://schemas.microsoft.com/office/powerpoint/2010/main" val="3307529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CD835-B6C6-41B1-A727-C1039B28D2A0}"/>
              </a:ext>
            </a:extLst>
          </p:cNvPr>
          <p:cNvSpPr>
            <a:spLocks noGrp="1"/>
          </p:cNvSpPr>
          <p:nvPr>
            <p:ph type="title"/>
          </p:nvPr>
        </p:nvSpPr>
        <p:spPr/>
        <p:txBody>
          <a:bodyPr/>
          <a:lstStyle/>
          <a:p>
            <a:r>
              <a:rPr lang="zh-CN" altLang="en-US" dirty="0"/>
              <a:t>梯度稀疏：</a:t>
            </a:r>
            <a:r>
              <a:rPr lang="en-US" altLang="zh-CN" dirty="0" err="1"/>
              <a:t>AlexNet</a:t>
            </a:r>
            <a:endParaRPr lang="en-US" dirty="0"/>
          </a:p>
        </p:txBody>
      </p:sp>
      <p:pic>
        <p:nvPicPr>
          <p:cNvPr id="5" name="Picture 4" descr="A close up of a map&#10;&#10;Description automatically generated">
            <a:extLst>
              <a:ext uri="{FF2B5EF4-FFF2-40B4-BE49-F238E27FC236}">
                <a16:creationId xmlns:a16="http://schemas.microsoft.com/office/drawing/2014/main" id="{A66B01C0-9575-470A-8853-073F881635D4}"/>
              </a:ext>
            </a:extLst>
          </p:cNvPr>
          <p:cNvPicPr>
            <a:picLocks noChangeAspect="1"/>
          </p:cNvPicPr>
          <p:nvPr/>
        </p:nvPicPr>
        <p:blipFill>
          <a:blip r:embed="rId2"/>
          <a:stretch>
            <a:fillRect/>
          </a:stretch>
        </p:blipFill>
        <p:spPr>
          <a:xfrm>
            <a:off x="2482795" y="1549229"/>
            <a:ext cx="7691515" cy="4851571"/>
          </a:xfrm>
          <a:prstGeom prst="rect">
            <a:avLst/>
          </a:prstGeom>
        </p:spPr>
      </p:pic>
      <p:sp>
        <p:nvSpPr>
          <p:cNvPr id="6" name="TextBox 5">
            <a:extLst>
              <a:ext uri="{FF2B5EF4-FFF2-40B4-BE49-F238E27FC236}">
                <a16:creationId xmlns:a16="http://schemas.microsoft.com/office/drawing/2014/main" id="{E1301592-70F5-4BBF-89BE-E304A57670E2}"/>
              </a:ext>
            </a:extLst>
          </p:cNvPr>
          <p:cNvSpPr txBox="1"/>
          <p:nvPr/>
        </p:nvSpPr>
        <p:spPr>
          <a:xfrm>
            <a:off x="2172365" y="1549229"/>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稀疏度</a:t>
            </a:r>
            <a:endParaRPr lang="en-US" sz="2000" dirty="0">
              <a:gradFill>
                <a:gsLst>
                  <a:gs pos="2917">
                    <a:schemeClr val="tx1"/>
                  </a:gs>
                  <a:gs pos="30000">
                    <a:schemeClr val="tx1"/>
                  </a:gs>
                </a:gsLst>
                <a:lin ang="5400000" scaled="0"/>
              </a:gradFill>
            </a:endParaRPr>
          </a:p>
        </p:txBody>
      </p:sp>
      <p:sp>
        <p:nvSpPr>
          <p:cNvPr id="3" name="TextBox 2">
            <a:extLst>
              <a:ext uri="{FF2B5EF4-FFF2-40B4-BE49-F238E27FC236}">
                <a16:creationId xmlns:a16="http://schemas.microsoft.com/office/drawing/2014/main" id="{8E971E7B-3C47-434C-85EE-BC0084938768}"/>
              </a:ext>
            </a:extLst>
          </p:cNvPr>
          <p:cNvSpPr txBox="1"/>
          <p:nvPr/>
        </p:nvSpPr>
        <p:spPr>
          <a:xfrm>
            <a:off x="6013622" y="5881817"/>
            <a:ext cx="1025922" cy="307777"/>
          </a:xfrm>
          <a:prstGeom prst="rect">
            <a:avLst/>
          </a:prstGeom>
          <a:solidFill>
            <a:schemeClr val="bg1"/>
          </a:solid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训练周期</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1683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22A4-7437-41F8-88EA-5C3B8AC8A719}"/>
              </a:ext>
            </a:extLst>
          </p:cNvPr>
          <p:cNvSpPr>
            <a:spLocks noGrp="1"/>
          </p:cNvSpPr>
          <p:nvPr>
            <p:ph type="title"/>
          </p:nvPr>
        </p:nvSpPr>
        <p:spPr>
          <a:xfrm>
            <a:off x="588263" y="457200"/>
            <a:ext cx="11018520" cy="984885"/>
          </a:xfrm>
        </p:spPr>
        <p:txBody>
          <a:bodyPr/>
          <a:lstStyle/>
          <a:p>
            <a:r>
              <a:rPr lang="zh-CN" altLang="en-US" dirty="0"/>
              <a:t>研究课题 </a:t>
            </a:r>
            <a:r>
              <a:rPr lang="en-US" altLang="zh-CN" dirty="0"/>
              <a:t>5</a:t>
            </a:r>
            <a:r>
              <a:rPr lang="zh-CN" altLang="en-US" dirty="0"/>
              <a:t>：加速训练</a:t>
            </a:r>
            <a:br>
              <a:rPr lang="en-US" altLang="zh-CN" dirty="0"/>
            </a:br>
            <a:r>
              <a:rPr lang="zh-CN" altLang="en-US" sz="2800" dirty="0">
                <a:solidFill>
                  <a:schemeClr val="bg2">
                    <a:lumMod val="75000"/>
                  </a:schemeClr>
                </a:solidFill>
              </a:rPr>
              <a:t>通过梯度稀疏降低分布式训练的通信代价</a:t>
            </a:r>
            <a:endParaRPr lang="en-US" dirty="0">
              <a:solidFill>
                <a:schemeClr val="bg2">
                  <a:lumMod val="75000"/>
                </a:schemeClr>
              </a:solidFill>
            </a:endParaRPr>
          </a:p>
        </p:txBody>
      </p:sp>
      <p:sp>
        <p:nvSpPr>
          <p:cNvPr id="4" name="TextBox 3">
            <a:extLst>
              <a:ext uri="{FF2B5EF4-FFF2-40B4-BE49-F238E27FC236}">
                <a16:creationId xmlns:a16="http://schemas.microsoft.com/office/drawing/2014/main" id="{87FCA903-A342-4CD8-B92F-A90C0E47B777}"/>
              </a:ext>
            </a:extLst>
          </p:cNvPr>
          <p:cNvSpPr txBox="1"/>
          <p:nvPr/>
        </p:nvSpPr>
        <p:spPr>
          <a:xfrm>
            <a:off x="401741" y="6093023"/>
            <a:ext cx="10875221" cy="307777"/>
          </a:xfrm>
          <a:prstGeom prst="rect">
            <a:avLst/>
          </a:prstGeom>
          <a:noFill/>
        </p:spPr>
        <p:txBody>
          <a:bodyPr wrap="none" lIns="0" tIns="0" rIns="0" bIns="0" rtlCol="0">
            <a:spAutoFit/>
          </a:bodyPr>
          <a:lstStyle/>
          <a:p>
            <a:r>
              <a:rPr lang="en-US" sz="2000" dirty="0">
                <a:solidFill>
                  <a:srgbClr val="000000"/>
                </a:solidFill>
                <a:latin typeface="Lucida Grande"/>
              </a:rPr>
              <a:t>[] </a:t>
            </a:r>
            <a:r>
              <a:rPr lang="en-US" sz="2000" i="0" dirty="0">
                <a:solidFill>
                  <a:srgbClr val="000000"/>
                </a:solidFill>
                <a:effectLst/>
                <a:latin typeface="Lucida Grande"/>
              </a:rPr>
              <a:t>Deep Gradient Compression: Reducing the Communication Bandwidth for Distributed Training</a:t>
            </a:r>
          </a:p>
        </p:txBody>
      </p:sp>
      <p:pic>
        <p:nvPicPr>
          <p:cNvPr id="6" name="Picture 5">
            <a:extLst>
              <a:ext uri="{FF2B5EF4-FFF2-40B4-BE49-F238E27FC236}">
                <a16:creationId xmlns:a16="http://schemas.microsoft.com/office/drawing/2014/main" id="{B5D47A6A-74A9-4A78-A458-D40839EF1F0D}"/>
              </a:ext>
            </a:extLst>
          </p:cNvPr>
          <p:cNvPicPr>
            <a:picLocks noChangeAspect="1"/>
          </p:cNvPicPr>
          <p:nvPr/>
        </p:nvPicPr>
        <p:blipFill>
          <a:blip r:embed="rId2"/>
          <a:stretch>
            <a:fillRect/>
          </a:stretch>
        </p:blipFill>
        <p:spPr>
          <a:xfrm>
            <a:off x="996680" y="1860066"/>
            <a:ext cx="10198640" cy="3814976"/>
          </a:xfrm>
          <a:prstGeom prst="rect">
            <a:avLst/>
          </a:prstGeom>
        </p:spPr>
      </p:pic>
    </p:spTree>
    <p:extLst>
      <p:ext uri="{BB962C8B-B14F-4D97-AF65-F5344CB8AC3E}">
        <p14:creationId xmlns:p14="http://schemas.microsoft.com/office/powerpoint/2010/main" val="250342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E72D9-C2A8-4C93-A80D-0F8B7682C37E}"/>
              </a:ext>
            </a:extLst>
          </p:cNvPr>
          <p:cNvSpPr>
            <a:spLocks noGrp="1"/>
          </p:cNvSpPr>
          <p:nvPr>
            <p:ph type="title"/>
          </p:nvPr>
        </p:nvSpPr>
        <p:spPr>
          <a:xfrm>
            <a:off x="584200" y="2025650"/>
            <a:ext cx="4161981" cy="1107996"/>
          </a:xfrm>
        </p:spPr>
        <p:txBody>
          <a:bodyPr wrap="square" anchor="b">
            <a:normAutofit/>
          </a:bodyPr>
          <a:lstStyle/>
          <a:p>
            <a:r>
              <a:rPr lang="zh-CN" altLang="en-US" dirty="0"/>
              <a:t>增加模型维度是提高精度的主要手段</a:t>
            </a:r>
            <a:endParaRPr lang="en-US" dirty="0"/>
          </a:p>
        </p:txBody>
      </p:sp>
      <p:sp>
        <p:nvSpPr>
          <p:cNvPr id="10" name="Text Placeholder 2">
            <a:extLst>
              <a:ext uri="{FF2B5EF4-FFF2-40B4-BE49-F238E27FC236}">
                <a16:creationId xmlns:a16="http://schemas.microsoft.com/office/drawing/2014/main" id="{B73E4A6E-2516-4C8C-9261-16BAB2794483}"/>
              </a:ext>
            </a:extLst>
          </p:cNvPr>
          <p:cNvSpPr>
            <a:spLocks noGrp="1"/>
          </p:cNvSpPr>
          <p:nvPr>
            <p:ph type="body" sz="quarter" idx="10"/>
          </p:nvPr>
        </p:nvSpPr>
        <p:spPr>
          <a:xfrm>
            <a:off x="584200" y="3535541"/>
            <a:ext cx="4162425" cy="307777"/>
          </a:xfrm>
        </p:spPr>
        <p:txBody>
          <a:bodyPr/>
          <a:lstStyle/>
          <a:p>
            <a:r>
              <a:rPr lang="zh-CN" altLang="en-US" dirty="0"/>
              <a:t>深度、宽度、分辨率</a:t>
            </a:r>
            <a:endParaRPr lang="en-US" dirty="0"/>
          </a:p>
        </p:txBody>
      </p:sp>
      <p:pic>
        <p:nvPicPr>
          <p:cNvPr id="5" name="Picture 4" descr="A close up of a map&#10;&#10;Description automatically generated">
            <a:extLst>
              <a:ext uri="{FF2B5EF4-FFF2-40B4-BE49-F238E27FC236}">
                <a16:creationId xmlns:a16="http://schemas.microsoft.com/office/drawing/2014/main" id="{9C50B3C4-C73C-444D-89DB-5626219296E7}"/>
              </a:ext>
            </a:extLst>
          </p:cNvPr>
          <p:cNvPicPr>
            <a:picLocks noChangeAspect="1"/>
          </p:cNvPicPr>
          <p:nvPr/>
        </p:nvPicPr>
        <p:blipFill>
          <a:blip r:embed="rId3"/>
          <a:stretch>
            <a:fillRect/>
          </a:stretch>
        </p:blipFill>
        <p:spPr>
          <a:xfrm>
            <a:off x="5334000" y="745808"/>
            <a:ext cx="6858000" cy="5366384"/>
          </a:xfrm>
          <a:prstGeom prst="rect">
            <a:avLst/>
          </a:prstGeom>
          <a:noFill/>
        </p:spPr>
      </p:pic>
      <p:sp>
        <p:nvSpPr>
          <p:cNvPr id="6" name="TextBox 5">
            <a:extLst>
              <a:ext uri="{FF2B5EF4-FFF2-40B4-BE49-F238E27FC236}">
                <a16:creationId xmlns:a16="http://schemas.microsoft.com/office/drawing/2014/main" id="{D451C387-E2BD-40C8-B557-7DD8CE7F8F57}"/>
              </a:ext>
            </a:extLst>
          </p:cNvPr>
          <p:cNvSpPr txBox="1"/>
          <p:nvPr/>
        </p:nvSpPr>
        <p:spPr>
          <a:xfrm>
            <a:off x="1184563" y="6434310"/>
            <a:ext cx="8698150" cy="307777"/>
          </a:xfrm>
          <a:prstGeom prst="rect">
            <a:avLst/>
          </a:prstGeom>
          <a:noFill/>
        </p:spPr>
        <p:txBody>
          <a:bodyPr wrap="none" lIns="0" tIns="0" rIns="0" bIns="0" rtlCol="0">
            <a:spAutoFit/>
          </a:bodyPr>
          <a:lstStyle/>
          <a:p>
            <a:r>
              <a:rPr lang="en-US" sz="2000" dirty="0">
                <a:solidFill>
                  <a:srgbClr val="000000"/>
                </a:solidFill>
                <a:latin typeface="Lucida Grande"/>
              </a:rPr>
              <a:t>[1] </a:t>
            </a:r>
            <a:r>
              <a:rPr lang="en-US" sz="2000" i="0" dirty="0" err="1">
                <a:solidFill>
                  <a:srgbClr val="000000"/>
                </a:solidFill>
                <a:effectLst/>
                <a:latin typeface="Lucida Grande"/>
              </a:rPr>
              <a:t>EfficientNet</a:t>
            </a:r>
            <a:r>
              <a:rPr lang="en-US" sz="2000" i="0" dirty="0">
                <a:solidFill>
                  <a:srgbClr val="000000"/>
                </a:solidFill>
                <a:effectLst/>
                <a:latin typeface="Lucida Grande"/>
              </a:rPr>
              <a:t>: Rethinking Model Scaling for Convolutional Neural Networks</a:t>
            </a:r>
          </a:p>
        </p:txBody>
      </p:sp>
    </p:spTree>
    <p:extLst>
      <p:ext uri="{BB962C8B-B14F-4D97-AF65-F5344CB8AC3E}">
        <p14:creationId xmlns:p14="http://schemas.microsoft.com/office/powerpoint/2010/main" val="235125929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73737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B948C5-BAF2-4F61-BFBE-FDB62C14C8D1}"/>
              </a:ext>
            </a:extLst>
          </p:cNvPr>
          <p:cNvSpPr txBox="1"/>
          <p:nvPr/>
        </p:nvSpPr>
        <p:spPr>
          <a:xfrm>
            <a:off x="3095167" y="1620939"/>
            <a:ext cx="6001666" cy="1015663"/>
          </a:xfrm>
          <a:prstGeom prst="rect">
            <a:avLst/>
          </a:prstGeom>
          <a:noFill/>
        </p:spPr>
        <p:txBody>
          <a:bodyPr wrap="square" rtlCol="0">
            <a:spAutoFit/>
          </a:bodyPr>
          <a:lstStyle/>
          <a:p>
            <a:r>
              <a:rPr lang="zh-CN" altLang="en-US" sz="6000" dirty="0">
                <a:solidFill>
                  <a:schemeClr val="bg1"/>
                </a:solidFill>
              </a:rPr>
              <a:t>量化</a:t>
            </a:r>
            <a:r>
              <a:rPr lang="en-US" altLang="zh-CN" sz="6000" dirty="0">
                <a:solidFill>
                  <a:schemeClr val="bg1"/>
                </a:solidFill>
              </a:rPr>
              <a:t>/</a:t>
            </a:r>
            <a:r>
              <a:rPr lang="zh-CN" altLang="en-US" sz="6000" dirty="0">
                <a:solidFill>
                  <a:schemeClr val="bg1"/>
                </a:solidFill>
              </a:rPr>
              <a:t>低比特运算</a:t>
            </a:r>
          </a:p>
        </p:txBody>
      </p:sp>
    </p:spTree>
    <p:extLst>
      <p:ext uri="{BB962C8B-B14F-4D97-AF65-F5344CB8AC3E}">
        <p14:creationId xmlns:p14="http://schemas.microsoft.com/office/powerpoint/2010/main" val="997722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34987-97B2-4F88-9324-5B54698E5069}"/>
              </a:ext>
            </a:extLst>
          </p:cNvPr>
          <p:cNvSpPr>
            <a:spLocks noGrp="1"/>
          </p:cNvSpPr>
          <p:nvPr>
            <p:ph type="title"/>
          </p:nvPr>
        </p:nvSpPr>
        <p:spPr/>
        <p:txBody>
          <a:bodyPr/>
          <a:lstStyle/>
          <a:p>
            <a:r>
              <a:rPr lang="zh-CN" altLang="en-US" dirty="0"/>
              <a:t>整形与浮点</a:t>
            </a:r>
            <a:endParaRPr lang="en-US" dirty="0"/>
          </a:p>
        </p:txBody>
      </p:sp>
      <p:sp>
        <p:nvSpPr>
          <p:cNvPr id="4" name="TextBox 3">
            <a:extLst>
              <a:ext uri="{FF2B5EF4-FFF2-40B4-BE49-F238E27FC236}">
                <a16:creationId xmlns:a16="http://schemas.microsoft.com/office/drawing/2014/main" id="{D96FB555-92BB-4E00-A17F-E4516BE8F853}"/>
              </a:ext>
            </a:extLst>
          </p:cNvPr>
          <p:cNvSpPr txBox="1"/>
          <p:nvPr/>
        </p:nvSpPr>
        <p:spPr>
          <a:xfrm>
            <a:off x="1326524" y="1818759"/>
            <a:ext cx="718145"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整形</a:t>
            </a:r>
            <a:endParaRPr lang="en-US" sz="2800" dirty="0">
              <a:gradFill>
                <a:gsLst>
                  <a:gs pos="2917">
                    <a:schemeClr val="tx1"/>
                  </a:gs>
                  <a:gs pos="30000">
                    <a:schemeClr val="tx1"/>
                  </a:gs>
                </a:gsLst>
                <a:lin ang="5400000" scaled="0"/>
              </a:gradFill>
            </a:endParaRPr>
          </a:p>
        </p:txBody>
      </p:sp>
      <p:graphicFrame>
        <p:nvGraphicFramePr>
          <p:cNvPr id="5" name="Table 5">
            <a:extLst>
              <a:ext uri="{FF2B5EF4-FFF2-40B4-BE49-F238E27FC236}">
                <a16:creationId xmlns:a16="http://schemas.microsoft.com/office/drawing/2014/main" id="{09847817-EC75-470F-8E8F-E8AC59650D44}"/>
              </a:ext>
            </a:extLst>
          </p:cNvPr>
          <p:cNvGraphicFramePr>
            <a:graphicFrameLocks noGrp="1"/>
          </p:cNvGraphicFramePr>
          <p:nvPr>
            <p:extLst>
              <p:ext uri="{D42A27DB-BD31-4B8C-83A1-F6EECF244321}">
                <p14:modId xmlns:p14="http://schemas.microsoft.com/office/powerpoint/2010/main" val="1389261746"/>
              </p:ext>
            </p:extLst>
          </p:nvPr>
        </p:nvGraphicFramePr>
        <p:xfrm>
          <a:off x="2737476" y="1663363"/>
          <a:ext cx="8128000" cy="741680"/>
        </p:xfrm>
        <a:graphic>
          <a:graphicData uri="http://schemas.openxmlformats.org/drawingml/2006/table">
            <a:tbl>
              <a:tblPr firstRow="1" bandRow="1">
                <a:tableStyleId>{5940675A-B579-460E-94D1-54222C63F5DA}</a:tableStyleId>
              </a:tblPr>
              <a:tblGrid>
                <a:gridCol w="1136203">
                  <a:extLst>
                    <a:ext uri="{9D8B030D-6E8A-4147-A177-3AD203B41FA5}">
                      <a16:colId xmlns:a16="http://schemas.microsoft.com/office/drawing/2014/main" val="1202462872"/>
                    </a:ext>
                  </a:extLst>
                </a:gridCol>
                <a:gridCol w="6991797">
                  <a:extLst>
                    <a:ext uri="{9D8B030D-6E8A-4147-A177-3AD203B41FA5}">
                      <a16:colId xmlns:a16="http://schemas.microsoft.com/office/drawing/2014/main" val="3071261203"/>
                    </a:ext>
                  </a:extLst>
                </a:gridCol>
              </a:tblGrid>
              <a:tr h="370840">
                <a:tc>
                  <a:txBody>
                    <a:bodyPr/>
                    <a:lstStyle/>
                    <a:p>
                      <a:pPr algn="ctr"/>
                      <a:r>
                        <a:rPr lang="zh-CN" altLang="en-US" dirty="0"/>
                        <a:t>符号位</a:t>
                      </a:r>
                      <a:endParaRPr lang="en-US" dirty="0"/>
                    </a:p>
                  </a:txBody>
                  <a:tcPr/>
                </a:tc>
                <a:tc>
                  <a:txBody>
                    <a:bodyPr/>
                    <a:lstStyle/>
                    <a:p>
                      <a:pPr algn="ctr"/>
                      <a:r>
                        <a:rPr lang="zh-CN" altLang="en-US" dirty="0"/>
                        <a:t>数值位</a:t>
                      </a:r>
                      <a:endParaRPr lang="en-US" dirty="0"/>
                    </a:p>
                  </a:txBody>
                  <a:tcPr/>
                </a:tc>
                <a:extLst>
                  <a:ext uri="{0D108BD9-81ED-4DB2-BD59-A6C34878D82A}">
                    <a16:rowId xmlns:a16="http://schemas.microsoft.com/office/drawing/2014/main" val="3860005051"/>
                  </a:ext>
                </a:extLst>
              </a:tr>
              <a:tr h="370840">
                <a:tc>
                  <a:txBody>
                    <a:bodyPr/>
                    <a:lstStyle/>
                    <a:p>
                      <a:pPr algn="ctr"/>
                      <a:r>
                        <a:rPr lang="en-US" dirty="0"/>
                        <a:t>1</a:t>
                      </a:r>
                      <a:r>
                        <a:rPr lang="en-US" altLang="zh-CN" dirty="0"/>
                        <a:t>-bit</a:t>
                      </a:r>
                      <a:endParaRPr lang="en-US" dirty="0"/>
                    </a:p>
                  </a:txBody>
                  <a:tcPr/>
                </a:tc>
                <a:tc>
                  <a:txBody>
                    <a:bodyPr/>
                    <a:lstStyle/>
                    <a:p>
                      <a:pPr algn="ctr"/>
                      <a:r>
                        <a:rPr lang="en-US" dirty="0"/>
                        <a:t>31</a:t>
                      </a:r>
                      <a:r>
                        <a:rPr lang="en-US" altLang="zh-CN" dirty="0"/>
                        <a:t>-bit</a:t>
                      </a:r>
                      <a:endParaRPr lang="en-US" dirty="0"/>
                    </a:p>
                  </a:txBody>
                  <a:tcPr/>
                </a:tc>
                <a:extLst>
                  <a:ext uri="{0D108BD9-81ED-4DB2-BD59-A6C34878D82A}">
                    <a16:rowId xmlns:a16="http://schemas.microsoft.com/office/drawing/2014/main" val="2169120770"/>
                  </a:ext>
                </a:extLst>
              </a:tr>
            </a:tbl>
          </a:graphicData>
        </a:graphic>
      </p:graphicFrame>
      <p:sp>
        <p:nvSpPr>
          <p:cNvPr id="7" name="TextBox 6">
            <a:extLst>
              <a:ext uri="{FF2B5EF4-FFF2-40B4-BE49-F238E27FC236}">
                <a16:creationId xmlns:a16="http://schemas.microsoft.com/office/drawing/2014/main" id="{226C1A72-8B31-4B56-9A1A-FFDAC85500C2}"/>
              </a:ext>
            </a:extLst>
          </p:cNvPr>
          <p:cNvSpPr txBox="1"/>
          <p:nvPr/>
        </p:nvSpPr>
        <p:spPr>
          <a:xfrm>
            <a:off x="787914" y="4031780"/>
            <a:ext cx="1795363" cy="861774"/>
          </a:xfrm>
          <a:prstGeom prst="rect">
            <a:avLst/>
          </a:prstGeom>
          <a:noFill/>
        </p:spPr>
        <p:txBody>
          <a:bodyPr wrap="none" lIns="0" tIns="0" rIns="0" bIns="0" rtlCol="0">
            <a:spAutoFit/>
          </a:bodyPr>
          <a:lstStyle/>
          <a:p>
            <a:pPr algn="ctr"/>
            <a:r>
              <a:rPr lang="zh-CN" altLang="en-US" sz="2800" dirty="0">
                <a:gradFill>
                  <a:gsLst>
                    <a:gs pos="2917">
                      <a:schemeClr val="tx1"/>
                    </a:gs>
                    <a:gs pos="30000">
                      <a:schemeClr val="tx1"/>
                    </a:gs>
                  </a:gsLst>
                  <a:lin ang="5400000" scaled="0"/>
                </a:gradFill>
              </a:rPr>
              <a:t>浮点</a:t>
            </a:r>
            <a:endParaRPr lang="en-US" altLang="zh-CN" sz="2800" dirty="0">
              <a:gradFill>
                <a:gsLst>
                  <a:gs pos="2917">
                    <a:schemeClr val="tx1"/>
                  </a:gs>
                  <a:gs pos="30000">
                    <a:schemeClr val="tx1"/>
                  </a:gs>
                </a:gsLst>
                <a:lin ang="5400000" scaled="0"/>
              </a:gradFill>
            </a:endParaRPr>
          </a:p>
          <a:p>
            <a:pPr algn="ctr"/>
            <a:r>
              <a:rPr lang="zh-CN" altLang="en-US" sz="2800" dirty="0">
                <a:gradFill>
                  <a:gsLst>
                    <a:gs pos="2917">
                      <a:schemeClr val="tx1"/>
                    </a:gs>
                    <a:gs pos="30000">
                      <a:schemeClr val="tx1"/>
                    </a:gs>
                  </a:gsLst>
                  <a:lin ang="5400000" scaled="0"/>
                </a:gradFill>
              </a:rPr>
              <a:t>（单精度）</a:t>
            </a:r>
            <a:endParaRPr lang="en-US" sz="2800" dirty="0">
              <a:gradFill>
                <a:gsLst>
                  <a:gs pos="2917">
                    <a:schemeClr val="tx1"/>
                  </a:gs>
                  <a:gs pos="30000">
                    <a:schemeClr val="tx1"/>
                  </a:gs>
                </a:gsLst>
                <a:lin ang="5400000" scaled="0"/>
              </a:gradFill>
            </a:endParaRPr>
          </a:p>
        </p:txBody>
      </p:sp>
      <p:graphicFrame>
        <p:nvGraphicFramePr>
          <p:cNvPr id="9" name="Table 5">
            <a:extLst>
              <a:ext uri="{FF2B5EF4-FFF2-40B4-BE49-F238E27FC236}">
                <a16:creationId xmlns:a16="http://schemas.microsoft.com/office/drawing/2014/main" id="{1D075154-2B27-4099-B7FB-DBC5AA4E94CF}"/>
              </a:ext>
            </a:extLst>
          </p:cNvPr>
          <p:cNvGraphicFramePr>
            <a:graphicFrameLocks noGrp="1"/>
          </p:cNvGraphicFramePr>
          <p:nvPr>
            <p:extLst>
              <p:ext uri="{D42A27DB-BD31-4B8C-83A1-F6EECF244321}">
                <p14:modId xmlns:p14="http://schemas.microsoft.com/office/powerpoint/2010/main" val="2531052420"/>
              </p:ext>
            </p:extLst>
          </p:nvPr>
        </p:nvGraphicFramePr>
        <p:xfrm>
          <a:off x="2737476" y="4151874"/>
          <a:ext cx="8128000" cy="741680"/>
        </p:xfrm>
        <a:graphic>
          <a:graphicData uri="http://schemas.openxmlformats.org/drawingml/2006/table">
            <a:tbl>
              <a:tblPr firstRow="1" bandRow="1">
                <a:tableStyleId>{5940675A-B579-460E-94D1-54222C63F5DA}</a:tableStyleId>
              </a:tblPr>
              <a:tblGrid>
                <a:gridCol w="1061792">
                  <a:extLst>
                    <a:ext uri="{9D8B030D-6E8A-4147-A177-3AD203B41FA5}">
                      <a16:colId xmlns:a16="http://schemas.microsoft.com/office/drawing/2014/main" val="1202462872"/>
                    </a:ext>
                  </a:extLst>
                </a:gridCol>
                <a:gridCol w="1365160">
                  <a:extLst>
                    <a:ext uri="{9D8B030D-6E8A-4147-A177-3AD203B41FA5}">
                      <a16:colId xmlns:a16="http://schemas.microsoft.com/office/drawing/2014/main" val="3071261203"/>
                    </a:ext>
                  </a:extLst>
                </a:gridCol>
                <a:gridCol w="5701048">
                  <a:extLst>
                    <a:ext uri="{9D8B030D-6E8A-4147-A177-3AD203B41FA5}">
                      <a16:colId xmlns:a16="http://schemas.microsoft.com/office/drawing/2014/main" val="21233491"/>
                    </a:ext>
                  </a:extLst>
                </a:gridCol>
              </a:tblGrid>
              <a:tr h="370840">
                <a:tc>
                  <a:txBody>
                    <a:bodyPr/>
                    <a:lstStyle/>
                    <a:p>
                      <a:pPr algn="ctr"/>
                      <a:r>
                        <a:rPr lang="zh-CN" altLang="en-US" dirty="0"/>
                        <a:t>符号位</a:t>
                      </a:r>
                      <a:endParaRPr lang="en-US" dirty="0"/>
                    </a:p>
                  </a:txBody>
                  <a:tcPr/>
                </a:tc>
                <a:tc>
                  <a:txBody>
                    <a:bodyPr/>
                    <a:lstStyle/>
                    <a:p>
                      <a:pPr algn="ctr"/>
                      <a:r>
                        <a:rPr lang="zh-CN" altLang="en-US" dirty="0"/>
                        <a:t>指数位</a:t>
                      </a:r>
                      <a:endParaRPr lang="en-US" dirty="0"/>
                    </a:p>
                  </a:txBody>
                  <a:tcPr/>
                </a:tc>
                <a:tc>
                  <a:txBody>
                    <a:bodyPr/>
                    <a:lstStyle/>
                    <a:p>
                      <a:pPr algn="ctr"/>
                      <a:r>
                        <a:rPr lang="zh-CN" altLang="en-US" dirty="0"/>
                        <a:t>尾数位</a:t>
                      </a:r>
                      <a:endParaRPr lang="en-US" dirty="0"/>
                    </a:p>
                  </a:txBody>
                  <a:tcPr/>
                </a:tc>
                <a:extLst>
                  <a:ext uri="{0D108BD9-81ED-4DB2-BD59-A6C34878D82A}">
                    <a16:rowId xmlns:a16="http://schemas.microsoft.com/office/drawing/2014/main" val="3860005051"/>
                  </a:ext>
                </a:extLst>
              </a:tr>
              <a:tr h="370840">
                <a:tc>
                  <a:txBody>
                    <a:bodyPr/>
                    <a:lstStyle/>
                    <a:p>
                      <a:pPr algn="ctr"/>
                      <a:r>
                        <a:rPr lang="en-US" dirty="0"/>
                        <a:t>1</a:t>
                      </a:r>
                      <a:r>
                        <a:rPr lang="en-US" altLang="zh-CN" dirty="0"/>
                        <a:t>-bit</a:t>
                      </a:r>
                      <a:endParaRPr lang="en-US" dirty="0"/>
                    </a:p>
                  </a:txBody>
                  <a:tcPr/>
                </a:tc>
                <a:tc>
                  <a:txBody>
                    <a:bodyPr/>
                    <a:lstStyle/>
                    <a:p>
                      <a:pPr algn="ctr"/>
                      <a:r>
                        <a:rPr lang="en-US" altLang="zh-CN" dirty="0"/>
                        <a:t>8-bit</a:t>
                      </a:r>
                      <a:endParaRPr lang="en-US" dirty="0"/>
                    </a:p>
                  </a:txBody>
                  <a:tcPr/>
                </a:tc>
                <a:tc>
                  <a:txBody>
                    <a:bodyPr/>
                    <a:lstStyle/>
                    <a:p>
                      <a:pPr algn="ctr"/>
                      <a:r>
                        <a:rPr lang="en-US" dirty="0"/>
                        <a:t>23</a:t>
                      </a:r>
                      <a:r>
                        <a:rPr lang="en-US" altLang="zh-CN" dirty="0"/>
                        <a:t>-bit</a:t>
                      </a:r>
                      <a:endParaRPr lang="en-US" dirty="0"/>
                    </a:p>
                  </a:txBody>
                  <a:tcPr/>
                </a:tc>
                <a:extLst>
                  <a:ext uri="{0D108BD9-81ED-4DB2-BD59-A6C34878D82A}">
                    <a16:rowId xmlns:a16="http://schemas.microsoft.com/office/drawing/2014/main" val="2169120770"/>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2FCFBD8-5B4D-4CFB-8E99-EC285A16B4C2}"/>
                  </a:ext>
                </a:extLst>
              </p:cNvPr>
              <p:cNvSpPr txBox="1"/>
              <p:nvPr/>
            </p:nvSpPr>
            <p:spPr>
              <a:xfrm>
                <a:off x="4524062" y="2779910"/>
                <a:ext cx="8837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gradFill>
                            <a:gsLst>
                              <a:gs pos="2917">
                                <a:schemeClr val="tx1"/>
                              </a:gs>
                              <a:gs pos="30000">
                                <a:schemeClr val="tx1"/>
                              </a:gs>
                            </a:gsLst>
                            <a:lin ang="5400000" scaled="0"/>
                          </a:gradFill>
                          <a:latin typeface="Cambria Math" panose="02040503050406030204" pitchFamily="18" charset="0"/>
                        </a:rPr>
                        <m:t>−</m:t>
                      </m:r>
                      <m:sSup>
                        <m:sSupPr>
                          <m:ctrlPr>
                            <a:rPr lang="en-US" sz="2800" i="1">
                              <a:gradFill>
                                <a:gsLst>
                                  <a:gs pos="2917">
                                    <a:schemeClr val="tx1"/>
                                  </a:gs>
                                  <a:gs pos="30000">
                                    <a:schemeClr val="tx1"/>
                                  </a:gs>
                                </a:gsLst>
                                <a:lin ang="5400000" scaled="0"/>
                              </a:gradFill>
                              <a:latin typeface="Cambria Math" panose="02040503050406030204" pitchFamily="18" charset="0"/>
                            </a:rPr>
                          </m:ctrlPr>
                        </m:sSupPr>
                        <m:e>
                          <m:r>
                            <a:rPr lang="en-US" sz="2800" i="1">
                              <a:gradFill>
                                <a:gsLst>
                                  <a:gs pos="2917">
                                    <a:schemeClr val="tx1"/>
                                  </a:gs>
                                  <a:gs pos="30000">
                                    <a:schemeClr val="tx1"/>
                                  </a:gs>
                                </a:gsLst>
                                <a:lin ang="5400000" scaled="0"/>
                              </a:gradFill>
                              <a:latin typeface="Cambria Math" panose="02040503050406030204" pitchFamily="18" charset="0"/>
                            </a:rPr>
                            <m:t>2</m:t>
                          </m:r>
                        </m:e>
                        <m:sup>
                          <m:r>
                            <a:rPr lang="en-US" sz="2800" i="1">
                              <a:gradFill>
                                <a:gsLst>
                                  <a:gs pos="2917">
                                    <a:schemeClr val="tx1"/>
                                  </a:gs>
                                  <a:gs pos="30000">
                                    <a:schemeClr val="tx1"/>
                                  </a:gs>
                                </a:gsLst>
                                <a:lin ang="5400000" scaled="0"/>
                              </a:gradFill>
                              <a:latin typeface="Cambria Math" panose="02040503050406030204" pitchFamily="18" charset="0"/>
                            </a:rPr>
                            <m:t>31</m:t>
                          </m:r>
                        </m:sup>
                      </m:sSup>
                    </m:oMath>
                  </m:oMathPara>
                </a14:m>
                <a:endParaRPr lang="en-US" sz="2800" dirty="0" err="1">
                  <a:gradFill>
                    <a:gsLst>
                      <a:gs pos="2917">
                        <a:schemeClr val="tx1"/>
                      </a:gs>
                      <a:gs pos="30000">
                        <a:schemeClr val="tx1"/>
                      </a:gs>
                    </a:gsLst>
                    <a:lin ang="5400000" scaled="0"/>
                  </a:gradFill>
                </a:endParaRPr>
              </a:p>
            </p:txBody>
          </p:sp>
        </mc:Choice>
        <mc:Fallback xmlns="">
          <p:sp>
            <p:nvSpPr>
              <p:cNvPr id="10" name="TextBox 9">
                <a:extLst>
                  <a:ext uri="{FF2B5EF4-FFF2-40B4-BE49-F238E27FC236}">
                    <a16:creationId xmlns:a16="http://schemas.microsoft.com/office/drawing/2014/main" id="{02FCFBD8-5B4D-4CFB-8E99-EC285A16B4C2}"/>
                  </a:ext>
                </a:extLst>
              </p:cNvPr>
              <p:cNvSpPr txBox="1">
                <a:spLocks noRot="1" noChangeAspect="1" noMove="1" noResize="1" noEditPoints="1" noAdjustHandles="1" noChangeArrowheads="1" noChangeShapeType="1" noTextEdit="1"/>
              </p:cNvSpPr>
              <p:nvPr/>
            </p:nvSpPr>
            <p:spPr>
              <a:xfrm>
                <a:off x="4524062" y="2779910"/>
                <a:ext cx="883703"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2B9BAC5-F580-4DAB-82F8-0BF4165B76C7}"/>
                  </a:ext>
                </a:extLst>
              </p:cNvPr>
              <p:cNvSpPr txBox="1"/>
              <p:nvPr/>
            </p:nvSpPr>
            <p:spPr>
              <a:xfrm>
                <a:off x="7894644" y="2773293"/>
                <a:ext cx="124200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gradFill>
                                <a:gsLst>
                                  <a:gs pos="2917">
                                    <a:schemeClr val="tx1"/>
                                  </a:gs>
                                  <a:gs pos="30000">
                                    <a:schemeClr val="tx1"/>
                                  </a:gs>
                                </a:gsLst>
                                <a:lin ang="5400000" scaled="0"/>
                              </a:gradFill>
                              <a:latin typeface="Cambria Math" panose="02040503050406030204" pitchFamily="18" charset="0"/>
                            </a:rPr>
                          </m:ctrlPr>
                        </m:sSupPr>
                        <m:e>
                          <m:r>
                            <a:rPr lang="en-US" sz="2800" b="0" i="1" smtClean="0">
                              <a:gradFill>
                                <a:gsLst>
                                  <a:gs pos="2917">
                                    <a:schemeClr val="tx1"/>
                                  </a:gs>
                                  <a:gs pos="30000">
                                    <a:schemeClr val="tx1"/>
                                  </a:gs>
                                </a:gsLst>
                                <a:lin ang="5400000" scaled="0"/>
                              </a:gradFill>
                              <a:latin typeface="Cambria Math" panose="02040503050406030204" pitchFamily="18" charset="0"/>
                            </a:rPr>
                            <m:t>2</m:t>
                          </m:r>
                        </m:e>
                        <m:sup>
                          <m:r>
                            <a:rPr lang="en-US" sz="2800" b="0" i="1" smtClean="0">
                              <a:gradFill>
                                <a:gsLst>
                                  <a:gs pos="2917">
                                    <a:schemeClr val="tx1"/>
                                  </a:gs>
                                  <a:gs pos="30000">
                                    <a:schemeClr val="tx1"/>
                                  </a:gs>
                                </a:gsLst>
                                <a:lin ang="5400000" scaled="0"/>
                              </a:gradFill>
                              <a:latin typeface="Cambria Math" panose="02040503050406030204" pitchFamily="18" charset="0"/>
                            </a:rPr>
                            <m:t>31</m:t>
                          </m:r>
                        </m:sup>
                      </m:sSup>
                      <m:r>
                        <a:rPr lang="en-US" sz="2800" b="0" i="1" smtClean="0">
                          <a:gradFill>
                            <a:gsLst>
                              <a:gs pos="2917">
                                <a:schemeClr val="tx1"/>
                              </a:gs>
                              <a:gs pos="30000">
                                <a:schemeClr val="tx1"/>
                              </a:gs>
                            </a:gsLst>
                            <a:lin ang="5400000" scaled="0"/>
                          </a:gradFill>
                          <a:latin typeface="Cambria Math" panose="02040503050406030204" pitchFamily="18" charset="0"/>
                        </a:rPr>
                        <m:t>−1</m:t>
                      </m:r>
                    </m:oMath>
                  </m:oMathPara>
                </a14:m>
                <a:endParaRPr lang="en-US" sz="2800" dirty="0" err="1">
                  <a:gradFill>
                    <a:gsLst>
                      <a:gs pos="2917">
                        <a:schemeClr val="tx1"/>
                      </a:gs>
                      <a:gs pos="30000">
                        <a:schemeClr val="tx1"/>
                      </a:gs>
                    </a:gsLst>
                    <a:lin ang="5400000" scaled="0"/>
                  </a:gradFill>
                </a:endParaRPr>
              </a:p>
            </p:txBody>
          </p:sp>
        </mc:Choice>
        <mc:Fallback xmlns="">
          <p:sp>
            <p:nvSpPr>
              <p:cNvPr id="12" name="TextBox 11">
                <a:extLst>
                  <a:ext uri="{FF2B5EF4-FFF2-40B4-BE49-F238E27FC236}">
                    <a16:creationId xmlns:a16="http://schemas.microsoft.com/office/drawing/2014/main" id="{02B9BAC5-F580-4DAB-82F8-0BF4165B76C7}"/>
                  </a:ext>
                </a:extLst>
              </p:cNvPr>
              <p:cNvSpPr txBox="1">
                <a:spLocks noRot="1" noChangeAspect="1" noMove="1" noResize="1" noEditPoints="1" noAdjustHandles="1" noChangeArrowheads="1" noChangeShapeType="1" noTextEdit="1"/>
              </p:cNvSpPr>
              <p:nvPr/>
            </p:nvSpPr>
            <p:spPr>
              <a:xfrm>
                <a:off x="7894644" y="2773293"/>
                <a:ext cx="1242007" cy="430887"/>
              </a:xfrm>
              <a:prstGeom prst="rect">
                <a:avLst/>
              </a:prstGeom>
              <a:blipFill>
                <a:blip r:embed="rId4"/>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DBD24D6-E880-477F-8E64-FE0CD72016EE}"/>
              </a:ext>
            </a:extLst>
          </p:cNvPr>
          <p:cNvSpPr txBox="1"/>
          <p:nvPr/>
        </p:nvSpPr>
        <p:spPr>
          <a:xfrm>
            <a:off x="3130351" y="2779909"/>
            <a:ext cx="1436291"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最小值：</a:t>
            </a:r>
            <a:endParaRPr lang="en-US" sz="2800" dirty="0">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86461D83-58DD-4A48-A54A-1DC6CBFE9B56}"/>
              </a:ext>
            </a:extLst>
          </p:cNvPr>
          <p:cNvSpPr txBox="1"/>
          <p:nvPr/>
        </p:nvSpPr>
        <p:spPr>
          <a:xfrm>
            <a:off x="6458353" y="2779908"/>
            <a:ext cx="1436291"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最大值：</a:t>
            </a:r>
            <a:endParaRPr lang="en-US" sz="2800" dirty="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82A8910B-F1A6-486B-A562-65D497281B87}"/>
              </a:ext>
            </a:extLst>
          </p:cNvPr>
          <p:cNvSpPr txBox="1"/>
          <p:nvPr/>
        </p:nvSpPr>
        <p:spPr>
          <a:xfrm>
            <a:off x="3130351" y="5185989"/>
            <a:ext cx="1436291"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最小值：</a:t>
            </a:r>
            <a:endParaRPr lang="en-US" sz="28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1996313F-BB86-441C-9A36-F8BD223D968F}"/>
              </a:ext>
            </a:extLst>
          </p:cNvPr>
          <p:cNvSpPr txBox="1"/>
          <p:nvPr/>
        </p:nvSpPr>
        <p:spPr>
          <a:xfrm>
            <a:off x="6458353" y="5185988"/>
            <a:ext cx="1436291"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最大值：</a:t>
            </a:r>
            <a:endParaRPr lang="en-US" sz="2800"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62ECE65-B5F4-4C16-98FC-F453FE6126C3}"/>
                  </a:ext>
                </a:extLst>
              </p:cNvPr>
              <p:cNvSpPr txBox="1"/>
              <p:nvPr/>
            </p:nvSpPr>
            <p:spPr>
              <a:xfrm>
                <a:off x="6801476" y="5679021"/>
                <a:ext cx="5040883" cy="460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gradFill>
                                <a:gsLst>
                                  <a:gs pos="2917">
                                    <a:schemeClr val="tx1"/>
                                  </a:gs>
                                  <a:gs pos="30000">
                                    <a:schemeClr val="tx1"/>
                                  </a:gs>
                                </a:gsLst>
                                <a:lin ang="5400000" scaled="0"/>
                              </a:gradFill>
                              <a:latin typeface="Cambria Math" panose="02040503050406030204" pitchFamily="18" charset="0"/>
                            </a:rPr>
                          </m:ctrlPr>
                        </m:sSupPr>
                        <m:e>
                          <m:r>
                            <a:rPr lang="en-US" sz="2400" b="0" i="1" smtClean="0">
                              <a:gradFill>
                                <a:gsLst>
                                  <a:gs pos="2917">
                                    <a:schemeClr val="tx1"/>
                                  </a:gs>
                                  <a:gs pos="30000">
                                    <a:schemeClr val="tx1"/>
                                  </a:gs>
                                </a:gsLst>
                                <a:lin ang="5400000" scaled="0"/>
                              </a:gradFill>
                              <a:latin typeface="Cambria Math" panose="02040503050406030204" pitchFamily="18" charset="0"/>
                            </a:rPr>
                            <m:t>+2</m:t>
                          </m:r>
                        </m:e>
                        <m:sup>
                          <m:r>
                            <a:rPr lang="en-US" sz="2400" b="0" i="1" smtClean="0">
                              <a:gradFill>
                                <a:gsLst>
                                  <a:gs pos="2917">
                                    <a:schemeClr val="tx1"/>
                                  </a:gs>
                                  <a:gs pos="30000">
                                    <a:schemeClr val="tx1"/>
                                  </a:gs>
                                </a:gsLst>
                                <a:lin ang="5400000" scaled="0"/>
                              </a:gradFill>
                              <a:latin typeface="Cambria Math" panose="02040503050406030204" pitchFamily="18" charset="0"/>
                            </a:rPr>
                            <m:t>127</m:t>
                          </m:r>
                        </m:sup>
                      </m:sSup>
                      <m:r>
                        <a:rPr lang="en-US"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m:rPr>
                          <m:nor/>
                        </m:rPr>
                        <a:rPr lang="en-US" sz="2000"/>
                        <m:t>1.11111111111111111111111</m:t>
                      </m:r>
                    </m:oMath>
                  </m:oMathPara>
                </a14:m>
                <a:endParaRPr lang="en-US" sz="2000" dirty="0"/>
              </a:p>
            </p:txBody>
          </p:sp>
        </mc:Choice>
        <mc:Fallback xmlns="">
          <p:sp>
            <p:nvSpPr>
              <p:cNvPr id="22" name="TextBox 21">
                <a:extLst>
                  <a:ext uri="{FF2B5EF4-FFF2-40B4-BE49-F238E27FC236}">
                    <a16:creationId xmlns:a16="http://schemas.microsoft.com/office/drawing/2014/main" id="{762ECE65-B5F4-4C16-98FC-F453FE6126C3}"/>
                  </a:ext>
                </a:extLst>
              </p:cNvPr>
              <p:cNvSpPr txBox="1">
                <a:spLocks noRot="1" noChangeAspect="1" noMove="1" noResize="1" noEditPoints="1" noAdjustHandles="1" noChangeArrowheads="1" noChangeShapeType="1" noTextEdit="1"/>
              </p:cNvSpPr>
              <p:nvPr/>
            </p:nvSpPr>
            <p:spPr>
              <a:xfrm>
                <a:off x="6801476" y="5679021"/>
                <a:ext cx="5040883" cy="4605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5496FEC-5551-4E23-AC0C-A79D17D798D2}"/>
                  </a:ext>
                </a:extLst>
              </p:cNvPr>
              <p:cNvSpPr txBox="1"/>
              <p:nvPr/>
            </p:nvSpPr>
            <p:spPr>
              <a:xfrm>
                <a:off x="3446227" y="5679021"/>
                <a:ext cx="2240829" cy="460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i="1" smtClean="0">
                              <a:gradFill>
                                <a:gsLst>
                                  <a:gs pos="2917">
                                    <a:schemeClr val="tx1"/>
                                  </a:gs>
                                  <a:gs pos="30000">
                                    <a:schemeClr val="tx1"/>
                                  </a:gs>
                                </a:gsLst>
                                <a:lin ang="5400000" scaled="0"/>
                              </a:gradFill>
                              <a:latin typeface="Cambria Math" panose="02040503050406030204" pitchFamily="18" charset="0"/>
                            </a:rPr>
                          </m:ctrlPr>
                        </m:sSupPr>
                        <m:e>
                          <m:r>
                            <a:rPr lang="en-US" altLang="zh-CN" sz="2400" i="1">
                              <a:gradFill>
                                <a:gsLst>
                                  <a:gs pos="2917">
                                    <a:schemeClr val="tx1"/>
                                  </a:gs>
                                  <a:gs pos="30000">
                                    <a:schemeClr val="tx1"/>
                                  </a:gs>
                                </a:gsLst>
                                <a:lin ang="5400000" scaled="0"/>
                              </a:gradFill>
                              <a:latin typeface="Cambria Math" panose="02040503050406030204" pitchFamily="18" charset="0"/>
                            </a:rPr>
                            <m:t>−</m:t>
                          </m:r>
                          <m:r>
                            <a:rPr lang="en-US" sz="2400" b="0" i="1" smtClean="0">
                              <a:gradFill>
                                <a:gsLst>
                                  <a:gs pos="2917">
                                    <a:schemeClr val="tx1"/>
                                  </a:gs>
                                  <a:gs pos="30000">
                                    <a:schemeClr val="tx1"/>
                                  </a:gs>
                                </a:gsLst>
                                <a:lin ang="5400000" scaled="0"/>
                              </a:gradFill>
                              <a:latin typeface="Cambria Math" panose="02040503050406030204" pitchFamily="18" charset="0"/>
                            </a:rPr>
                            <m:t>2</m:t>
                          </m:r>
                        </m:e>
                        <m:sup>
                          <m:r>
                            <a:rPr lang="en-US" sz="2400" b="0" i="1" smtClean="0">
                              <a:gradFill>
                                <a:gsLst>
                                  <a:gs pos="2917">
                                    <a:schemeClr val="tx1"/>
                                  </a:gs>
                                  <a:gs pos="30000">
                                    <a:schemeClr val="tx1"/>
                                  </a:gs>
                                </a:gsLst>
                                <a:lin ang="5400000" scaled="0"/>
                              </a:gradFill>
                              <a:latin typeface="Cambria Math" panose="02040503050406030204" pitchFamily="18" charset="0"/>
                            </a:rPr>
                            <m:t>−126</m:t>
                          </m:r>
                        </m:sup>
                      </m:sSup>
                      <m:r>
                        <a:rPr lang="en-US" sz="2400" b="0" i="1" smtClean="0">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m:t>
                      </m:r>
                      <m:r>
                        <m:rPr>
                          <m:nor/>
                        </m:rPr>
                        <a:rPr lang="en-US" sz="2000"/>
                        <m:t>1.</m:t>
                      </m:r>
                      <m:r>
                        <a:rPr lang="en-US" sz="2000" i="1" smtClean="0">
                          <a:latin typeface="Cambria Math" panose="02040503050406030204" pitchFamily="18" charset="0"/>
                        </a:rPr>
                        <m:t> </m:t>
                      </m:r>
                      <m:r>
                        <m:rPr>
                          <m:nor/>
                        </m:rPr>
                        <a:rPr lang="en-US" sz="2000" b="0" i="0" smtClean="0"/>
                        <m:t>0</m:t>
                      </m:r>
                    </m:oMath>
                  </m:oMathPara>
                </a14:m>
                <a:endParaRPr lang="en-US" sz="2000" dirty="0"/>
              </a:p>
            </p:txBody>
          </p:sp>
        </mc:Choice>
        <mc:Fallback xmlns="">
          <p:sp>
            <p:nvSpPr>
              <p:cNvPr id="24" name="TextBox 23">
                <a:extLst>
                  <a:ext uri="{FF2B5EF4-FFF2-40B4-BE49-F238E27FC236}">
                    <a16:creationId xmlns:a16="http://schemas.microsoft.com/office/drawing/2014/main" id="{95496FEC-5551-4E23-AC0C-A79D17D798D2}"/>
                  </a:ext>
                </a:extLst>
              </p:cNvPr>
              <p:cNvSpPr txBox="1">
                <a:spLocks noRot="1" noChangeAspect="1" noMove="1" noResize="1" noEditPoints="1" noAdjustHandles="1" noChangeArrowheads="1" noChangeShapeType="1" noTextEdit="1"/>
              </p:cNvSpPr>
              <p:nvPr/>
            </p:nvSpPr>
            <p:spPr>
              <a:xfrm>
                <a:off x="3446227" y="5679021"/>
                <a:ext cx="2240829" cy="460575"/>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47841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601A90A-5D54-4546-8DDE-AA3B8873C06D}"/>
              </a:ext>
            </a:extLst>
          </p:cNvPr>
          <p:cNvGrpSpPr/>
          <p:nvPr/>
        </p:nvGrpSpPr>
        <p:grpSpPr>
          <a:xfrm>
            <a:off x="894779" y="3270090"/>
            <a:ext cx="4343400" cy="762080"/>
            <a:chOff x="894779" y="3270090"/>
            <a:chExt cx="4343400" cy="762080"/>
          </a:xfrm>
        </p:grpSpPr>
        <p:sp>
          <p:nvSpPr>
            <p:cNvPr id="20" name="Isosceles Triangle 19">
              <a:extLst>
                <a:ext uri="{FF2B5EF4-FFF2-40B4-BE49-F238E27FC236}">
                  <a16:creationId xmlns:a16="http://schemas.microsoft.com/office/drawing/2014/main" id="{78631FAF-E936-4B7D-B777-F5823C5CF500}"/>
                </a:ext>
              </a:extLst>
            </p:cNvPr>
            <p:cNvSpPr/>
            <p:nvPr/>
          </p:nvSpPr>
          <p:spPr bwMode="auto">
            <a:xfrm flipV="1">
              <a:off x="894779" y="3276520"/>
              <a:ext cx="4343400" cy="755650"/>
            </a:xfrm>
            <a:prstGeom prst="triangle">
              <a:avLst>
                <a:gd name="adj" fmla="val 50585"/>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Isosceles Triangle 20">
              <a:extLst>
                <a:ext uri="{FF2B5EF4-FFF2-40B4-BE49-F238E27FC236}">
                  <a16:creationId xmlns:a16="http://schemas.microsoft.com/office/drawing/2014/main" id="{783BFB37-4189-48B2-841A-682A6DEAC6A8}"/>
                </a:ext>
              </a:extLst>
            </p:cNvPr>
            <p:cNvSpPr/>
            <p:nvPr/>
          </p:nvSpPr>
          <p:spPr bwMode="auto">
            <a:xfrm flipV="1">
              <a:off x="1022351" y="3276520"/>
              <a:ext cx="4068881"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Isosceles Triangle 22">
              <a:extLst>
                <a:ext uri="{FF2B5EF4-FFF2-40B4-BE49-F238E27FC236}">
                  <a16:creationId xmlns:a16="http://schemas.microsoft.com/office/drawing/2014/main" id="{6EBF453E-BA7E-4764-9731-83854246C605}"/>
                </a:ext>
              </a:extLst>
            </p:cNvPr>
            <p:cNvSpPr/>
            <p:nvPr/>
          </p:nvSpPr>
          <p:spPr bwMode="auto">
            <a:xfrm flipV="1">
              <a:off x="1140256" y="3276520"/>
              <a:ext cx="3833070"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3CFED6C7-35CD-4E33-B536-91B181561A51}"/>
                </a:ext>
              </a:extLst>
            </p:cNvPr>
            <p:cNvSpPr/>
            <p:nvPr/>
          </p:nvSpPr>
          <p:spPr bwMode="auto">
            <a:xfrm flipV="1">
              <a:off x="1269204" y="3276520"/>
              <a:ext cx="3575175"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Isosceles Triangle 26">
              <a:extLst>
                <a:ext uri="{FF2B5EF4-FFF2-40B4-BE49-F238E27FC236}">
                  <a16:creationId xmlns:a16="http://schemas.microsoft.com/office/drawing/2014/main" id="{071AB6E4-B33A-4166-880C-B67A2F396514}"/>
                </a:ext>
              </a:extLst>
            </p:cNvPr>
            <p:cNvSpPr/>
            <p:nvPr/>
          </p:nvSpPr>
          <p:spPr bwMode="auto">
            <a:xfrm flipV="1">
              <a:off x="1404902" y="3276520"/>
              <a:ext cx="3301614"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ED5E7DDB-D7AA-46F6-B751-0AF3249E1A2D}"/>
                </a:ext>
              </a:extLst>
            </p:cNvPr>
            <p:cNvSpPr/>
            <p:nvPr/>
          </p:nvSpPr>
          <p:spPr bwMode="auto">
            <a:xfrm flipV="1">
              <a:off x="1546311" y="3276520"/>
              <a:ext cx="3018796"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DF6077E1-A89D-4B9C-B73D-2386D6300CA9}"/>
                </a:ext>
              </a:extLst>
            </p:cNvPr>
            <p:cNvSpPr/>
            <p:nvPr/>
          </p:nvSpPr>
          <p:spPr bwMode="auto">
            <a:xfrm flipV="1">
              <a:off x="1702772" y="3276520"/>
              <a:ext cx="2705819"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Isosceles Triangle 32">
              <a:extLst>
                <a:ext uri="{FF2B5EF4-FFF2-40B4-BE49-F238E27FC236}">
                  <a16:creationId xmlns:a16="http://schemas.microsoft.com/office/drawing/2014/main" id="{F285C7F5-A567-4E8F-87DE-B663A4F08F03}"/>
                </a:ext>
              </a:extLst>
            </p:cNvPr>
            <p:cNvSpPr/>
            <p:nvPr/>
          </p:nvSpPr>
          <p:spPr bwMode="auto">
            <a:xfrm flipV="1">
              <a:off x="1866929" y="3276520"/>
              <a:ext cx="2377503"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CBA283B7-76B0-484B-A171-4FC4855D8DD0}"/>
                </a:ext>
              </a:extLst>
            </p:cNvPr>
            <p:cNvSpPr/>
            <p:nvPr/>
          </p:nvSpPr>
          <p:spPr bwMode="auto">
            <a:xfrm flipV="1">
              <a:off x="2011168" y="3276520"/>
              <a:ext cx="2089024"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a:extLst>
                <a:ext uri="{FF2B5EF4-FFF2-40B4-BE49-F238E27FC236}">
                  <a16:creationId xmlns:a16="http://schemas.microsoft.com/office/drawing/2014/main" id="{D1822AD1-C3C8-4729-90F9-7AD12362877E}"/>
                </a:ext>
              </a:extLst>
            </p:cNvPr>
            <p:cNvSpPr/>
            <p:nvPr/>
          </p:nvSpPr>
          <p:spPr bwMode="auto">
            <a:xfrm flipV="1">
              <a:off x="2164899" y="3276520"/>
              <a:ext cx="1781563"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2F560E4-1476-4066-A122-C5A5F0937A59}"/>
                </a:ext>
              </a:extLst>
            </p:cNvPr>
            <p:cNvSpPr/>
            <p:nvPr/>
          </p:nvSpPr>
          <p:spPr bwMode="auto">
            <a:xfrm flipV="1">
              <a:off x="2288405" y="3273305"/>
              <a:ext cx="1534549"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Isosceles Triangle 42">
              <a:extLst>
                <a:ext uri="{FF2B5EF4-FFF2-40B4-BE49-F238E27FC236}">
                  <a16:creationId xmlns:a16="http://schemas.microsoft.com/office/drawing/2014/main" id="{6CAE4587-D641-4C6E-B5AA-EEEEA49F2E18}"/>
                </a:ext>
              </a:extLst>
            </p:cNvPr>
            <p:cNvSpPr/>
            <p:nvPr/>
          </p:nvSpPr>
          <p:spPr bwMode="auto">
            <a:xfrm flipV="1">
              <a:off x="2401331" y="3273305"/>
              <a:ext cx="1308695"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544FC40C-BB26-43AB-9589-3A9B6276F33E}"/>
                </a:ext>
              </a:extLst>
            </p:cNvPr>
            <p:cNvSpPr/>
            <p:nvPr/>
          </p:nvSpPr>
          <p:spPr bwMode="auto">
            <a:xfrm flipV="1">
              <a:off x="2524720" y="3273305"/>
              <a:ext cx="1061916"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418FD920-C8FC-407C-A279-D32412EF711D}"/>
                </a:ext>
              </a:extLst>
            </p:cNvPr>
            <p:cNvSpPr/>
            <p:nvPr/>
          </p:nvSpPr>
          <p:spPr bwMode="auto">
            <a:xfrm flipV="1">
              <a:off x="2638869" y="3276480"/>
              <a:ext cx="836327"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Isosceles Triangle 48">
              <a:extLst>
                <a:ext uri="{FF2B5EF4-FFF2-40B4-BE49-F238E27FC236}">
                  <a16:creationId xmlns:a16="http://schemas.microsoft.com/office/drawing/2014/main" id="{34217964-43DD-43AE-9AEC-F37E337AB79F}"/>
                </a:ext>
              </a:extLst>
            </p:cNvPr>
            <p:cNvSpPr/>
            <p:nvPr/>
          </p:nvSpPr>
          <p:spPr bwMode="auto">
            <a:xfrm flipV="1">
              <a:off x="2748502" y="3273305"/>
              <a:ext cx="620490"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Isosceles Triangle 50">
              <a:extLst>
                <a:ext uri="{FF2B5EF4-FFF2-40B4-BE49-F238E27FC236}">
                  <a16:creationId xmlns:a16="http://schemas.microsoft.com/office/drawing/2014/main" id="{A4C45DB9-FF84-41D7-939F-0A50A0C55F78}"/>
                </a:ext>
              </a:extLst>
            </p:cNvPr>
            <p:cNvSpPr/>
            <p:nvPr/>
          </p:nvSpPr>
          <p:spPr bwMode="auto">
            <a:xfrm flipV="1">
              <a:off x="2860589" y="3270090"/>
              <a:ext cx="396528"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Isosceles Triangle 52">
              <a:extLst>
                <a:ext uri="{FF2B5EF4-FFF2-40B4-BE49-F238E27FC236}">
                  <a16:creationId xmlns:a16="http://schemas.microsoft.com/office/drawing/2014/main" id="{1F07D23F-766D-4880-84C8-CF0541FB13DF}"/>
                </a:ext>
              </a:extLst>
            </p:cNvPr>
            <p:cNvSpPr/>
            <p:nvPr/>
          </p:nvSpPr>
          <p:spPr bwMode="auto">
            <a:xfrm flipV="1">
              <a:off x="2977885" y="3273265"/>
              <a:ext cx="161937" cy="755650"/>
            </a:xfrm>
            <a:prstGeom prst="triangle">
              <a:avLst>
                <a:gd name="adj" fmla="val 50804"/>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02D432B-C6AC-4552-8DE9-0A88F6906107}"/>
              </a:ext>
            </a:extLst>
          </p:cNvPr>
          <p:cNvSpPr>
            <a:spLocks noGrp="1"/>
          </p:cNvSpPr>
          <p:nvPr>
            <p:ph type="title"/>
          </p:nvPr>
        </p:nvSpPr>
        <p:spPr>
          <a:xfrm>
            <a:off x="6654913" y="542905"/>
            <a:ext cx="4237737" cy="553998"/>
          </a:xfrm>
        </p:spPr>
        <p:txBody>
          <a:bodyPr/>
          <a:lstStyle/>
          <a:p>
            <a:r>
              <a:rPr lang="zh-CN" altLang="en-US" dirty="0"/>
              <a:t>浮点：指数分段采样</a:t>
            </a:r>
            <a:endParaRPr lang="en-US" dirty="0"/>
          </a:p>
        </p:txBody>
      </p:sp>
      <p:pic>
        <p:nvPicPr>
          <p:cNvPr id="6146" name="Picture 2">
            <a:extLst>
              <a:ext uri="{FF2B5EF4-FFF2-40B4-BE49-F238E27FC236}">
                <a16:creationId xmlns:a16="http://schemas.microsoft.com/office/drawing/2014/main" id="{8A9D260B-C73D-4242-AC2B-DA25030E3E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9608" y="2087562"/>
            <a:ext cx="5667375" cy="372427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1D45BF2-4883-421D-80AF-C5DA88DFC030}"/>
              </a:ext>
            </a:extLst>
          </p:cNvPr>
          <p:cNvSpPr/>
          <p:nvPr/>
        </p:nvSpPr>
        <p:spPr bwMode="auto">
          <a:xfrm>
            <a:off x="10474895" y="5435600"/>
            <a:ext cx="1462088" cy="37623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1702B1ED-1C38-403F-8375-E4D24A2E9A24}"/>
              </a:ext>
            </a:extLst>
          </p:cNvPr>
          <p:cNvSpPr/>
          <p:nvPr/>
        </p:nvSpPr>
        <p:spPr bwMode="auto">
          <a:xfrm>
            <a:off x="7617395" y="1879600"/>
            <a:ext cx="2971800" cy="6984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800" dirty="0">
                <a:solidFill>
                  <a:schemeClr val="tx1"/>
                </a:solidFill>
                <a:ea typeface="Segoe UI" pitchFamily="34" charset="0"/>
                <a:cs typeface="Segoe UI" pitchFamily="34" charset="0"/>
              </a:rPr>
              <a:t>实数集</a:t>
            </a:r>
            <a:endParaRPr lang="en-US" sz="2800" dirty="0" err="1">
              <a:solidFill>
                <a:schemeClr val="tx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AE583C40-BF94-4E4C-90AF-FF8AC9EBCF72}"/>
              </a:ext>
            </a:extLst>
          </p:cNvPr>
          <p:cNvSpPr/>
          <p:nvPr/>
        </p:nvSpPr>
        <p:spPr bwMode="auto">
          <a:xfrm>
            <a:off x="7503095" y="5113377"/>
            <a:ext cx="3251200" cy="6984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800" dirty="0">
                <a:solidFill>
                  <a:schemeClr val="tx1"/>
                </a:solidFill>
                <a:ea typeface="Segoe UI" pitchFamily="34" charset="0"/>
                <a:cs typeface="Segoe UI" pitchFamily="34" charset="0"/>
              </a:rPr>
              <a:t>浮点数表达</a:t>
            </a:r>
            <a:endParaRPr lang="en-US" sz="2800" dirty="0" err="1">
              <a:solidFill>
                <a:schemeClr val="tx1"/>
              </a:solidFill>
              <a:ea typeface="Segoe UI" pitchFamily="34" charset="0"/>
              <a:cs typeface="Segoe UI" pitchFamily="34" charset="0"/>
            </a:endParaRPr>
          </a:p>
        </p:txBody>
      </p:sp>
      <p:pic>
        <p:nvPicPr>
          <p:cNvPr id="9" name="Picture 2">
            <a:extLst>
              <a:ext uri="{FF2B5EF4-FFF2-40B4-BE49-F238E27FC236}">
                <a16:creationId xmlns:a16="http://schemas.microsoft.com/office/drawing/2014/main" id="{B5BB9ED6-BFE9-4E3F-B4BD-8A6F2733BD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89" b="67221"/>
          <a:stretch/>
        </p:blipFill>
        <p:spPr bwMode="auto">
          <a:xfrm>
            <a:off x="235967" y="2578060"/>
            <a:ext cx="5667375" cy="7556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1EA9D0A5-D058-4565-B2B4-3CA85B40E4F6}"/>
              </a:ext>
            </a:extLst>
          </p:cNvPr>
          <p:cNvSpPr/>
          <p:nvPr/>
        </p:nvSpPr>
        <p:spPr bwMode="auto">
          <a:xfrm>
            <a:off x="1583754" y="1879600"/>
            <a:ext cx="2971800" cy="6984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800" dirty="0">
                <a:solidFill>
                  <a:schemeClr val="tx1"/>
                </a:solidFill>
                <a:ea typeface="Segoe UI" pitchFamily="34" charset="0"/>
                <a:cs typeface="Segoe UI" pitchFamily="34" charset="0"/>
              </a:rPr>
              <a:t>实数集</a:t>
            </a:r>
            <a:endParaRPr lang="en-US" sz="2800" dirty="0" err="1">
              <a:solidFill>
                <a:schemeClr val="tx1"/>
              </a:solidFill>
              <a:ea typeface="Segoe UI" pitchFamily="34" charset="0"/>
              <a:cs typeface="Segoe UI" pitchFamily="34" charset="0"/>
            </a:endParaRPr>
          </a:p>
        </p:txBody>
      </p:sp>
      <p:sp>
        <p:nvSpPr>
          <p:cNvPr id="14" name="Title 1">
            <a:extLst>
              <a:ext uri="{FF2B5EF4-FFF2-40B4-BE49-F238E27FC236}">
                <a16:creationId xmlns:a16="http://schemas.microsoft.com/office/drawing/2014/main" id="{D6212C5C-6F22-4DE1-9743-4BFC6868790B}"/>
              </a:ext>
            </a:extLst>
          </p:cNvPr>
          <p:cNvSpPr txBox="1">
            <a:spLocks/>
          </p:cNvSpPr>
          <p:nvPr/>
        </p:nvSpPr>
        <p:spPr>
          <a:xfrm>
            <a:off x="1602804" y="542905"/>
            <a:ext cx="348843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a:t>整形：线性采样</a:t>
            </a:r>
          </a:p>
        </p:txBody>
      </p:sp>
      <p:cxnSp>
        <p:nvCxnSpPr>
          <p:cNvPr id="10" name="Straight Connector 9">
            <a:extLst>
              <a:ext uri="{FF2B5EF4-FFF2-40B4-BE49-F238E27FC236}">
                <a16:creationId xmlns:a16="http://schemas.microsoft.com/office/drawing/2014/main" id="{C8828123-1C7F-459F-A8CC-2BD305804A36}"/>
              </a:ext>
            </a:extLst>
          </p:cNvPr>
          <p:cNvCxnSpPr>
            <a:cxnSpLocks/>
          </p:cNvCxnSpPr>
          <p:nvPr/>
        </p:nvCxnSpPr>
        <p:spPr>
          <a:xfrm flipV="1">
            <a:off x="3066480" y="3333710"/>
            <a:ext cx="0" cy="1276390"/>
          </a:xfrm>
          <a:prstGeom prst="line">
            <a:avLst/>
          </a:prstGeom>
          <a:ln w="31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73C0F8C-9F85-43C4-80B4-F456E14D907E}"/>
              </a:ext>
            </a:extLst>
          </p:cNvPr>
          <p:cNvCxnSpPr>
            <a:cxnSpLocks/>
          </p:cNvCxnSpPr>
          <p:nvPr/>
        </p:nvCxnSpPr>
        <p:spPr>
          <a:xfrm flipV="1">
            <a:off x="3069654" y="4486275"/>
            <a:ext cx="0" cy="123826"/>
          </a:xfrm>
          <a:prstGeom prst="line">
            <a:avLst/>
          </a:prstGeom>
          <a:ln w="19050">
            <a:solidFill>
              <a:schemeClr val="tx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402673B7-5ECA-4881-AE58-DEF7F859B4A8}"/>
              </a:ext>
            </a:extLst>
          </p:cNvPr>
          <p:cNvSpPr/>
          <p:nvPr/>
        </p:nvSpPr>
        <p:spPr bwMode="auto">
          <a:xfrm>
            <a:off x="1416845" y="5086370"/>
            <a:ext cx="3251200" cy="6984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800" dirty="0">
                <a:solidFill>
                  <a:schemeClr val="tx1"/>
                </a:solidFill>
                <a:ea typeface="Segoe UI" pitchFamily="34" charset="0"/>
                <a:cs typeface="Segoe UI" pitchFamily="34" charset="0"/>
              </a:rPr>
              <a:t>整数表达</a:t>
            </a:r>
            <a:endParaRPr lang="en-US" sz="2800" dirty="0" err="1">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405354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4635-0F1E-4E3D-A4E0-C56272BCC1E4}"/>
              </a:ext>
            </a:extLst>
          </p:cNvPr>
          <p:cNvSpPr>
            <a:spLocks noGrp="1"/>
          </p:cNvSpPr>
          <p:nvPr>
            <p:ph type="title"/>
          </p:nvPr>
        </p:nvSpPr>
        <p:spPr/>
        <p:txBody>
          <a:bodyPr/>
          <a:lstStyle/>
          <a:p>
            <a:r>
              <a:rPr lang="zh-CN" altLang="en-US" dirty="0"/>
              <a:t>不同数据格式：不同采样精度</a:t>
            </a:r>
            <a:endParaRPr lang="en-US" dirty="0"/>
          </a:p>
        </p:txBody>
      </p:sp>
      <p:pic>
        <p:nvPicPr>
          <p:cNvPr id="5122" name="Picture 2" descr="See the source image">
            <a:extLst>
              <a:ext uri="{FF2B5EF4-FFF2-40B4-BE49-F238E27FC236}">
                <a16:creationId xmlns:a16="http://schemas.microsoft.com/office/drawing/2014/main" id="{8A3D16B4-212A-4C8F-AA02-DA2FB98AD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220" y="2241877"/>
            <a:ext cx="11239500" cy="2925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573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397A8-BFBC-4DE0-ADE3-D8A727E9339B}"/>
              </a:ext>
            </a:extLst>
          </p:cNvPr>
          <p:cNvSpPr>
            <a:spLocks noGrp="1"/>
          </p:cNvSpPr>
          <p:nvPr>
            <p:ph type="title"/>
          </p:nvPr>
        </p:nvSpPr>
        <p:spPr/>
        <p:txBody>
          <a:bodyPr/>
          <a:lstStyle/>
          <a:p>
            <a:r>
              <a:rPr lang="en-US" altLang="zh-CN" dirty="0" err="1"/>
              <a:t>Tensorflow</a:t>
            </a:r>
            <a:r>
              <a:rPr lang="zh-CN" altLang="en-US" dirty="0"/>
              <a:t>中的定点化方法</a:t>
            </a:r>
            <a:endParaRPr lang="en-US" dirty="0"/>
          </a:p>
        </p:txBody>
      </p:sp>
      <p:pic>
        <p:nvPicPr>
          <p:cNvPr id="3074" name="Picture 2">
            <a:extLst>
              <a:ext uri="{FF2B5EF4-FFF2-40B4-BE49-F238E27FC236}">
                <a16:creationId xmlns:a16="http://schemas.microsoft.com/office/drawing/2014/main" id="{380CB6C0-510E-4047-9187-0F384E6A02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177" y="1407340"/>
            <a:ext cx="4662823" cy="499346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Table 5">
            <a:extLst>
              <a:ext uri="{FF2B5EF4-FFF2-40B4-BE49-F238E27FC236}">
                <a16:creationId xmlns:a16="http://schemas.microsoft.com/office/drawing/2014/main" id="{5D195A03-2606-4B0B-901D-422F2C22803B}"/>
              </a:ext>
            </a:extLst>
          </p:cNvPr>
          <p:cNvGraphicFramePr>
            <a:graphicFrameLocks noGrp="1"/>
          </p:cNvGraphicFramePr>
          <p:nvPr/>
        </p:nvGraphicFramePr>
        <p:xfrm>
          <a:off x="7194281" y="2160501"/>
          <a:ext cx="4224942" cy="213360"/>
        </p:xfrm>
        <a:graphic>
          <a:graphicData uri="http://schemas.openxmlformats.org/drawingml/2006/table">
            <a:tbl>
              <a:tblPr firstRow="1" bandRow="1">
                <a:tableStyleId>{5940675A-B579-460E-94D1-54222C63F5DA}</a:tableStyleId>
              </a:tblPr>
              <a:tblGrid>
                <a:gridCol w="704157">
                  <a:extLst>
                    <a:ext uri="{9D8B030D-6E8A-4147-A177-3AD203B41FA5}">
                      <a16:colId xmlns:a16="http://schemas.microsoft.com/office/drawing/2014/main" val="1328299778"/>
                    </a:ext>
                  </a:extLst>
                </a:gridCol>
                <a:gridCol w="704157">
                  <a:extLst>
                    <a:ext uri="{9D8B030D-6E8A-4147-A177-3AD203B41FA5}">
                      <a16:colId xmlns:a16="http://schemas.microsoft.com/office/drawing/2014/main" val="2964345620"/>
                    </a:ext>
                  </a:extLst>
                </a:gridCol>
                <a:gridCol w="704157">
                  <a:extLst>
                    <a:ext uri="{9D8B030D-6E8A-4147-A177-3AD203B41FA5}">
                      <a16:colId xmlns:a16="http://schemas.microsoft.com/office/drawing/2014/main" val="3947048402"/>
                    </a:ext>
                  </a:extLst>
                </a:gridCol>
                <a:gridCol w="704157">
                  <a:extLst>
                    <a:ext uri="{9D8B030D-6E8A-4147-A177-3AD203B41FA5}">
                      <a16:colId xmlns:a16="http://schemas.microsoft.com/office/drawing/2014/main" val="2733950391"/>
                    </a:ext>
                  </a:extLst>
                </a:gridCol>
                <a:gridCol w="704157">
                  <a:extLst>
                    <a:ext uri="{9D8B030D-6E8A-4147-A177-3AD203B41FA5}">
                      <a16:colId xmlns:a16="http://schemas.microsoft.com/office/drawing/2014/main" val="1241765215"/>
                    </a:ext>
                  </a:extLst>
                </a:gridCol>
                <a:gridCol w="704157">
                  <a:extLst>
                    <a:ext uri="{9D8B030D-6E8A-4147-A177-3AD203B41FA5}">
                      <a16:colId xmlns:a16="http://schemas.microsoft.com/office/drawing/2014/main" val="606267188"/>
                    </a:ext>
                  </a:extLst>
                </a:gridCol>
              </a:tblGrid>
              <a:tr h="0">
                <a:tc>
                  <a:txBody>
                    <a:bodyPr/>
                    <a:lstStyle/>
                    <a:p>
                      <a:endParaRPr lang="en-US" sz="80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7495015"/>
                  </a:ext>
                </a:extLst>
              </a:tr>
            </a:tbl>
          </a:graphicData>
        </a:graphic>
      </p:graphicFrame>
      <p:sp>
        <p:nvSpPr>
          <p:cNvPr id="6" name="TextBox 5">
            <a:extLst>
              <a:ext uri="{FF2B5EF4-FFF2-40B4-BE49-F238E27FC236}">
                <a16:creationId xmlns:a16="http://schemas.microsoft.com/office/drawing/2014/main" id="{02331425-526C-4D47-980A-7B2F01F6EDBD}"/>
              </a:ext>
            </a:extLst>
          </p:cNvPr>
          <p:cNvSpPr txBox="1"/>
          <p:nvPr/>
        </p:nvSpPr>
        <p:spPr>
          <a:xfrm>
            <a:off x="9237823" y="1713997"/>
            <a:ext cx="13785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a:t>
            </a:r>
          </a:p>
        </p:txBody>
      </p:sp>
      <p:sp>
        <p:nvSpPr>
          <p:cNvPr id="7" name="TextBox 6">
            <a:extLst>
              <a:ext uri="{FF2B5EF4-FFF2-40B4-BE49-F238E27FC236}">
                <a16:creationId xmlns:a16="http://schemas.microsoft.com/office/drawing/2014/main" id="{434318B5-0561-45B9-85A2-0268211827C4}"/>
              </a:ext>
            </a:extLst>
          </p:cNvPr>
          <p:cNvSpPr txBox="1"/>
          <p:nvPr/>
        </p:nvSpPr>
        <p:spPr>
          <a:xfrm>
            <a:off x="9853862" y="1713997"/>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0.1</a:t>
            </a:r>
          </a:p>
        </p:txBody>
      </p:sp>
      <p:sp>
        <p:nvSpPr>
          <p:cNvPr id="9" name="TextBox 8">
            <a:extLst>
              <a:ext uri="{FF2B5EF4-FFF2-40B4-BE49-F238E27FC236}">
                <a16:creationId xmlns:a16="http://schemas.microsoft.com/office/drawing/2014/main" id="{CDF4C08B-AB6E-4144-B4E1-E46DADD002FF}"/>
              </a:ext>
            </a:extLst>
          </p:cNvPr>
          <p:cNvSpPr txBox="1"/>
          <p:nvPr/>
        </p:nvSpPr>
        <p:spPr>
          <a:xfrm>
            <a:off x="10497954" y="1713996"/>
            <a:ext cx="33182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0.2</a:t>
            </a:r>
          </a:p>
        </p:txBody>
      </p:sp>
      <p:sp>
        <p:nvSpPr>
          <p:cNvPr id="11" name="TextBox 10">
            <a:extLst>
              <a:ext uri="{FF2B5EF4-FFF2-40B4-BE49-F238E27FC236}">
                <a16:creationId xmlns:a16="http://schemas.microsoft.com/office/drawing/2014/main" id="{679A8199-7FD8-4001-ACC3-474E33CF9A36}"/>
              </a:ext>
            </a:extLst>
          </p:cNvPr>
          <p:cNvSpPr txBox="1"/>
          <p:nvPr/>
        </p:nvSpPr>
        <p:spPr>
          <a:xfrm>
            <a:off x="8312588" y="1700458"/>
            <a:ext cx="43441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-0.1</a:t>
            </a:r>
          </a:p>
        </p:txBody>
      </p:sp>
      <p:sp>
        <p:nvSpPr>
          <p:cNvPr id="13" name="TextBox 12">
            <a:extLst>
              <a:ext uri="{FF2B5EF4-FFF2-40B4-BE49-F238E27FC236}">
                <a16:creationId xmlns:a16="http://schemas.microsoft.com/office/drawing/2014/main" id="{73FAA468-8B72-4FC9-91E9-C41D9237DC53}"/>
              </a:ext>
            </a:extLst>
          </p:cNvPr>
          <p:cNvSpPr txBox="1"/>
          <p:nvPr/>
        </p:nvSpPr>
        <p:spPr>
          <a:xfrm>
            <a:off x="7617817" y="1717216"/>
            <a:ext cx="434414"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-0.2</a:t>
            </a:r>
          </a:p>
        </p:txBody>
      </p:sp>
      <p:grpSp>
        <p:nvGrpSpPr>
          <p:cNvPr id="25" name="Group 24">
            <a:extLst>
              <a:ext uri="{FF2B5EF4-FFF2-40B4-BE49-F238E27FC236}">
                <a16:creationId xmlns:a16="http://schemas.microsoft.com/office/drawing/2014/main" id="{F4BA4B0D-BA3B-4E2D-8B56-4043A8B9EB32}"/>
              </a:ext>
            </a:extLst>
          </p:cNvPr>
          <p:cNvGrpSpPr/>
          <p:nvPr/>
        </p:nvGrpSpPr>
        <p:grpSpPr>
          <a:xfrm>
            <a:off x="8181662" y="2373861"/>
            <a:ext cx="2673872" cy="307774"/>
            <a:chOff x="7521262" y="2282602"/>
            <a:chExt cx="2673872" cy="215899"/>
          </a:xfrm>
        </p:grpSpPr>
        <p:cxnSp>
          <p:nvCxnSpPr>
            <p:cNvPr id="16" name="Straight Connector 15">
              <a:extLst>
                <a:ext uri="{FF2B5EF4-FFF2-40B4-BE49-F238E27FC236}">
                  <a16:creationId xmlns:a16="http://schemas.microsoft.com/office/drawing/2014/main" id="{2B67F8AA-CDEA-4461-AFC2-5273834BFA18}"/>
                </a:ext>
              </a:extLst>
            </p:cNvPr>
            <p:cNvCxnSpPr/>
            <p:nvPr/>
          </p:nvCxnSpPr>
          <p:spPr>
            <a:xfrm>
              <a:off x="7521262" y="2282602"/>
              <a:ext cx="0" cy="215899"/>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242B70A-CD2F-4934-A43B-25D05892BDC3}"/>
                </a:ext>
              </a:extLst>
            </p:cNvPr>
            <p:cNvCxnSpPr/>
            <p:nvPr/>
          </p:nvCxnSpPr>
          <p:spPr>
            <a:xfrm>
              <a:off x="10195134" y="2282602"/>
              <a:ext cx="0" cy="215899"/>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 name="TextBox 16">
            <a:extLst>
              <a:ext uri="{FF2B5EF4-FFF2-40B4-BE49-F238E27FC236}">
                <a16:creationId xmlns:a16="http://schemas.microsoft.com/office/drawing/2014/main" id="{E1FDDB04-CDD1-4139-BA86-CB90EE303338}"/>
              </a:ext>
            </a:extLst>
          </p:cNvPr>
          <p:cNvSpPr txBox="1"/>
          <p:nvPr/>
        </p:nvSpPr>
        <p:spPr>
          <a:xfrm>
            <a:off x="7608870" y="2634349"/>
            <a:ext cx="1138132" cy="307777"/>
          </a:xfrm>
          <a:prstGeom prst="rect">
            <a:avLst/>
          </a:prstGeom>
          <a:noFill/>
        </p:spPr>
        <p:txBody>
          <a:bodyPr wrap="none" lIns="0" tIns="0" rIns="0" bIns="0" rtlCol="0">
            <a:spAutoFit/>
          </a:bodyPr>
          <a:lstStyle/>
          <a:p>
            <a:pPr algn="l"/>
            <a:r>
              <a:rPr lang="en-US" altLang="zh-CN" sz="2000" dirty="0">
                <a:solidFill>
                  <a:srgbClr val="FF0000"/>
                </a:solidFill>
              </a:rPr>
              <a:t>Min: -0.17</a:t>
            </a:r>
            <a:endParaRPr lang="en-US" sz="2000" dirty="0">
              <a:solidFill>
                <a:srgbClr val="FF0000"/>
              </a:solidFill>
            </a:endParaRPr>
          </a:p>
        </p:txBody>
      </p:sp>
      <p:sp>
        <p:nvSpPr>
          <p:cNvPr id="20" name="TextBox 19">
            <a:extLst>
              <a:ext uri="{FF2B5EF4-FFF2-40B4-BE49-F238E27FC236}">
                <a16:creationId xmlns:a16="http://schemas.microsoft.com/office/drawing/2014/main" id="{85E9B577-F15E-411F-849F-59964521B589}"/>
              </a:ext>
            </a:extLst>
          </p:cNvPr>
          <p:cNvSpPr txBox="1"/>
          <p:nvPr/>
        </p:nvSpPr>
        <p:spPr>
          <a:xfrm>
            <a:off x="10331276" y="2649231"/>
            <a:ext cx="1074012" cy="307777"/>
          </a:xfrm>
          <a:prstGeom prst="rect">
            <a:avLst/>
          </a:prstGeom>
          <a:noFill/>
        </p:spPr>
        <p:txBody>
          <a:bodyPr wrap="none" lIns="0" tIns="0" rIns="0" bIns="0" rtlCol="0">
            <a:spAutoFit/>
          </a:bodyPr>
          <a:lstStyle/>
          <a:p>
            <a:pPr algn="l"/>
            <a:r>
              <a:rPr lang="en-US" altLang="zh-CN" sz="2000" dirty="0">
                <a:solidFill>
                  <a:srgbClr val="FF0000"/>
                </a:solidFill>
              </a:rPr>
              <a:t>Max: 0.21</a:t>
            </a:r>
            <a:endParaRPr lang="en-US" sz="2000" dirty="0">
              <a:solidFill>
                <a:srgbClr val="FF0000"/>
              </a:solidFill>
            </a:endParaRPr>
          </a:p>
        </p:txBody>
      </p:sp>
      <p:cxnSp>
        <p:nvCxnSpPr>
          <p:cNvPr id="23" name="Straight Arrow Connector 22">
            <a:extLst>
              <a:ext uri="{FF2B5EF4-FFF2-40B4-BE49-F238E27FC236}">
                <a16:creationId xmlns:a16="http://schemas.microsoft.com/office/drawing/2014/main" id="{2DA28580-B809-47B7-9B81-A7FEE5261CB8}"/>
              </a:ext>
            </a:extLst>
          </p:cNvPr>
          <p:cNvCxnSpPr>
            <a:cxnSpLocks/>
          </p:cNvCxnSpPr>
          <p:nvPr/>
        </p:nvCxnSpPr>
        <p:spPr>
          <a:xfrm>
            <a:off x="8177936" y="2533326"/>
            <a:ext cx="2690346" cy="0"/>
          </a:xfrm>
          <a:prstGeom prst="straightConnector1">
            <a:avLst/>
          </a:prstGeom>
          <a:ln>
            <a:solidFill>
              <a:srgbClr val="FF0000"/>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E248FAE-09FC-41FE-830F-5F43A9862B4F}"/>
              </a:ext>
            </a:extLst>
          </p:cNvPr>
          <p:cNvSpPr txBox="1"/>
          <p:nvPr/>
        </p:nvSpPr>
        <p:spPr>
          <a:xfrm>
            <a:off x="7608870" y="3517169"/>
            <a:ext cx="1096454" cy="307777"/>
          </a:xfrm>
          <a:prstGeom prst="rect">
            <a:avLst/>
          </a:prstGeom>
          <a:noFill/>
        </p:spPr>
        <p:txBody>
          <a:bodyPr wrap="none" lIns="0" tIns="0" rIns="0" bIns="0" rtlCol="0">
            <a:spAutoFit/>
          </a:bodyPr>
          <a:lstStyle/>
          <a:p>
            <a:pPr algn="l"/>
            <a:r>
              <a:rPr lang="en-US" altLang="zh-CN" sz="2000" dirty="0"/>
              <a:t>Min: 0x00</a:t>
            </a:r>
            <a:endParaRPr lang="en-US" sz="2000" dirty="0"/>
          </a:p>
        </p:txBody>
      </p:sp>
      <p:sp>
        <p:nvSpPr>
          <p:cNvPr id="33" name="TextBox 32">
            <a:extLst>
              <a:ext uri="{FF2B5EF4-FFF2-40B4-BE49-F238E27FC236}">
                <a16:creationId xmlns:a16="http://schemas.microsoft.com/office/drawing/2014/main" id="{A21B91CC-7BE2-4B35-899D-734C7BA779E4}"/>
              </a:ext>
            </a:extLst>
          </p:cNvPr>
          <p:cNvSpPr txBox="1"/>
          <p:nvPr/>
        </p:nvSpPr>
        <p:spPr>
          <a:xfrm>
            <a:off x="10331276" y="3532051"/>
            <a:ext cx="1109278" cy="307777"/>
          </a:xfrm>
          <a:prstGeom prst="rect">
            <a:avLst/>
          </a:prstGeom>
          <a:noFill/>
        </p:spPr>
        <p:txBody>
          <a:bodyPr wrap="none" lIns="0" tIns="0" rIns="0" bIns="0" rtlCol="0">
            <a:spAutoFit/>
          </a:bodyPr>
          <a:lstStyle/>
          <a:p>
            <a:pPr algn="l"/>
            <a:r>
              <a:rPr lang="en-US" altLang="zh-CN" sz="2000" dirty="0"/>
              <a:t>Max: 0xFF</a:t>
            </a:r>
            <a:endParaRPr lang="en-US" sz="2000" dirty="0"/>
          </a:p>
        </p:txBody>
      </p:sp>
      <p:grpSp>
        <p:nvGrpSpPr>
          <p:cNvPr id="35" name="Group 34">
            <a:extLst>
              <a:ext uri="{FF2B5EF4-FFF2-40B4-BE49-F238E27FC236}">
                <a16:creationId xmlns:a16="http://schemas.microsoft.com/office/drawing/2014/main" id="{B4649B80-7086-43B5-A95D-672BBB487AFC}"/>
              </a:ext>
            </a:extLst>
          </p:cNvPr>
          <p:cNvGrpSpPr/>
          <p:nvPr/>
        </p:nvGrpSpPr>
        <p:grpSpPr>
          <a:xfrm>
            <a:off x="8236388" y="3872105"/>
            <a:ext cx="2673872" cy="307774"/>
            <a:chOff x="7521262" y="2282602"/>
            <a:chExt cx="2673872" cy="215899"/>
          </a:xfrm>
        </p:grpSpPr>
        <p:cxnSp>
          <p:nvCxnSpPr>
            <p:cNvPr id="36" name="Straight Connector 35">
              <a:extLst>
                <a:ext uri="{FF2B5EF4-FFF2-40B4-BE49-F238E27FC236}">
                  <a16:creationId xmlns:a16="http://schemas.microsoft.com/office/drawing/2014/main" id="{034AE78B-6BD7-43C5-8AA1-9070DEE54E7F}"/>
                </a:ext>
              </a:extLst>
            </p:cNvPr>
            <p:cNvCxnSpPr/>
            <p:nvPr/>
          </p:nvCxnSpPr>
          <p:spPr>
            <a:xfrm>
              <a:off x="7521262" y="2282602"/>
              <a:ext cx="0" cy="215899"/>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B6EDEDF-B5E3-4460-9E78-8A24616F0E2F}"/>
                </a:ext>
              </a:extLst>
            </p:cNvPr>
            <p:cNvCxnSpPr/>
            <p:nvPr/>
          </p:nvCxnSpPr>
          <p:spPr>
            <a:xfrm>
              <a:off x="10195134" y="2282602"/>
              <a:ext cx="0" cy="215899"/>
            </a:xfrm>
            <a:prstGeom prst="line">
              <a:avLst/>
            </a:prstGeom>
            <a:ln w="28575">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0" name="Straight Arrow Connector 39">
            <a:extLst>
              <a:ext uri="{FF2B5EF4-FFF2-40B4-BE49-F238E27FC236}">
                <a16:creationId xmlns:a16="http://schemas.microsoft.com/office/drawing/2014/main" id="{E0751822-D84F-429E-9786-57DFBDDE013A}"/>
              </a:ext>
            </a:extLst>
          </p:cNvPr>
          <p:cNvCxnSpPr>
            <a:cxnSpLocks/>
          </p:cNvCxnSpPr>
          <p:nvPr/>
        </p:nvCxnSpPr>
        <p:spPr>
          <a:xfrm>
            <a:off x="8232662" y="4031570"/>
            <a:ext cx="2690346" cy="0"/>
          </a:xfrm>
          <a:prstGeom prst="straightConnector1">
            <a:avLst/>
          </a:prstGeom>
          <a:ln>
            <a:solidFill>
              <a:srgbClr val="FF0000"/>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211879-528E-4430-BFB2-0C25FE36F725}"/>
              </a:ext>
            </a:extLst>
          </p:cNvPr>
          <p:cNvCxnSpPr>
            <a:cxnSpLocks/>
          </p:cNvCxnSpPr>
          <p:nvPr/>
        </p:nvCxnSpPr>
        <p:spPr>
          <a:xfrm>
            <a:off x="9293546" y="2373861"/>
            <a:ext cx="0" cy="1806018"/>
          </a:xfrm>
          <a:prstGeom prst="line">
            <a:avLst/>
          </a:prstGeom>
          <a:ln>
            <a:solidFill>
              <a:srgbClr val="FF000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572EED5-DE88-43AB-867C-7B038023C26A}"/>
              </a:ext>
            </a:extLst>
          </p:cNvPr>
          <p:cNvSpPr txBox="1"/>
          <p:nvPr/>
        </p:nvSpPr>
        <p:spPr>
          <a:xfrm>
            <a:off x="8942591" y="4295096"/>
            <a:ext cx="14202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0</a:t>
            </a:r>
            <a:r>
              <a:rPr lang="zh-CN" altLang="en-US" sz="2000" dirty="0">
                <a:gradFill>
                  <a:gsLst>
                    <a:gs pos="2917">
                      <a:schemeClr val="tx1"/>
                    </a:gs>
                    <a:gs pos="30000">
                      <a:schemeClr val="tx1"/>
                    </a:gs>
                  </a:gsLst>
                  <a:lin ang="5400000" scaled="0"/>
                </a:gradFill>
              </a:rPr>
              <a:t>的表达是？</a:t>
            </a:r>
            <a:endParaRPr lang="en-US" sz="2000" dirty="0" err="1">
              <a:gradFill>
                <a:gsLst>
                  <a:gs pos="2917">
                    <a:schemeClr val="tx1"/>
                  </a:gs>
                  <a:gs pos="30000">
                    <a:schemeClr val="tx1"/>
                  </a:gs>
                </a:gsLst>
                <a:lin ang="5400000" scaled="0"/>
              </a:gradFill>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F426B0D0-B7AF-45EF-A850-DD617FDC74C5}"/>
                  </a:ext>
                </a:extLst>
              </p:cNvPr>
              <p:cNvSpPr txBox="1"/>
              <p:nvPr/>
            </p:nvSpPr>
            <p:spPr>
              <a:xfrm>
                <a:off x="8477943" y="4930179"/>
                <a:ext cx="2431499" cy="110588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spAutoFit/>
              </a:bodyPr>
              <a:lstStyle/>
              <a:p>
                <a:pPr algn="l"/>
                <a14:m>
                  <m:oMath xmlns:m="http://schemas.openxmlformats.org/officeDocument/2006/math">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0−(−0.17)</m:t>
                        </m:r>
                      </m:num>
                      <m:den>
                        <m:r>
                          <a:rPr lang="en-US" sz="2000" b="0" i="1" smtClean="0">
                            <a:solidFill>
                              <a:schemeClr val="bg1"/>
                            </a:solidFill>
                            <a:latin typeface="Cambria Math" panose="02040503050406030204" pitchFamily="18" charset="0"/>
                          </a:rPr>
                          <m:t>0.21−(−0.17)</m:t>
                        </m:r>
                      </m:den>
                    </m:f>
                    <m:r>
                      <a:rPr lang="en-US" sz="2000" b="0" i="1" smtClean="0">
                        <a:solidFill>
                          <a:schemeClr val="bg1"/>
                        </a:solidFill>
                        <a:latin typeface="Cambria Math" panose="02040503050406030204" pitchFamily="18" charset="0"/>
                        <a:ea typeface="Cambria Math" panose="02040503050406030204" pitchFamily="18" charset="0"/>
                      </a:rPr>
                      <m:t>×256</m:t>
                    </m:r>
                  </m:oMath>
                </a14:m>
                <a:r>
                  <a:rPr lang="en-US" sz="2000" dirty="0">
                    <a:solidFill>
                      <a:schemeClr val="bg1"/>
                    </a:solidFill>
                  </a:rPr>
                  <a:t> </a:t>
                </a:r>
              </a:p>
              <a:p>
                <a:pPr algn="l"/>
                <a:r>
                  <a:rPr lang="en-US" sz="2000" dirty="0">
                    <a:solidFill>
                      <a:schemeClr val="bg1"/>
                    </a:solidFill>
                  </a:rPr>
                  <a:t>=144 </a:t>
                </a:r>
              </a:p>
              <a:p>
                <a:pPr algn="l"/>
                <a:r>
                  <a:rPr lang="en-US" sz="2000" dirty="0">
                    <a:solidFill>
                      <a:schemeClr val="bg1"/>
                    </a:solidFill>
                  </a:rPr>
                  <a:t>= 0x72</a:t>
                </a:r>
              </a:p>
            </p:txBody>
          </p:sp>
        </mc:Choice>
        <mc:Fallback>
          <p:sp>
            <p:nvSpPr>
              <p:cNvPr id="44" name="TextBox 43">
                <a:extLst>
                  <a:ext uri="{FF2B5EF4-FFF2-40B4-BE49-F238E27FC236}">
                    <a16:creationId xmlns:a16="http://schemas.microsoft.com/office/drawing/2014/main" id="{F426B0D0-B7AF-45EF-A850-DD617FDC74C5}"/>
                  </a:ext>
                </a:extLst>
              </p:cNvPr>
              <p:cNvSpPr txBox="1">
                <a:spLocks noRot="1" noChangeAspect="1" noMove="1" noResize="1" noEditPoints="1" noAdjustHandles="1" noChangeArrowheads="1" noChangeShapeType="1" noTextEdit="1"/>
              </p:cNvSpPr>
              <p:nvPr/>
            </p:nvSpPr>
            <p:spPr>
              <a:xfrm>
                <a:off x="8477943" y="4930179"/>
                <a:ext cx="2431499" cy="1105880"/>
              </a:xfrm>
              <a:prstGeom prst="rect">
                <a:avLst/>
              </a:prstGeom>
              <a:blipFill>
                <a:blip r:embed="rId3"/>
                <a:stretch>
                  <a:fillRect l="-6516" b="-13260"/>
                </a:stretch>
              </a:blipFill>
              <a:ln>
                <a:noFill/>
              </a:ln>
            </p:spPr>
            <p:txBody>
              <a:bodyPr/>
              <a:lstStyle/>
              <a:p>
                <a:r>
                  <a:rPr lang="en-US">
                    <a:noFill/>
                  </a:rPr>
                  <a:t> </a:t>
                </a:r>
              </a:p>
            </p:txBody>
          </p:sp>
        </mc:Fallback>
      </mc:AlternateContent>
      <p:sp>
        <p:nvSpPr>
          <p:cNvPr id="47" name="Rectangle 46">
            <a:extLst>
              <a:ext uri="{FF2B5EF4-FFF2-40B4-BE49-F238E27FC236}">
                <a16:creationId xmlns:a16="http://schemas.microsoft.com/office/drawing/2014/main" id="{A4542DD1-A193-4B74-AEDD-3C0A58EE6A50}"/>
              </a:ext>
            </a:extLst>
          </p:cNvPr>
          <p:cNvSpPr/>
          <p:nvPr/>
        </p:nvSpPr>
        <p:spPr bwMode="auto">
          <a:xfrm>
            <a:off x="6896100" y="1498599"/>
            <a:ext cx="5041900" cy="1750394"/>
          </a:xfrm>
          <a:prstGeom prst="rect">
            <a:avLst/>
          </a:prstGeom>
          <a:solidFill>
            <a:schemeClr val="bg1">
              <a:lumMod val="95000"/>
              <a:alpha val="2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cs typeface="Segoe UI" pitchFamily="34" charset="0"/>
            </a:endParaRPr>
          </a:p>
        </p:txBody>
      </p:sp>
      <p:sp>
        <p:nvSpPr>
          <p:cNvPr id="48" name="Rectangle 47">
            <a:extLst>
              <a:ext uri="{FF2B5EF4-FFF2-40B4-BE49-F238E27FC236}">
                <a16:creationId xmlns:a16="http://schemas.microsoft.com/office/drawing/2014/main" id="{3376DC94-43CB-49A6-BD2C-A844F1E58E48}"/>
              </a:ext>
            </a:extLst>
          </p:cNvPr>
          <p:cNvSpPr/>
          <p:nvPr/>
        </p:nvSpPr>
        <p:spPr bwMode="auto">
          <a:xfrm>
            <a:off x="6896100" y="3248993"/>
            <a:ext cx="5041900" cy="1417661"/>
          </a:xfrm>
          <a:prstGeom prst="rect">
            <a:avLst/>
          </a:prstGeom>
          <a:solidFill>
            <a:schemeClr val="accent3">
              <a:lumMod val="20000"/>
              <a:lumOff val="80000"/>
              <a:alpha val="2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err="1">
              <a:gradFill>
                <a:gsLst>
                  <a:gs pos="0">
                    <a:srgbClr val="FFFFFF"/>
                  </a:gs>
                  <a:gs pos="100000">
                    <a:srgbClr val="FFFFFF"/>
                  </a:gs>
                </a:gsLst>
                <a:lin ang="5400000" scaled="0"/>
              </a:gradFill>
              <a:cs typeface="Segoe UI" pitchFamily="34" charset="0"/>
            </a:endParaRPr>
          </a:p>
        </p:txBody>
      </p:sp>
      <p:sp>
        <p:nvSpPr>
          <p:cNvPr id="52" name="Rectangle 51">
            <a:extLst>
              <a:ext uri="{FF2B5EF4-FFF2-40B4-BE49-F238E27FC236}">
                <a16:creationId xmlns:a16="http://schemas.microsoft.com/office/drawing/2014/main" id="{6CCC2677-C272-4A61-A48E-30707506F505}"/>
              </a:ext>
            </a:extLst>
          </p:cNvPr>
          <p:cNvSpPr/>
          <p:nvPr/>
        </p:nvSpPr>
        <p:spPr bwMode="auto">
          <a:xfrm>
            <a:off x="1293477" y="2948137"/>
            <a:ext cx="4711826" cy="684063"/>
          </a:xfrm>
          <a:prstGeom prst="rect">
            <a:avLst/>
          </a:prstGeom>
          <a:solidFill>
            <a:schemeClr val="accent3">
              <a:lumMod val="20000"/>
              <a:lumOff val="80000"/>
              <a:alpha val="2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D55F4097-A8D0-4457-BDC0-32CB00C0A7A8}"/>
              </a:ext>
            </a:extLst>
          </p:cNvPr>
          <p:cNvCxnSpPr/>
          <p:nvPr/>
        </p:nvCxnSpPr>
        <p:spPr>
          <a:xfrm>
            <a:off x="6005303" y="1498599"/>
            <a:ext cx="890797"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14BBD03-EAD4-416F-BDDD-E2F81C7C9388}"/>
              </a:ext>
            </a:extLst>
          </p:cNvPr>
          <p:cNvCxnSpPr>
            <a:cxnSpLocks/>
          </p:cNvCxnSpPr>
          <p:nvPr/>
        </p:nvCxnSpPr>
        <p:spPr>
          <a:xfrm>
            <a:off x="6005303" y="2957009"/>
            <a:ext cx="905339" cy="291984"/>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8F5E071-125C-451D-91CF-4072E019C3E8}"/>
              </a:ext>
            </a:extLst>
          </p:cNvPr>
          <p:cNvCxnSpPr>
            <a:cxnSpLocks/>
          </p:cNvCxnSpPr>
          <p:nvPr/>
        </p:nvCxnSpPr>
        <p:spPr>
          <a:xfrm>
            <a:off x="6005303" y="3609009"/>
            <a:ext cx="905339" cy="1057645"/>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D25DB0EE-61F8-4128-828A-7F1FD38D3B3F}"/>
              </a:ext>
            </a:extLst>
          </p:cNvPr>
          <p:cNvSpPr/>
          <p:nvPr/>
        </p:nvSpPr>
        <p:spPr bwMode="auto">
          <a:xfrm>
            <a:off x="1293477" y="1498599"/>
            <a:ext cx="4711826" cy="1445839"/>
          </a:xfrm>
          <a:prstGeom prst="rect">
            <a:avLst/>
          </a:prstGeom>
          <a:solidFill>
            <a:schemeClr val="bg1">
              <a:lumMod val="95000"/>
              <a:alpha val="2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Arrow: Down 25">
            <a:extLst>
              <a:ext uri="{FF2B5EF4-FFF2-40B4-BE49-F238E27FC236}">
                <a16:creationId xmlns:a16="http://schemas.microsoft.com/office/drawing/2014/main" id="{F2AAE746-1622-4716-8E88-748575887164}"/>
              </a:ext>
            </a:extLst>
          </p:cNvPr>
          <p:cNvSpPr/>
          <p:nvPr/>
        </p:nvSpPr>
        <p:spPr bwMode="auto">
          <a:xfrm>
            <a:off x="8052231" y="3075759"/>
            <a:ext cx="380569" cy="3077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Arrow: Down 27">
            <a:extLst>
              <a:ext uri="{FF2B5EF4-FFF2-40B4-BE49-F238E27FC236}">
                <a16:creationId xmlns:a16="http://schemas.microsoft.com/office/drawing/2014/main" id="{BF5C152A-CDE7-48CD-BA08-F5E121FDF7D3}"/>
              </a:ext>
            </a:extLst>
          </p:cNvPr>
          <p:cNvSpPr/>
          <p:nvPr/>
        </p:nvSpPr>
        <p:spPr bwMode="auto">
          <a:xfrm>
            <a:off x="10639491" y="3075759"/>
            <a:ext cx="380569" cy="30777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08650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E207-4E87-4927-BC3B-265EFBF7178E}"/>
              </a:ext>
            </a:extLst>
          </p:cNvPr>
          <p:cNvSpPr>
            <a:spLocks noGrp="1"/>
          </p:cNvSpPr>
          <p:nvPr>
            <p:ph type="title"/>
          </p:nvPr>
        </p:nvSpPr>
        <p:spPr/>
        <p:txBody>
          <a:bodyPr/>
          <a:lstStyle/>
          <a:p>
            <a:r>
              <a:rPr lang="zh-CN" altLang="en-US" dirty="0"/>
              <a:t>量化（</a:t>
            </a:r>
            <a:r>
              <a:rPr lang="en-US" altLang="zh-CN" dirty="0"/>
              <a:t>quantization</a:t>
            </a:r>
            <a:r>
              <a:rPr lang="zh-CN" altLang="en-US" dirty="0"/>
              <a:t>）：低精度运算</a:t>
            </a:r>
            <a:endParaRPr lang="en-US" dirty="0"/>
          </a:p>
        </p:txBody>
      </p:sp>
      <p:pic>
        <p:nvPicPr>
          <p:cNvPr id="1026" name="Picture 2" descr="See the source image">
            <a:extLst>
              <a:ext uri="{FF2B5EF4-FFF2-40B4-BE49-F238E27FC236}">
                <a16:creationId xmlns:a16="http://schemas.microsoft.com/office/drawing/2014/main" id="{EF21C646-F5D7-48AB-A2BE-493AD50AB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50" y="2184400"/>
            <a:ext cx="3929944"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583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CF68B-72DD-4CF5-BA1B-D294E3ED91F8}"/>
              </a:ext>
            </a:extLst>
          </p:cNvPr>
          <p:cNvSpPr>
            <a:spLocks noGrp="1"/>
          </p:cNvSpPr>
          <p:nvPr>
            <p:ph type="title"/>
          </p:nvPr>
        </p:nvSpPr>
        <p:spPr/>
        <p:txBody>
          <a:bodyPr/>
          <a:lstStyle/>
          <a:p>
            <a:r>
              <a:rPr lang="zh-CN" altLang="en-US" dirty="0"/>
              <a:t>量化（</a:t>
            </a:r>
            <a:r>
              <a:rPr lang="en-US" altLang="zh-CN" dirty="0"/>
              <a:t>quantization</a:t>
            </a:r>
            <a:r>
              <a:rPr lang="zh-CN" altLang="en-US" dirty="0"/>
              <a:t>）：低精度运算</a:t>
            </a:r>
            <a:endParaRPr lang="en-US" dirty="0"/>
          </a:p>
        </p:txBody>
      </p:sp>
      <p:sp>
        <p:nvSpPr>
          <p:cNvPr id="54" name="Rectangle 53">
            <a:extLst>
              <a:ext uri="{FF2B5EF4-FFF2-40B4-BE49-F238E27FC236}">
                <a16:creationId xmlns:a16="http://schemas.microsoft.com/office/drawing/2014/main" id="{A73EBF70-E98F-4E6D-AE4B-B331BA608077}"/>
              </a:ext>
            </a:extLst>
          </p:cNvPr>
          <p:cNvSpPr/>
          <p:nvPr/>
        </p:nvSpPr>
        <p:spPr bwMode="auto">
          <a:xfrm>
            <a:off x="3327400" y="5407612"/>
            <a:ext cx="1623616" cy="7669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Tensor</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(fp16/int8)</a:t>
            </a:r>
          </a:p>
        </p:txBody>
      </p:sp>
      <p:sp>
        <p:nvSpPr>
          <p:cNvPr id="58" name="Oval 57">
            <a:extLst>
              <a:ext uri="{FF2B5EF4-FFF2-40B4-BE49-F238E27FC236}">
                <a16:creationId xmlns:a16="http://schemas.microsoft.com/office/drawing/2014/main" id="{24498CB1-EAFB-4C9C-8F0B-FFA68C95A738}"/>
              </a:ext>
            </a:extLst>
          </p:cNvPr>
          <p:cNvSpPr/>
          <p:nvPr/>
        </p:nvSpPr>
        <p:spPr bwMode="auto">
          <a:xfrm>
            <a:off x="5930272" y="5194175"/>
            <a:ext cx="1193800" cy="11938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ECCA16B1-49D8-44DE-95EF-01FE2B45053A}"/>
              </a:ext>
            </a:extLst>
          </p:cNvPr>
          <p:cNvSpPr/>
          <p:nvPr/>
        </p:nvSpPr>
        <p:spPr bwMode="auto">
          <a:xfrm>
            <a:off x="7864904" y="5414102"/>
            <a:ext cx="1558496" cy="7669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Tensor</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(fp16/int8)</a:t>
            </a:r>
          </a:p>
        </p:txBody>
      </p:sp>
      <p:sp>
        <p:nvSpPr>
          <p:cNvPr id="62" name="TextBox 61">
            <a:extLst>
              <a:ext uri="{FF2B5EF4-FFF2-40B4-BE49-F238E27FC236}">
                <a16:creationId xmlns:a16="http://schemas.microsoft.com/office/drawing/2014/main" id="{1F45CFC5-CED0-4FEF-A1A0-CDFDF048B5F7}"/>
              </a:ext>
            </a:extLst>
          </p:cNvPr>
          <p:cNvSpPr txBox="1"/>
          <p:nvPr/>
        </p:nvSpPr>
        <p:spPr>
          <a:xfrm>
            <a:off x="6079132" y="5637186"/>
            <a:ext cx="896079" cy="307777"/>
          </a:xfrm>
          <a:prstGeom prst="rect">
            <a:avLst/>
          </a:prstGeom>
          <a:noFill/>
        </p:spPr>
        <p:txBody>
          <a:bodyPr wrap="none" lIns="0" tIns="0" rIns="0" bIns="0" rtlCol="0">
            <a:spAutoFit/>
          </a:bodyPr>
          <a:lstStyle/>
          <a:p>
            <a:pPr algn="l"/>
            <a:r>
              <a:rPr lang="en-US" sz="2000" dirty="0">
                <a:solidFill>
                  <a:schemeClr val="bg1"/>
                </a:solidFill>
              </a:rPr>
              <a:t>Conv2D</a:t>
            </a:r>
          </a:p>
        </p:txBody>
      </p:sp>
      <p:sp>
        <p:nvSpPr>
          <p:cNvPr id="70" name="Rectangle 69">
            <a:extLst>
              <a:ext uri="{FF2B5EF4-FFF2-40B4-BE49-F238E27FC236}">
                <a16:creationId xmlns:a16="http://schemas.microsoft.com/office/drawing/2014/main" id="{C3A56239-A4F7-4341-8849-D219EDBB1C26}"/>
              </a:ext>
            </a:extLst>
          </p:cNvPr>
          <p:cNvSpPr/>
          <p:nvPr/>
        </p:nvSpPr>
        <p:spPr bwMode="auto">
          <a:xfrm>
            <a:off x="5587372" y="4281028"/>
            <a:ext cx="1879600" cy="6454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Weight</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(fp16/int8)</a:t>
            </a:r>
            <a:r>
              <a:rPr lang="zh-CN" altLang="en-US" sz="2000" dirty="0">
                <a:gradFill>
                  <a:gsLst>
                    <a:gs pos="0">
                      <a:srgbClr val="FFFFFF"/>
                    </a:gs>
                    <a:gs pos="100000">
                      <a:srgbClr val="FFFFFF"/>
                    </a:gs>
                  </a:gsLst>
                  <a:lin ang="5400000" scaled="0"/>
                </a:gradFill>
                <a:cs typeface="Segoe UI" pitchFamily="34" charset="0"/>
              </a:rPr>
              <a:t>）</a:t>
            </a:r>
            <a:endParaRPr lang="en-US" sz="2000" dirty="0">
              <a:gradFill>
                <a:gsLst>
                  <a:gs pos="0">
                    <a:srgbClr val="FFFFFF"/>
                  </a:gs>
                  <a:gs pos="100000">
                    <a:srgbClr val="FFFFFF"/>
                  </a:gs>
                </a:gsLst>
                <a:lin ang="5400000" scaled="0"/>
              </a:gradFill>
              <a:cs typeface="Segoe UI" pitchFamily="34" charset="0"/>
            </a:endParaRPr>
          </a:p>
        </p:txBody>
      </p:sp>
      <p:cxnSp>
        <p:nvCxnSpPr>
          <p:cNvPr id="72" name="Straight Arrow Connector 71">
            <a:extLst>
              <a:ext uri="{FF2B5EF4-FFF2-40B4-BE49-F238E27FC236}">
                <a16:creationId xmlns:a16="http://schemas.microsoft.com/office/drawing/2014/main" id="{CE2E26EE-738A-40D9-A8E9-85A40A6A4746}"/>
              </a:ext>
            </a:extLst>
          </p:cNvPr>
          <p:cNvCxnSpPr>
            <a:cxnSpLocks/>
            <a:stCxn id="54" idx="3"/>
            <a:endCxn id="58" idx="2"/>
          </p:cNvCxnSpPr>
          <p:nvPr/>
        </p:nvCxnSpPr>
        <p:spPr>
          <a:xfrm>
            <a:off x="4951016" y="5791075"/>
            <a:ext cx="97925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91F087F1-C669-443B-816E-4EBA65906BA5}"/>
              </a:ext>
            </a:extLst>
          </p:cNvPr>
          <p:cNvCxnSpPr>
            <a:cxnSpLocks/>
            <a:stCxn id="58" idx="6"/>
            <a:endCxn id="60" idx="1"/>
          </p:cNvCxnSpPr>
          <p:nvPr/>
        </p:nvCxnSpPr>
        <p:spPr>
          <a:xfrm>
            <a:off x="7124072" y="5791075"/>
            <a:ext cx="740832" cy="64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6044633-B678-42E3-956B-B9EAEE000EF8}"/>
              </a:ext>
            </a:extLst>
          </p:cNvPr>
          <p:cNvCxnSpPr>
            <a:cxnSpLocks/>
            <a:stCxn id="70" idx="2"/>
            <a:endCxn id="58" idx="0"/>
          </p:cNvCxnSpPr>
          <p:nvPr/>
        </p:nvCxnSpPr>
        <p:spPr>
          <a:xfrm>
            <a:off x="6527172" y="4926502"/>
            <a:ext cx="0" cy="26767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7DADEEB8-B357-4925-BBCE-42E575EF66CF}"/>
              </a:ext>
            </a:extLst>
          </p:cNvPr>
          <p:cNvSpPr txBox="1"/>
          <p:nvPr/>
        </p:nvSpPr>
        <p:spPr>
          <a:xfrm>
            <a:off x="4461095" y="6400800"/>
            <a:ext cx="436061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Low-bit operation (fp16/fx16/int8/etc.)</a:t>
            </a:r>
          </a:p>
        </p:txBody>
      </p:sp>
      <p:sp>
        <p:nvSpPr>
          <p:cNvPr id="103" name="Rectangle 102">
            <a:extLst>
              <a:ext uri="{FF2B5EF4-FFF2-40B4-BE49-F238E27FC236}">
                <a16:creationId xmlns:a16="http://schemas.microsoft.com/office/drawing/2014/main" id="{63850812-94CC-48E1-83D5-64A489859583}"/>
              </a:ext>
            </a:extLst>
          </p:cNvPr>
          <p:cNvSpPr/>
          <p:nvPr/>
        </p:nvSpPr>
        <p:spPr bwMode="auto">
          <a:xfrm>
            <a:off x="3327400" y="2420930"/>
            <a:ext cx="1623616" cy="7669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Tensor</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(fp32)</a:t>
            </a:r>
          </a:p>
        </p:txBody>
      </p:sp>
      <p:sp>
        <p:nvSpPr>
          <p:cNvPr id="105" name="Oval 104">
            <a:extLst>
              <a:ext uri="{FF2B5EF4-FFF2-40B4-BE49-F238E27FC236}">
                <a16:creationId xmlns:a16="http://schemas.microsoft.com/office/drawing/2014/main" id="{7A99848D-BC68-4F35-BF87-E8DD2639A1D9}"/>
              </a:ext>
            </a:extLst>
          </p:cNvPr>
          <p:cNvSpPr/>
          <p:nvPr/>
        </p:nvSpPr>
        <p:spPr bwMode="auto">
          <a:xfrm>
            <a:off x="5930272" y="2207493"/>
            <a:ext cx="1193800" cy="1193800"/>
          </a:xfrm>
          <a:prstGeom prst="ellipse">
            <a:avLst/>
          </a:prstGeom>
          <a:solidFill>
            <a:srgbClr val="B4009E"/>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a:extLst>
              <a:ext uri="{FF2B5EF4-FFF2-40B4-BE49-F238E27FC236}">
                <a16:creationId xmlns:a16="http://schemas.microsoft.com/office/drawing/2014/main" id="{CCCA7C93-7DCD-4BFA-9C66-1F09B4C6D1C2}"/>
              </a:ext>
            </a:extLst>
          </p:cNvPr>
          <p:cNvSpPr/>
          <p:nvPr/>
        </p:nvSpPr>
        <p:spPr bwMode="auto">
          <a:xfrm>
            <a:off x="7864904" y="2427420"/>
            <a:ext cx="1558496" cy="7669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Tensor</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t>
            </a:r>
            <a:r>
              <a:rPr lang="en-US" altLang="zh-CN" sz="2000" dirty="0">
                <a:gradFill>
                  <a:gsLst>
                    <a:gs pos="0">
                      <a:srgbClr val="FFFFFF"/>
                    </a:gs>
                    <a:gs pos="100000">
                      <a:srgbClr val="FFFFFF"/>
                    </a:gs>
                  </a:gsLst>
                  <a:lin ang="5400000" scaled="0"/>
                </a:gradFill>
                <a:cs typeface="Segoe UI" pitchFamily="34" charset="0"/>
              </a:rPr>
              <a:t>fp32</a:t>
            </a:r>
            <a:r>
              <a:rPr lang="en-US" sz="2000" dirty="0">
                <a:gradFill>
                  <a:gsLst>
                    <a:gs pos="0">
                      <a:srgbClr val="FFFFFF"/>
                    </a:gs>
                    <a:gs pos="100000">
                      <a:srgbClr val="FFFFFF"/>
                    </a:gs>
                  </a:gsLst>
                  <a:lin ang="5400000" scaled="0"/>
                </a:gradFill>
                <a:cs typeface="Segoe UI" pitchFamily="34" charset="0"/>
              </a:rPr>
              <a:t>)</a:t>
            </a:r>
          </a:p>
        </p:txBody>
      </p:sp>
      <p:sp>
        <p:nvSpPr>
          <p:cNvPr id="109" name="TextBox 108">
            <a:extLst>
              <a:ext uri="{FF2B5EF4-FFF2-40B4-BE49-F238E27FC236}">
                <a16:creationId xmlns:a16="http://schemas.microsoft.com/office/drawing/2014/main" id="{6D3C032D-5CBE-4B53-9F71-E99D2872ED0F}"/>
              </a:ext>
            </a:extLst>
          </p:cNvPr>
          <p:cNvSpPr txBox="1"/>
          <p:nvPr/>
        </p:nvSpPr>
        <p:spPr>
          <a:xfrm>
            <a:off x="6096000" y="2471675"/>
            <a:ext cx="896079" cy="615553"/>
          </a:xfrm>
          <a:prstGeom prst="rect">
            <a:avLst/>
          </a:prstGeom>
          <a:noFill/>
        </p:spPr>
        <p:txBody>
          <a:bodyPr wrap="none" lIns="0" tIns="0" rIns="0" bIns="0" rtlCol="0">
            <a:spAutoFit/>
          </a:bodyPr>
          <a:lstStyle/>
          <a:p>
            <a:pPr algn="ctr"/>
            <a:r>
              <a:rPr lang="en-US" sz="2000" dirty="0">
                <a:solidFill>
                  <a:schemeClr val="bg1"/>
                </a:solidFill>
              </a:rPr>
              <a:t>Conv2D</a:t>
            </a:r>
          </a:p>
          <a:p>
            <a:pPr algn="ctr"/>
            <a:r>
              <a:rPr lang="en-US" sz="2000" dirty="0">
                <a:solidFill>
                  <a:schemeClr val="bg1"/>
                </a:solidFill>
              </a:rPr>
              <a:t>(fp32)</a:t>
            </a:r>
          </a:p>
        </p:txBody>
      </p:sp>
      <p:sp>
        <p:nvSpPr>
          <p:cNvPr id="111" name="Rectangle 110">
            <a:extLst>
              <a:ext uri="{FF2B5EF4-FFF2-40B4-BE49-F238E27FC236}">
                <a16:creationId xmlns:a16="http://schemas.microsoft.com/office/drawing/2014/main" id="{E39F0D99-87EF-4328-8D88-193480CECECB}"/>
              </a:ext>
            </a:extLst>
          </p:cNvPr>
          <p:cNvSpPr/>
          <p:nvPr/>
        </p:nvSpPr>
        <p:spPr bwMode="auto">
          <a:xfrm>
            <a:off x="5587372" y="1294346"/>
            <a:ext cx="1879600" cy="64547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Weight</a:t>
            </a:r>
          </a:p>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(fp32</a:t>
            </a:r>
            <a:r>
              <a:rPr lang="zh-CN" altLang="en-US" sz="2000" dirty="0">
                <a:gradFill>
                  <a:gsLst>
                    <a:gs pos="0">
                      <a:srgbClr val="FFFFFF"/>
                    </a:gs>
                    <a:gs pos="100000">
                      <a:srgbClr val="FFFFFF"/>
                    </a:gs>
                  </a:gsLst>
                  <a:lin ang="5400000" scaled="0"/>
                </a:gradFill>
                <a:cs typeface="Segoe UI" pitchFamily="34" charset="0"/>
              </a:rPr>
              <a:t>）</a:t>
            </a:r>
            <a:endParaRPr lang="en-US" sz="2000" dirty="0">
              <a:gradFill>
                <a:gsLst>
                  <a:gs pos="0">
                    <a:srgbClr val="FFFFFF"/>
                  </a:gs>
                  <a:gs pos="100000">
                    <a:srgbClr val="FFFFFF"/>
                  </a:gs>
                </a:gsLst>
                <a:lin ang="5400000" scaled="0"/>
              </a:gradFill>
              <a:cs typeface="Segoe UI" pitchFamily="34" charset="0"/>
            </a:endParaRPr>
          </a:p>
        </p:txBody>
      </p:sp>
      <p:cxnSp>
        <p:nvCxnSpPr>
          <p:cNvPr id="113" name="Straight Arrow Connector 112">
            <a:extLst>
              <a:ext uri="{FF2B5EF4-FFF2-40B4-BE49-F238E27FC236}">
                <a16:creationId xmlns:a16="http://schemas.microsoft.com/office/drawing/2014/main" id="{CC5DA8D6-0B9E-4AD4-9242-2F55281DC833}"/>
              </a:ext>
            </a:extLst>
          </p:cNvPr>
          <p:cNvCxnSpPr>
            <a:cxnSpLocks/>
            <a:stCxn id="103" idx="3"/>
            <a:endCxn id="105" idx="2"/>
          </p:cNvCxnSpPr>
          <p:nvPr/>
        </p:nvCxnSpPr>
        <p:spPr>
          <a:xfrm>
            <a:off x="4951016" y="2804393"/>
            <a:ext cx="97925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E4F7638-72DB-4B9C-873E-AB21965796C0}"/>
              </a:ext>
            </a:extLst>
          </p:cNvPr>
          <p:cNvCxnSpPr>
            <a:cxnSpLocks/>
            <a:stCxn id="105" idx="6"/>
            <a:endCxn id="107" idx="1"/>
          </p:cNvCxnSpPr>
          <p:nvPr/>
        </p:nvCxnSpPr>
        <p:spPr>
          <a:xfrm>
            <a:off x="7124072" y="2804393"/>
            <a:ext cx="740832" cy="64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78B8568A-3D89-4B65-86D9-45C82DE46D3F}"/>
              </a:ext>
            </a:extLst>
          </p:cNvPr>
          <p:cNvCxnSpPr>
            <a:cxnSpLocks/>
            <a:stCxn id="111" idx="2"/>
            <a:endCxn id="105" idx="0"/>
          </p:cNvCxnSpPr>
          <p:nvPr/>
        </p:nvCxnSpPr>
        <p:spPr>
          <a:xfrm>
            <a:off x="6527172" y="1939820"/>
            <a:ext cx="0" cy="26767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24F8376-77D2-4F15-8261-7D278642A801}"/>
              </a:ext>
            </a:extLst>
          </p:cNvPr>
          <p:cNvCxnSpPr/>
          <p:nvPr/>
        </p:nvCxnSpPr>
        <p:spPr>
          <a:xfrm>
            <a:off x="2070100" y="3721100"/>
            <a:ext cx="87376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 name="Arrow: Curved Right 121">
            <a:extLst>
              <a:ext uri="{FF2B5EF4-FFF2-40B4-BE49-F238E27FC236}">
                <a16:creationId xmlns:a16="http://schemas.microsoft.com/office/drawing/2014/main" id="{5ABB462F-2C6E-40FC-8B97-261DE86B7E5C}"/>
              </a:ext>
            </a:extLst>
          </p:cNvPr>
          <p:cNvSpPr/>
          <p:nvPr/>
        </p:nvSpPr>
        <p:spPr bwMode="auto">
          <a:xfrm>
            <a:off x="2260600" y="3087228"/>
            <a:ext cx="762000" cy="1535565"/>
          </a:xfrm>
          <a:prstGeom prst="curv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CE49E528-5522-4DF1-BB68-24B8196DC15E}"/>
              </a:ext>
            </a:extLst>
          </p:cNvPr>
          <p:cNvSpPr txBox="1"/>
          <p:nvPr/>
        </p:nvSpPr>
        <p:spPr>
          <a:xfrm>
            <a:off x="2727029" y="3505656"/>
            <a:ext cx="718145" cy="430887"/>
          </a:xfrm>
          <a:prstGeom prst="rect">
            <a:avLst/>
          </a:prstGeom>
          <a:solidFill>
            <a:schemeClr val="bg1"/>
          </a:solid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量化</a:t>
            </a:r>
            <a:endParaRPr lang="en-US" sz="28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096593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F0AF-A16A-4D97-9CE3-AC8476260FB4}"/>
              </a:ext>
            </a:extLst>
          </p:cNvPr>
          <p:cNvSpPr>
            <a:spLocks noGrp="1"/>
          </p:cNvSpPr>
          <p:nvPr>
            <p:ph type="title"/>
          </p:nvPr>
        </p:nvSpPr>
        <p:spPr/>
        <p:txBody>
          <a:bodyPr/>
          <a:lstStyle/>
          <a:p>
            <a:r>
              <a:rPr lang="zh-CN" altLang="en-US" dirty="0"/>
              <a:t>激活量化与权重量化</a:t>
            </a:r>
            <a:endParaRPr lang="en-US" dirty="0"/>
          </a:p>
        </p:txBody>
      </p:sp>
      <p:sp>
        <p:nvSpPr>
          <p:cNvPr id="5" name="Rectangle 4">
            <a:extLst>
              <a:ext uri="{FF2B5EF4-FFF2-40B4-BE49-F238E27FC236}">
                <a16:creationId xmlns:a16="http://schemas.microsoft.com/office/drawing/2014/main" id="{5542F134-1938-4D63-B280-2CC86978CD60}"/>
              </a:ext>
            </a:extLst>
          </p:cNvPr>
          <p:cNvSpPr/>
          <p:nvPr/>
        </p:nvSpPr>
        <p:spPr bwMode="auto">
          <a:xfrm>
            <a:off x="1181221" y="3429000"/>
            <a:ext cx="1193800" cy="766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Tensor</a:t>
            </a:r>
          </a:p>
        </p:txBody>
      </p:sp>
      <p:sp>
        <p:nvSpPr>
          <p:cNvPr id="7" name="Rectangle 6">
            <a:extLst>
              <a:ext uri="{FF2B5EF4-FFF2-40B4-BE49-F238E27FC236}">
                <a16:creationId xmlns:a16="http://schemas.microsoft.com/office/drawing/2014/main" id="{AE8BC9FF-DAD8-47DD-9379-CD993C85ACE6}"/>
              </a:ext>
            </a:extLst>
          </p:cNvPr>
          <p:cNvSpPr/>
          <p:nvPr/>
        </p:nvSpPr>
        <p:spPr bwMode="auto">
          <a:xfrm>
            <a:off x="3238621" y="3429001"/>
            <a:ext cx="1355360" cy="7669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66C80151-7A28-4865-9ECA-2101B6949773}"/>
              </a:ext>
            </a:extLst>
          </p:cNvPr>
          <p:cNvSpPr/>
          <p:nvPr/>
        </p:nvSpPr>
        <p:spPr bwMode="auto">
          <a:xfrm>
            <a:off x="5458950" y="3215564"/>
            <a:ext cx="1193800" cy="1193800"/>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840B022-03BA-4BA8-8048-72C54C378F4D}"/>
              </a:ext>
            </a:extLst>
          </p:cNvPr>
          <p:cNvSpPr/>
          <p:nvPr/>
        </p:nvSpPr>
        <p:spPr bwMode="auto">
          <a:xfrm>
            <a:off x="9736679" y="3429000"/>
            <a:ext cx="1193800" cy="7669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Tensor</a:t>
            </a:r>
          </a:p>
        </p:txBody>
      </p:sp>
      <p:sp>
        <p:nvSpPr>
          <p:cNvPr id="13" name="TextBox 12">
            <a:extLst>
              <a:ext uri="{FF2B5EF4-FFF2-40B4-BE49-F238E27FC236}">
                <a16:creationId xmlns:a16="http://schemas.microsoft.com/office/drawing/2014/main" id="{85FF435D-2DFF-48C9-AE0D-EA45171E465B}"/>
              </a:ext>
            </a:extLst>
          </p:cNvPr>
          <p:cNvSpPr txBox="1"/>
          <p:nvPr/>
        </p:nvSpPr>
        <p:spPr>
          <a:xfrm>
            <a:off x="5607810" y="3658575"/>
            <a:ext cx="896079" cy="307777"/>
          </a:xfrm>
          <a:prstGeom prst="rect">
            <a:avLst/>
          </a:prstGeom>
          <a:noFill/>
        </p:spPr>
        <p:txBody>
          <a:bodyPr wrap="none" lIns="0" tIns="0" rIns="0" bIns="0" rtlCol="0">
            <a:spAutoFit/>
          </a:bodyPr>
          <a:lstStyle/>
          <a:p>
            <a:pPr algn="l"/>
            <a:r>
              <a:rPr lang="en-US" sz="2000" dirty="0">
                <a:solidFill>
                  <a:schemeClr val="bg1"/>
                </a:solidFill>
              </a:rPr>
              <a:t>Conv2D</a:t>
            </a:r>
          </a:p>
        </p:txBody>
      </p:sp>
      <p:sp>
        <p:nvSpPr>
          <p:cNvPr id="15" name="TextBox 14">
            <a:extLst>
              <a:ext uri="{FF2B5EF4-FFF2-40B4-BE49-F238E27FC236}">
                <a16:creationId xmlns:a16="http://schemas.microsoft.com/office/drawing/2014/main" id="{D85700AC-9C7F-4D3B-B1ED-699DFC0940A0}"/>
              </a:ext>
            </a:extLst>
          </p:cNvPr>
          <p:cNvSpPr txBox="1"/>
          <p:nvPr/>
        </p:nvSpPr>
        <p:spPr>
          <a:xfrm>
            <a:off x="3404370" y="3658574"/>
            <a:ext cx="1014701" cy="307777"/>
          </a:xfrm>
          <a:prstGeom prst="rect">
            <a:avLst/>
          </a:prstGeom>
          <a:noFill/>
        </p:spPr>
        <p:txBody>
          <a:bodyPr wrap="none" lIns="0" tIns="0" rIns="0" bIns="0" rtlCol="0">
            <a:spAutoFit/>
          </a:bodyPr>
          <a:lstStyle/>
          <a:p>
            <a:pPr algn="l"/>
            <a:r>
              <a:rPr lang="en-US" sz="2000" dirty="0">
                <a:solidFill>
                  <a:schemeClr val="bg1"/>
                </a:solidFill>
              </a:rPr>
              <a:t>Quantize</a:t>
            </a:r>
          </a:p>
        </p:txBody>
      </p:sp>
      <p:sp>
        <p:nvSpPr>
          <p:cNvPr id="17" name="Rectangle 16">
            <a:extLst>
              <a:ext uri="{FF2B5EF4-FFF2-40B4-BE49-F238E27FC236}">
                <a16:creationId xmlns:a16="http://schemas.microsoft.com/office/drawing/2014/main" id="{C0251CCB-88C6-432E-BD09-54E12B52A292}"/>
              </a:ext>
            </a:extLst>
          </p:cNvPr>
          <p:cNvSpPr/>
          <p:nvPr/>
        </p:nvSpPr>
        <p:spPr bwMode="auto">
          <a:xfrm>
            <a:off x="7361779" y="3429000"/>
            <a:ext cx="1663700" cy="76692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3C3DFAE4-4B8A-4639-9CED-13DE8E8E7C7C}"/>
              </a:ext>
            </a:extLst>
          </p:cNvPr>
          <p:cNvSpPr txBox="1"/>
          <p:nvPr/>
        </p:nvSpPr>
        <p:spPr>
          <a:xfrm>
            <a:off x="7527528" y="3658573"/>
            <a:ext cx="1388201" cy="307777"/>
          </a:xfrm>
          <a:prstGeom prst="rect">
            <a:avLst/>
          </a:prstGeom>
          <a:noFill/>
        </p:spPr>
        <p:txBody>
          <a:bodyPr wrap="none" lIns="0" tIns="0" rIns="0" bIns="0" rtlCol="0">
            <a:spAutoFit/>
          </a:bodyPr>
          <a:lstStyle/>
          <a:p>
            <a:pPr algn="l"/>
            <a:r>
              <a:rPr lang="en-US" sz="2000" dirty="0">
                <a:solidFill>
                  <a:schemeClr val="bg1"/>
                </a:solidFill>
              </a:rPr>
              <a:t>De-quantize</a:t>
            </a:r>
          </a:p>
        </p:txBody>
      </p:sp>
      <p:sp>
        <p:nvSpPr>
          <p:cNvPr id="21" name="Rectangle 20">
            <a:extLst>
              <a:ext uri="{FF2B5EF4-FFF2-40B4-BE49-F238E27FC236}">
                <a16:creationId xmlns:a16="http://schemas.microsoft.com/office/drawing/2014/main" id="{C10EC8D8-2E0C-4BA4-80C8-FF31D127209D}"/>
              </a:ext>
            </a:extLst>
          </p:cNvPr>
          <p:cNvSpPr/>
          <p:nvPr/>
        </p:nvSpPr>
        <p:spPr bwMode="auto">
          <a:xfrm>
            <a:off x="5458949" y="2248301"/>
            <a:ext cx="1193800" cy="52859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Weight</a:t>
            </a:r>
          </a:p>
        </p:txBody>
      </p:sp>
      <p:cxnSp>
        <p:nvCxnSpPr>
          <p:cNvPr id="23" name="Straight Arrow Connector 22">
            <a:extLst>
              <a:ext uri="{FF2B5EF4-FFF2-40B4-BE49-F238E27FC236}">
                <a16:creationId xmlns:a16="http://schemas.microsoft.com/office/drawing/2014/main" id="{0F62EED7-87BF-4F72-9E38-51A6984EE07F}"/>
              </a:ext>
            </a:extLst>
          </p:cNvPr>
          <p:cNvCxnSpPr>
            <a:cxnSpLocks/>
            <a:stCxn id="7" idx="3"/>
            <a:endCxn id="9" idx="2"/>
          </p:cNvCxnSpPr>
          <p:nvPr/>
        </p:nvCxnSpPr>
        <p:spPr>
          <a:xfrm>
            <a:off x="4593981" y="3812464"/>
            <a:ext cx="86496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19CA4A1-36BF-4802-9F5B-4919AFE4BC5D}"/>
              </a:ext>
            </a:extLst>
          </p:cNvPr>
          <p:cNvCxnSpPr>
            <a:cxnSpLocks/>
            <a:stCxn id="5" idx="3"/>
            <a:endCxn id="7" idx="1"/>
          </p:cNvCxnSpPr>
          <p:nvPr/>
        </p:nvCxnSpPr>
        <p:spPr>
          <a:xfrm>
            <a:off x="2375021" y="3812463"/>
            <a:ext cx="863600"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FE3CD90-03EC-4281-A999-EDA8ECEEE8FA}"/>
              </a:ext>
            </a:extLst>
          </p:cNvPr>
          <p:cNvCxnSpPr>
            <a:cxnSpLocks/>
            <a:stCxn id="9" idx="6"/>
            <a:endCxn id="17" idx="1"/>
          </p:cNvCxnSpPr>
          <p:nvPr/>
        </p:nvCxnSpPr>
        <p:spPr>
          <a:xfrm flipV="1">
            <a:off x="6652750" y="3812463"/>
            <a:ext cx="70902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F4BE0C1-267D-46CA-96D2-328CE6E74131}"/>
              </a:ext>
            </a:extLst>
          </p:cNvPr>
          <p:cNvCxnSpPr>
            <a:cxnSpLocks/>
            <a:stCxn id="17" idx="3"/>
            <a:endCxn id="11" idx="1"/>
          </p:cNvCxnSpPr>
          <p:nvPr/>
        </p:nvCxnSpPr>
        <p:spPr>
          <a:xfrm>
            <a:off x="9025479" y="3812463"/>
            <a:ext cx="7112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6B2791E-9721-4ED4-930C-7D3981AB7635}"/>
              </a:ext>
            </a:extLst>
          </p:cNvPr>
          <p:cNvCxnSpPr>
            <a:cxnSpLocks/>
            <a:stCxn id="21" idx="2"/>
            <a:endCxn id="9" idx="0"/>
          </p:cNvCxnSpPr>
          <p:nvPr/>
        </p:nvCxnSpPr>
        <p:spPr>
          <a:xfrm>
            <a:off x="6055849" y="2776899"/>
            <a:ext cx="1" cy="43866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51E3A20-4096-48BF-983A-A610C9EC3E7C}"/>
              </a:ext>
            </a:extLst>
          </p:cNvPr>
          <p:cNvSpPr txBox="1"/>
          <p:nvPr/>
        </p:nvSpPr>
        <p:spPr>
          <a:xfrm>
            <a:off x="864523" y="2990338"/>
            <a:ext cx="208744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(fp32/fp16/etc.)</a:t>
            </a:r>
          </a:p>
        </p:txBody>
      </p:sp>
      <p:sp>
        <p:nvSpPr>
          <p:cNvPr id="35" name="TextBox 34">
            <a:extLst>
              <a:ext uri="{FF2B5EF4-FFF2-40B4-BE49-F238E27FC236}">
                <a16:creationId xmlns:a16="http://schemas.microsoft.com/office/drawing/2014/main" id="{F6D0C04A-8682-4CFC-B25D-09721C21E70B}"/>
              </a:ext>
            </a:extLst>
          </p:cNvPr>
          <p:cNvSpPr txBox="1"/>
          <p:nvPr/>
        </p:nvSpPr>
        <p:spPr>
          <a:xfrm>
            <a:off x="9463157" y="2990337"/>
            <a:ext cx="208744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(fp32/fp16/etc.)</a:t>
            </a:r>
          </a:p>
        </p:txBody>
      </p:sp>
      <p:sp>
        <p:nvSpPr>
          <p:cNvPr id="37" name="TextBox 36">
            <a:extLst>
              <a:ext uri="{FF2B5EF4-FFF2-40B4-BE49-F238E27FC236}">
                <a16:creationId xmlns:a16="http://schemas.microsoft.com/office/drawing/2014/main" id="{12BFFAA6-03FE-40C4-A09A-9E70B646E143}"/>
              </a:ext>
            </a:extLst>
          </p:cNvPr>
          <p:cNvSpPr txBox="1"/>
          <p:nvPr/>
        </p:nvSpPr>
        <p:spPr>
          <a:xfrm>
            <a:off x="3933780" y="4380071"/>
            <a:ext cx="4815978"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Low-bit operation (fp16/fx16/int8/etc.)</a:t>
            </a:r>
          </a:p>
        </p:txBody>
      </p:sp>
    </p:spTree>
    <p:extLst>
      <p:ext uri="{BB962C8B-B14F-4D97-AF65-F5344CB8AC3E}">
        <p14:creationId xmlns:p14="http://schemas.microsoft.com/office/powerpoint/2010/main" val="12576903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FA6C-E3A0-4BDC-9D82-9CD47EDCF291}"/>
              </a:ext>
            </a:extLst>
          </p:cNvPr>
          <p:cNvSpPr>
            <a:spLocks noGrp="1"/>
          </p:cNvSpPr>
          <p:nvPr>
            <p:ph type="title"/>
          </p:nvPr>
        </p:nvSpPr>
        <p:spPr>
          <a:xfrm>
            <a:off x="588263" y="457200"/>
            <a:ext cx="11018520" cy="1107996"/>
          </a:xfrm>
        </p:spPr>
        <p:txBody>
          <a:bodyPr/>
          <a:lstStyle/>
          <a:p>
            <a:r>
              <a:rPr lang="zh-CN" altLang="en-US" dirty="0"/>
              <a:t>研究课题 </a:t>
            </a:r>
            <a:r>
              <a:rPr lang="en-US" altLang="zh-CN" dirty="0"/>
              <a:t>6</a:t>
            </a:r>
            <a:r>
              <a:rPr lang="zh-CN" altLang="en-US" dirty="0"/>
              <a:t>：量化位宽与精度格式</a:t>
            </a:r>
            <a:br>
              <a:rPr lang="en-US" altLang="zh-CN" dirty="0"/>
            </a:br>
            <a:r>
              <a:rPr lang="zh-CN" altLang="en-US" dirty="0">
                <a:solidFill>
                  <a:schemeClr val="bg2">
                    <a:lumMod val="50000"/>
                  </a:schemeClr>
                </a:solidFill>
              </a:rPr>
              <a:t>三值网络</a:t>
            </a:r>
          </a:p>
        </p:txBody>
      </p:sp>
      <p:pic>
        <p:nvPicPr>
          <p:cNvPr id="4" name="Picture 3">
            <a:extLst>
              <a:ext uri="{FF2B5EF4-FFF2-40B4-BE49-F238E27FC236}">
                <a16:creationId xmlns:a16="http://schemas.microsoft.com/office/drawing/2014/main" id="{D512BCFE-5BB6-4530-B2B6-5EC08693D3C1}"/>
              </a:ext>
            </a:extLst>
          </p:cNvPr>
          <p:cNvPicPr>
            <a:picLocks noChangeAspect="1"/>
          </p:cNvPicPr>
          <p:nvPr/>
        </p:nvPicPr>
        <p:blipFill>
          <a:blip r:embed="rId3"/>
          <a:stretch>
            <a:fillRect/>
          </a:stretch>
        </p:blipFill>
        <p:spPr>
          <a:xfrm>
            <a:off x="715106" y="1771370"/>
            <a:ext cx="10907635" cy="2786781"/>
          </a:xfrm>
          <a:prstGeom prst="rect">
            <a:avLst/>
          </a:prstGeom>
        </p:spPr>
      </p:pic>
      <p:pic>
        <p:nvPicPr>
          <p:cNvPr id="5" name="Picture 4">
            <a:extLst>
              <a:ext uri="{FF2B5EF4-FFF2-40B4-BE49-F238E27FC236}">
                <a16:creationId xmlns:a16="http://schemas.microsoft.com/office/drawing/2014/main" id="{F44DD6CE-A0FC-44DE-AEF0-F4FA1AF5E635}"/>
              </a:ext>
            </a:extLst>
          </p:cNvPr>
          <p:cNvPicPr>
            <a:picLocks noChangeAspect="1"/>
          </p:cNvPicPr>
          <p:nvPr/>
        </p:nvPicPr>
        <p:blipFill>
          <a:blip r:embed="rId4"/>
          <a:stretch>
            <a:fillRect/>
          </a:stretch>
        </p:blipFill>
        <p:spPr>
          <a:xfrm>
            <a:off x="5048529" y="5257557"/>
            <a:ext cx="3037635" cy="1148003"/>
          </a:xfrm>
          <a:prstGeom prst="rect">
            <a:avLst/>
          </a:prstGeom>
        </p:spPr>
      </p:pic>
      <p:sp>
        <p:nvSpPr>
          <p:cNvPr id="6" name="TextBox 5">
            <a:extLst>
              <a:ext uri="{FF2B5EF4-FFF2-40B4-BE49-F238E27FC236}">
                <a16:creationId xmlns:a16="http://schemas.microsoft.com/office/drawing/2014/main" id="{7450962A-35F8-4FEC-AEE1-508F7CA1D8BA}"/>
              </a:ext>
            </a:extLst>
          </p:cNvPr>
          <p:cNvSpPr txBox="1"/>
          <p:nvPr/>
        </p:nvSpPr>
        <p:spPr>
          <a:xfrm>
            <a:off x="2244556" y="5584120"/>
            <a:ext cx="2803973" cy="369332"/>
          </a:xfrm>
          <a:prstGeom prst="rect">
            <a:avLst/>
          </a:prstGeom>
          <a:noFill/>
        </p:spPr>
        <p:txBody>
          <a:bodyPr wrap="none" rtlCol="0">
            <a:spAutoFit/>
          </a:bodyPr>
          <a:lstStyle/>
          <a:p>
            <a:r>
              <a:rPr lang="en-US" altLang="zh-CN" dirty="0"/>
              <a:t>quantized ternary weights:</a:t>
            </a:r>
            <a:endParaRPr lang="zh-CN" altLang="en-US" dirty="0"/>
          </a:p>
        </p:txBody>
      </p:sp>
    </p:spTree>
    <p:extLst>
      <p:ext uri="{BB962C8B-B14F-4D97-AF65-F5344CB8AC3E}">
        <p14:creationId xmlns:p14="http://schemas.microsoft.com/office/powerpoint/2010/main" val="3530015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6A42A-0F3E-4892-B25B-CEA82C7524D9}"/>
              </a:ext>
            </a:extLst>
          </p:cNvPr>
          <p:cNvSpPr>
            <a:spLocks noGrp="1"/>
          </p:cNvSpPr>
          <p:nvPr>
            <p:ph type="title"/>
          </p:nvPr>
        </p:nvSpPr>
        <p:spPr/>
        <p:txBody>
          <a:bodyPr/>
          <a:lstStyle/>
          <a:p>
            <a:r>
              <a:rPr lang="zh-CN" altLang="en-US" dirty="0"/>
              <a:t>二值网络</a:t>
            </a:r>
            <a:endParaRPr lang="en-US" dirty="0"/>
          </a:p>
        </p:txBody>
      </p:sp>
      <p:pic>
        <p:nvPicPr>
          <p:cNvPr id="5" name="Picture 4">
            <a:extLst>
              <a:ext uri="{FF2B5EF4-FFF2-40B4-BE49-F238E27FC236}">
                <a16:creationId xmlns:a16="http://schemas.microsoft.com/office/drawing/2014/main" id="{F0F66F5A-AE37-40ED-9B0B-8B02CA43E968}"/>
              </a:ext>
            </a:extLst>
          </p:cNvPr>
          <p:cNvPicPr>
            <a:picLocks noChangeAspect="1"/>
          </p:cNvPicPr>
          <p:nvPr/>
        </p:nvPicPr>
        <p:blipFill>
          <a:blip r:embed="rId2"/>
          <a:stretch>
            <a:fillRect/>
          </a:stretch>
        </p:blipFill>
        <p:spPr>
          <a:xfrm>
            <a:off x="1558343" y="1597506"/>
            <a:ext cx="9777645" cy="4803294"/>
          </a:xfrm>
          <a:prstGeom prst="rect">
            <a:avLst/>
          </a:prstGeom>
        </p:spPr>
      </p:pic>
    </p:spTree>
    <p:extLst>
      <p:ext uri="{BB962C8B-B14F-4D97-AF65-F5344CB8AC3E}">
        <p14:creationId xmlns:p14="http://schemas.microsoft.com/office/powerpoint/2010/main" val="1123363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5718A-CC95-402F-A340-ED1179999F6E}"/>
              </a:ext>
            </a:extLst>
          </p:cNvPr>
          <p:cNvSpPr>
            <a:spLocks noGrp="1"/>
          </p:cNvSpPr>
          <p:nvPr>
            <p:ph type="title"/>
          </p:nvPr>
        </p:nvSpPr>
        <p:spPr/>
        <p:txBody>
          <a:bodyPr/>
          <a:lstStyle/>
          <a:p>
            <a:r>
              <a:rPr lang="zh-CN" altLang="en-US" dirty="0"/>
              <a:t>模型越来越大</a:t>
            </a:r>
            <a:endParaRPr lang="en-US" dirty="0"/>
          </a:p>
        </p:txBody>
      </p:sp>
      <p:pic>
        <p:nvPicPr>
          <p:cNvPr id="3" name="Picture 2">
            <a:extLst>
              <a:ext uri="{FF2B5EF4-FFF2-40B4-BE49-F238E27FC236}">
                <a16:creationId xmlns:a16="http://schemas.microsoft.com/office/drawing/2014/main" id="{9A4C5E5E-481F-468F-B0F1-CC3C9ABA2F87}"/>
              </a:ext>
            </a:extLst>
          </p:cNvPr>
          <p:cNvPicPr>
            <a:picLocks noChangeAspect="1"/>
          </p:cNvPicPr>
          <p:nvPr/>
        </p:nvPicPr>
        <p:blipFill rotWithShape="1">
          <a:blip r:embed="rId3"/>
          <a:srcRect l="-475" t="504" r="9475" b="-504"/>
          <a:stretch/>
        </p:blipFill>
        <p:spPr>
          <a:xfrm>
            <a:off x="1333889" y="2217236"/>
            <a:ext cx="1172809" cy="1211765"/>
          </a:xfrm>
          <a:prstGeom prst="flowChartConnector">
            <a:avLst/>
          </a:prstGeom>
          <a:effectLst>
            <a:outerShdw blurRad="50800" dist="38100" dir="2700000" algn="tl" rotWithShape="0">
              <a:prstClr val="black">
                <a:alpha val="40000"/>
              </a:prstClr>
            </a:outerShdw>
          </a:effectLst>
        </p:spPr>
      </p:pic>
      <p:pic>
        <p:nvPicPr>
          <p:cNvPr id="1026" name="Picture 2" descr="âdeepmindâçå¾çæç´¢ç»æ">
            <a:extLst>
              <a:ext uri="{FF2B5EF4-FFF2-40B4-BE49-F238E27FC236}">
                <a16:creationId xmlns:a16="http://schemas.microsoft.com/office/drawing/2014/main" id="{DD908E4E-2E2D-4E75-9D9F-352EEB890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011" y="2256192"/>
            <a:ext cx="1172809" cy="1172809"/>
          </a:xfrm>
          <a:prstGeom prst="flowChartConnector">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âhintonâçå¾çæç´¢ç»æ">
            <a:extLst>
              <a:ext uri="{FF2B5EF4-FFF2-40B4-BE49-F238E27FC236}">
                <a16:creationId xmlns:a16="http://schemas.microsoft.com/office/drawing/2014/main" id="{98003707-2404-440D-8CD4-25A4EC695B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1" r="7634" b="28041"/>
          <a:stretch/>
        </p:blipFill>
        <p:spPr bwMode="auto">
          <a:xfrm>
            <a:off x="9712797" y="2217235"/>
            <a:ext cx="1175570" cy="1211765"/>
          </a:xfrm>
          <a:prstGeom prst="flowChartConnector">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2FE96082-40DC-419B-817B-53A84278F611}"/>
              </a:ext>
            </a:extLst>
          </p:cNvPr>
          <p:cNvGrpSpPr/>
          <p:nvPr/>
        </p:nvGrpSpPr>
        <p:grpSpPr>
          <a:xfrm>
            <a:off x="7095908" y="2252747"/>
            <a:ext cx="1245793" cy="1242866"/>
            <a:chOff x="6821494" y="2521248"/>
            <a:chExt cx="1175571" cy="1172809"/>
          </a:xfrm>
        </p:grpSpPr>
        <p:grpSp>
          <p:nvGrpSpPr>
            <p:cNvPr id="6" name="Group 5">
              <a:extLst>
                <a:ext uri="{FF2B5EF4-FFF2-40B4-BE49-F238E27FC236}">
                  <a16:creationId xmlns:a16="http://schemas.microsoft.com/office/drawing/2014/main" id="{8B486EA9-52EE-44E6-9AC8-70FD25969C53}"/>
                </a:ext>
              </a:extLst>
            </p:cNvPr>
            <p:cNvGrpSpPr/>
            <p:nvPr/>
          </p:nvGrpSpPr>
          <p:grpSpPr>
            <a:xfrm>
              <a:off x="6821494" y="2521248"/>
              <a:ext cx="1175571" cy="1172809"/>
              <a:chOff x="6821494" y="2521248"/>
              <a:chExt cx="1175571" cy="1172809"/>
            </a:xfrm>
          </p:grpSpPr>
          <p:sp>
            <p:nvSpPr>
              <p:cNvPr id="5" name="Flowchart: Connector 4">
                <a:extLst>
                  <a:ext uri="{FF2B5EF4-FFF2-40B4-BE49-F238E27FC236}">
                    <a16:creationId xmlns:a16="http://schemas.microsoft.com/office/drawing/2014/main" id="{E963FA57-ED2D-4E03-90AD-46C72E203184}"/>
                  </a:ext>
                </a:extLst>
              </p:cNvPr>
              <p:cNvSpPr/>
              <p:nvPr/>
            </p:nvSpPr>
            <p:spPr>
              <a:xfrm>
                <a:off x="6822041" y="2521248"/>
                <a:ext cx="1172809" cy="1172809"/>
              </a:xfrm>
              <a:prstGeom prst="flowChartConnector">
                <a:avLst/>
              </a:prstGeom>
              <a:solidFill>
                <a:srgbClr val="F4F4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3">
                <a:extLst>
                  <a:ext uri="{FF2B5EF4-FFF2-40B4-BE49-F238E27FC236}">
                    <a16:creationId xmlns:a16="http://schemas.microsoft.com/office/drawing/2014/main" id="{C6836AC2-F342-4D4B-8BBD-738DDCD56840}"/>
                  </a:ext>
                </a:extLst>
              </p:cNvPr>
              <p:cNvSpPr/>
              <p:nvPr/>
            </p:nvSpPr>
            <p:spPr>
              <a:xfrm>
                <a:off x="6821494" y="2918272"/>
                <a:ext cx="1175571" cy="619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latin typeface="Bahnschrift SemiBold" panose="020B0502040204020203" pitchFamily="34" charset="0"/>
                    <a:cs typeface="Angsana New" panose="020B0502040204020203" pitchFamily="18" charset="-34"/>
                  </a:rPr>
                  <a:t>MSRA</a:t>
                </a:r>
                <a:endParaRPr lang="zh-CN" altLang="en-US" sz="2800" dirty="0">
                  <a:solidFill>
                    <a:schemeClr val="tx1"/>
                  </a:solidFill>
                  <a:latin typeface="Bahnschrift SemiBold" panose="020B0502040204020203" pitchFamily="34" charset="0"/>
                  <a:cs typeface="Angsana New" panose="020B0502040204020203" pitchFamily="18" charset="-34"/>
                </a:endParaRPr>
              </a:p>
            </p:txBody>
          </p:sp>
        </p:grpSp>
        <p:pic>
          <p:nvPicPr>
            <p:cNvPr id="1030" name="Picture 6" descr="ç¸å³å¾ç">
              <a:extLst>
                <a:ext uri="{FF2B5EF4-FFF2-40B4-BE49-F238E27FC236}">
                  <a16:creationId xmlns:a16="http://schemas.microsoft.com/office/drawing/2014/main" id="{F0973ED2-A02D-424E-9589-347E639458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528" y="2700422"/>
              <a:ext cx="248993" cy="24899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 name="Straight Connector 10">
            <a:extLst>
              <a:ext uri="{FF2B5EF4-FFF2-40B4-BE49-F238E27FC236}">
                <a16:creationId xmlns:a16="http://schemas.microsoft.com/office/drawing/2014/main" id="{BC301893-2908-4D47-A3BF-441F97195E0B}"/>
              </a:ext>
            </a:extLst>
          </p:cNvPr>
          <p:cNvCxnSpPr/>
          <p:nvPr/>
        </p:nvCxnSpPr>
        <p:spPr>
          <a:xfrm>
            <a:off x="3531773" y="2189579"/>
            <a:ext cx="0" cy="1306034"/>
          </a:xfrm>
          <a:prstGeom prst="line">
            <a:avLst/>
          </a:prstGeom>
          <a:ln>
            <a:solidFill>
              <a:schemeClr val="bg1">
                <a:lumMod val="8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7D479B-CAD3-4D0F-B393-7D0E5D963BB0}"/>
              </a:ext>
            </a:extLst>
          </p:cNvPr>
          <p:cNvCxnSpPr/>
          <p:nvPr/>
        </p:nvCxnSpPr>
        <p:spPr>
          <a:xfrm>
            <a:off x="6309367" y="2189579"/>
            <a:ext cx="0" cy="1306034"/>
          </a:xfrm>
          <a:prstGeom prst="line">
            <a:avLst/>
          </a:prstGeom>
          <a:ln>
            <a:solidFill>
              <a:schemeClr val="bg1">
                <a:lumMod val="85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8CF1AF-F8FA-4DEE-A3BE-71462114B0F2}"/>
              </a:ext>
            </a:extLst>
          </p:cNvPr>
          <p:cNvCxnSpPr/>
          <p:nvPr/>
        </p:nvCxnSpPr>
        <p:spPr>
          <a:xfrm>
            <a:off x="8927140" y="2189579"/>
            <a:ext cx="0" cy="1306034"/>
          </a:xfrm>
          <a:prstGeom prst="line">
            <a:avLst/>
          </a:prstGeom>
          <a:ln>
            <a:solidFill>
              <a:schemeClr val="bg1">
                <a:lumMod val="85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F96E8E-CE78-45CB-A7FD-B413A27C649E}"/>
              </a:ext>
            </a:extLst>
          </p:cNvPr>
          <p:cNvSpPr txBox="1"/>
          <p:nvPr/>
        </p:nvSpPr>
        <p:spPr>
          <a:xfrm>
            <a:off x="1579494" y="3561601"/>
            <a:ext cx="681597" cy="369332"/>
          </a:xfrm>
          <a:prstGeom prst="rect">
            <a:avLst/>
          </a:prstGeom>
          <a:noFill/>
        </p:spPr>
        <p:txBody>
          <a:bodyPr wrap="none" rtlCol="0">
            <a:spAutoFit/>
          </a:bodyPr>
          <a:lstStyle/>
          <a:p>
            <a:r>
              <a:rPr lang="en-US" altLang="zh-CN" u="sng" dirty="0"/>
              <a:t>BERT</a:t>
            </a:r>
          </a:p>
        </p:txBody>
      </p:sp>
      <p:sp>
        <p:nvSpPr>
          <p:cNvPr id="17" name="TextBox 16">
            <a:extLst>
              <a:ext uri="{FF2B5EF4-FFF2-40B4-BE49-F238E27FC236}">
                <a16:creationId xmlns:a16="http://schemas.microsoft.com/office/drawing/2014/main" id="{497AC141-ACC1-4520-806E-C614B0794B05}"/>
              </a:ext>
            </a:extLst>
          </p:cNvPr>
          <p:cNvSpPr txBox="1"/>
          <p:nvPr/>
        </p:nvSpPr>
        <p:spPr>
          <a:xfrm>
            <a:off x="1728303" y="4626558"/>
            <a:ext cx="423514" cy="369332"/>
          </a:xfrm>
          <a:prstGeom prst="rect">
            <a:avLst/>
          </a:prstGeom>
          <a:noFill/>
        </p:spPr>
        <p:txBody>
          <a:bodyPr wrap="none" rtlCol="0">
            <a:spAutoFit/>
          </a:bodyPr>
          <a:lstStyle/>
          <a:p>
            <a:r>
              <a:rPr lang="en-US" altLang="zh-CN" i="1" dirty="0">
                <a:latin typeface="Bell MT" panose="02020503060305020303" pitchFamily="18" charset="0"/>
              </a:rPr>
              <a:t>or </a:t>
            </a:r>
            <a:endParaRPr lang="zh-CN" altLang="en-US" i="1" dirty="0">
              <a:latin typeface="Bell MT" panose="02020503060305020303" pitchFamily="18" charset="0"/>
            </a:endParaRPr>
          </a:p>
        </p:txBody>
      </p:sp>
      <p:grpSp>
        <p:nvGrpSpPr>
          <p:cNvPr id="18" name="Group 17">
            <a:extLst>
              <a:ext uri="{FF2B5EF4-FFF2-40B4-BE49-F238E27FC236}">
                <a16:creationId xmlns:a16="http://schemas.microsoft.com/office/drawing/2014/main" id="{AE4F61E0-6348-474B-9D79-1C22E1A3CF28}"/>
              </a:ext>
            </a:extLst>
          </p:cNvPr>
          <p:cNvGrpSpPr/>
          <p:nvPr/>
        </p:nvGrpSpPr>
        <p:grpSpPr>
          <a:xfrm>
            <a:off x="307132" y="4349559"/>
            <a:ext cx="1418683" cy="923330"/>
            <a:chOff x="1117691" y="4354190"/>
            <a:chExt cx="1418683" cy="923330"/>
          </a:xfrm>
        </p:grpSpPr>
        <p:sp>
          <p:nvSpPr>
            <p:cNvPr id="13" name="Rectangle 12">
              <a:extLst>
                <a:ext uri="{FF2B5EF4-FFF2-40B4-BE49-F238E27FC236}">
                  <a16:creationId xmlns:a16="http://schemas.microsoft.com/office/drawing/2014/main" id="{96F4C367-F3D9-4CF2-B3EB-451A76CDFEEB}"/>
                </a:ext>
              </a:extLst>
            </p:cNvPr>
            <p:cNvSpPr/>
            <p:nvPr/>
          </p:nvSpPr>
          <p:spPr>
            <a:xfrm>
              <a:off x="1117691" y="4354190"/>
              <a:ext cx="960519" cy="923330"/>
            </a:xfrm>
            <a:prstGeom prst="rect">
              <a:avLst/>
            </a:prstGeom>
          </p:spPr>
          <p:txBody>
            <a:bodyPr wrap="none">
              <a:spAutoFit/>
            </a:bodyPr>
            <a:lstStyle/>
            <a:p>
              <a:pPr marL="285750" indent="-285750">
                <a:buFont typeface="Arial" panose="020B0604020202020204" pitchFamily="34" charset="0"/>
                <a:buChar char="•"/>
              </a:pPr>
              <a:r>
                <a:rPr lang="en-US" altLang="zh-CN" dirty="0"/>
                <a:t>64</a:t>
              </a:r>
            </a:p>
            <a:p>
              <a:pPr marL="285750" indent="-285750">
                <a:buFont typeface="Arial" panose="020B0604020202020204" pitchFamily="34" charset="0"/>
                <a:buChar char="•"/>
              </a:pPr>
              <a:r>
                <a:rPr lang="en-US" altLang="zh-CN" dirty="0"/>
                <a:t>4</a:t>
              </a:r>
            </a:p>
            <a:p>
              <a:pPr marL="285750" indent="-285750">
                <a:buFont typeface="Arial" panose="020B0604020202020204" pitchFamily="34" charset="0"/>
                <a:buChar char="•"/>
              </a:pPr>
              <a:r>
                <a:rPr lang="en-US" altLang="zh-CN" dirty="0"/>
                <a:t>1000</a:t>
              </a:r>
            </a:p>
          </p:txBody>
        </p:sp>
        <p:sp>
          <p:nvSpPr>
            <p:cNvPr id="22" name="Rectangle 21">
              <a:extLst>
                <a:ext uri="{FF2B5EF4-FFF2-40B4-BE49-F238E27FC236}">
                  <a16:creationId xmlns:a16="http://schemas.microsoft.com/office/drawing/2014/main" id="{5E3A2A9E-4D2F-4BB2-9497-CBF7B6F2699A}"/>
                </a:ext>
              </a:extLst>
            </p:cNvPr>
            <p:cNvSpPr/>
            <p:nvPr/>
          </p:nvSpPr>
          <p:spPr>
            <a:xfrm>
              <a:off x="1721728" y="4354190"/>
              <a:ext cx="814646" cy="923330"/>
            </a:xfrm>
            <a:prstGeom prst="rect">
              <a:avLst/>
            </a:prstGeom>
          </p:spPr>
          <p:txBody>
            <a:bodyPr wrap="none">
              <a:spAutoFit/>
            </a:bodyPr>
            <a:lstStyle/>
            <a:p>
              <a:pPr algn="r"/>
              <a:r>
                <a:rPr lang="en-US" altLang="zh-CN" dirty="0"/>
                <a:t>TPUv2</a:t>
              </a:r>
            </a:p>
            <a:p>
              <a:pPr algn="r"/>
              <a:r>
                <a:rPr lang="en-US" altLang="zh-CN" dirty="0"/>
                <a:t>Days</a:t>
              </a:r>
            </a:p>
            <a:p>
              <a:pPr algn="r"/>
              <a:r>
                <a:rPr lang="en-US" altLang="zh-CN" dirty="0"/>
                <a:t>GB</a:t>
              </a:r>
            </a:p>
          </p:txBody>
        </p:sp>
      </p:grpSp>
      <p:grpSp>
        <p:nvGrpSpPr>
          <p:cNvPr id="20" name="Group 19">
            <a:extLst>
              <a:ext uri="{FF2B5EF4-FFF2-40B4-BE49-F238E27FC236}">
                <a16:creationId xmlns:a16="http://schemas.microsoft.com/office/drawing/2014/main" id="{AAD9CB2E-E6BE-4C4E-9FDC-684DB8545577}"/>
              </a:ext>
            </a:extLst>
          </p:cNvPr>
          <p:cNvGrpSpPr/>
          <p:nvPr/>
        </p:nvGrpSpPr>
        <p:grpSpPr>
          <a:xfrm>
            <a:off x="2081596" y="4349559"/>
            <a:ext cx="1418683" cy="923330"/>
            <a:chOff x="1117691" y="5608143"/>
            <a:chExt cx="1418683" cy="923330"/>
          </a:xfrm>
        </p:grpSpPr>
        <p:sp>
          <p:nvSpPr>
            <p:cNvPr id="19" name="Rectangle 18">
              <a:extLst>
                <a:ext uri="{FF2B5EF4-FFF2-40B4-BE49-F238E27FC236}">
                  <a16:creationId xmlns:a16="http://schemas.microsoft.com/office/drawing/2014/main" id="{78362EC4-90C3-4ACE-93EA-2F8F71715AF2}"/>
                </a:ext>
              </a:extLst>
            </p:cNvPr>
            <p:cNvSpPr/>
            <p:nvPr/>
          </p:nvSpPr>
          <p:spPr>
            <a:xfrm>
              <a:off x="1859586" y="5608143"/>
              <a:ext cx="676788" cy="923330"/>
            </a:xfrm>
            <a:prstGeom prst="rect">
              <a:avLst/>
            </a:prstGeom>
          </p:spPr>
          <p:txBody>
            <a:bodyPr wrap="none">
              <a:spAutoFit/>
            </a:bodyPr>
            <a:lstStyle/>
            <a:p>
              <a:pPr algn="r"/>
              <a:r>
                <a:rPr lang="en-US" altLang="zh-CN" dirty="0"/>
                <a:t>P100</a:t>
              </a:r>
            </a:p>
            <a:p>
              <a:pPr algn="r"/>
              <a:r>
                <a:rPr lang="en-US" altLang="zh-CN" dirty="0"/>
                <a:t>Days</a:t>
              </a:r>
            </a:p>
            <a:p>
              <a:pPr algn="r"/>
              <a:r>
                <a:rPr lang="en-US" altLang="zh-CN" dirty="0"/>
                <a:t>GB</a:t>
              </a:r>
            </a:p>
          </p:txBody>
        </p:sp>
        <p:sp>
          <p:nvSpPr>
            <p:cNvPr id="23" name="Rectangle 22">
              <a:extLst>
                <a:ext uri="{FF2B5EF4-FFF2-40B4-BE49-F238E27FC236}">
                  <a16:creationId xmlns:a16="http://schemas.microsoft.com/office/drawing/2014/main" id="{1EC9AC8A-4133-458E-8155-C5337BB15568}"/>
                </a:ext>
              </a:extLst>
            </p:cNvPr>
            <p:cNvSpPr/>
            <p:nvPr/>
          </p:nvSpPr>
          <p:spPr>
            <a:xfrm>
              <a:off x="1117691" y="5608143"/>
              <a:ext cx="960519" cy="923330"/>
            </a:xfrm>
            <a:prstGeom prst="rect">
              <a:avLst/>
            </a:prstGeom>
          </p:spPr>
          <p:txBody>
            <a:bodyPr wrap="none">
              <a:spAutoFit/>
            </a:bodyPr>
            <a:lstStyle/>
            <a:p>
              <a:pPr marL="285750" indent="-285750">
                <a:buFont typeface="Arial" panose="020B0604020202020204" pitchFamily="34" charset="0"/>
                <a:buChar char="•"/>
              </a:pPr>
              <a:r>
                <a:rPr lang="en-US" altLang="zh-CN" dirty="0"/>
                <a:t>8</a:t>
              </a:r>
            </a:p>
            <a:p>
              <a:pPr marL="285750" indent="-285750">
                <a:buFont typeface="Arial" panose="020B0604020202020204" pitchFamily="34" charset="0"/>
                <a:buChar char="•"/>
              </a:pPr>
              <a:r>
                <a:rPr lang="en-US" altLang="zh-CN" dirty="0"/>
                <a:t>365</a:t>
              </a:r>
            </a:p>
            <a:p>
              <a:pPr marL="285750" indent="-285750">
                <a:buFont typeface="Arial" panose="020B0604020202020204" pitchFamily="34" charset="0"/>
                <a:buChar char="•"/>
              </a:pPr>
              <a:r>
                <a:rPr lang="en-US" altLang="zh-CN" dirty="0"/>
                <a:t>1000</a:t>
              </a:r>
            </a:p>
          </p:txBody>
        </p:sp>
      </p:grpSp>
      <p:sp>
        <p:nvSpPr>
          <p:cNvPr id="26" name="TextBox 25">
            <a:extLst>
              <a:ext uri="{FF2B5EF4-FFF2-40B4-BE49-F238E27FC236}">
                <a16:creationId xmlns:a16="http://schemas.microsoft.com/office/drawing/2014/main" id="{B7D76E39-0E9C-45EA-9C7F-A69FBD9FE935}"/>
              </a:ext>
            </a:extLst>
          </p:cNvPr>
          <p:cNvSpPr txBox="1"/>
          <p:nvPr/>
        </p:nvSpPr>
        <p:spPr>
          <a:xfrm>
            <a:off x="4449120" y="3561601"/>
            <a:ext cx="1056700" cy="369332"/>
          </a:xfrm>
          <a:prstGeom prst="rect">
            <a:avLst/>
          </a:prstGeom>
          <a:noFill/>
        </p:spPr>
        <p:txBody>
          <a:bodyPr wrap="none" rtlCol="0">
            <a:spAutoFit/>
          </a:bodyPr>
          <a:lstStyle/>
          <a:p>
            <a:r>
              <a:rPr lang="en-US" altLang="zh-CN" u="sng" dirty="0" err="1"/>
              <a:t>Wavenet</a:t>
            </a:r>
            <a:endParaRPr lang="en-US" altLang="zh-CN" u="sng" dirty="0"/>
          </a:p>
        </p:txBody>
      </p:sp>
      <p:grpSp>
        <p:nvGrpSpPr>
          <p:cNvPr id="27" name="Group 26">
            <a:extLst>
              <a:ext uri="{FF2B5EF4-FFF2-40B4-BE49-F238E27FC236}">
                <a16:creationId xmlns:a16="http://schemas.microsoft.com/office/drawing/2014/main" id="{0734F020-CAB5-407B-8C1D-59E2A46AD675}"/>
              </a:ext>
            </a:extLst>
          </p:cNvPr>
          <p:cNvGrpSpPr/>
          <p:nvPr/>
        </p:nvGrpSpPr>
        <p:grpSpPr>
          <a:xfrm>
            <a:off x="4209155" y="4353890"/>
            <a:ext cx="1418683" cy="923330"/>
            <a:chOff x="1117691" y="4354190"/>
            <a:chExt cx="1418683" cy="923330"/>
          </a:xfrm>
        </p:grpSpPr>
        <p:sp>
          <p:nvSpPr>
            <p:cNvPr id="28" name="Rectangle 27">
              <a:extLst>
                <a:ext uri="{FF2B5EF4-FFF2-40B4-BE49-F238E27FC236}">
                  <a16:creationId xmlns:a16="http://schemas.microsoft.com/office/drawing/2014/main" id="{F36FB2FD-C987-425C-856C-794AC3362385}"/>
                </a:ext>
              </a:extLst>
            </p:cNvPr>
            <p:cNvSpPr/>
            <p:nvPr/>
          </p:nvSpPr>
          <p:spPr>
            <a:xfrm>
              <a:off x="1117691" y="4354190"/>
              <a:ext cx="716863" cy="923330"/>
            </a:xfrm>
            <a:prstGeom prst="rect">
              <a:avLst/>
            </a:prstGeom>
          </p:spPr>
          <p:txBody>
            <a:bodyPr wrap="none">
              <a:spAutoFit/>
            </a:bodyPr>
            <a:lstStyle/>
            <a:p>
              <a:pPr marL="285750" indent="-285750">
                <a:buFont typeface="Arial" panose="020B0604020202020204" pitchFamily="34" charset="0"/>
                <a:buChar char="•"/>
              </a:pPr>
              <a:r>
                <a:rPr lang="en-US" altLang="zh-CN" dirty="0"/>
                <a:t>2</a:t>
              </a:r>
            </a:p>
            <a:p>
              <a:pPr marL="285750" indent="-285750">
                <a:buFont typeface="Arial" panose="020B0604020202020204" pitchFamily="34" charset="0"/>
                <a:buChar char="•"/>
              </a:pPr>
              <a:r>
                <a:rPr lang="en-US" altLang="zh-CN" dirty="0"/>
                <a:t>6</a:t>
              </a:r>
            </a:p>
            <a:p>
              <a:pPr marL="285750" indent="-285750">
                <a:buFont typeface="Arial" panose="020B0604020202020204" pitchFamily="34" charset="0"/>
                <a:buChar char="•"/>
              </a:pPr>
              <a:r>
                <a:rPr lang="en-US" altLang="zh-CN" dirty="0"/>
                <a:t>16</a:t>
              </a:r>
            </a:p>
          </p:txBody>
        </p:sp>
        <p:sp>
          <p:nvSpPr>
            <p:cNvPr id="29" name="Rectangle 28">
              <a:extLst>
                <a:ext uri="{FF2B5EF4-FFF2-40B4-BE49-F238E27FC236}">
                  <a16:creationId xmlns:a16="http://schemas.microsoft.com/office/drawing/2014/main" id="{72666EA1-5EF8-4046-A38D-BFE23E1BE6D9}"/>
                </a:ext>
              </a:extLst>
            </p:cNvPr>
            <p:cNvSpPr/>
            <p:nvPr/>
          </p:nvSpPr>
          <p:spPr>
            <a:xfrm>
              <a:off x="1859586" y="4354190"/>
              <a:ext cx="676788" cy="923330"/>
            </a:xfrm>
            <a:prstGeom prst="rect">
              <a:avLst/>
            </a:prstGeom>
          </p:spPr>
          <p:txBody>
            <a:bodyPr wrap="none">
              <a:spAutoFit/>
            </a:bodyPr>
            <a:lstStyle/>
            <a:p>
              <a:pPr algn="r"/>
              <a:r>
                <a:rPr lang="en-US" altLang="zh-CN" dirty="0"/>
                <a:t>P100</a:t>
              </a:r>
            </a:p>
            <a:p>
              <a:pPr algn="r"/>
              <a:r>
                <a:rPr lang="en-US" altLang="zh-CN" dirty="0"/>
                <a:t>Days</a:t>
              </a:r>
            </a:p>
            <a:p>
              <a:pPr algn="r"/>
              <a:r>
                <a:rPr lang="en-US" altLang="zh-CN" dirty="0"/>
                <a:t>GB</a:t>
              </a:r>
            </a:p>
          </p:txBody>
        </p:sp>
      </p:grpSp>
      <p:sp>
        <p:nvSpPr>
          <p:cNvPr id="30" name="TextBox 29">
            <a:extLst>
              <a:ext uri="{FF2B5EF4-FFF2-40B4-BE49-F238E27FC236}">
                <a16:creationId xmlns:a16="http://schemas.microsoft.com/office/drawing/2014/main" id="{9D082CAF-59D8-4A3E-BA8F-FA271C40E55F}"/>
              </a:ext>
            </a:extLst>
          </p:cNvPr>
          <p:cNvSpPr txBox="1"/>
          <p:nvPr/>
        </p:nvSpPr>
        <p:spPr>
          <a:xfrm>
            <a:off x="6754270" y="3576162"/>
            <a:ext cx="1895071" cy="369332"/>
          </a:xfrm>
          <a:prstGeom prst="rect">
            <a:avLst/>
          </a:prstGeom>
          <a:noFill/>
        </p:spPr>
        <p:txBody>
          <a:bodyPr wrap="none" rtlCol="0">
            <a:spAutoFit/>
          </a:bodyPr>
          <a:lstStyle/>
          <a:p>
            <a:r>
              <a:rPr lang="en-US" altLang="zh-CN" u="sng" dirty="0"/>
              <a:t>Deformable CNN</a:t>
            </a:r>
          </a:p>
        </p:txBody>
      </p:sp>
      <p:grpSp>
        <p:nvGrpSpPr>
          <p:cNvPr id="31" name="Group 30">
            <a:extLst>
              <a:ext uri="{FF2B5EF4-FFF2-40B4-BE49-F238E27FC236}">
                <a16:creationId xmlns:a16="http://schemas.microsoft.com/office/drawing/2014/main" id="{1FF5ABAB-C6B1-4B3C-A8E5-CD13E7CA4D64}"/>
              </a:ext>
            </a:extLst>
          </p:cNvPr>
          <p:cNvGrpSpPr/>
          <p:nvPr/>
        </p:nvGrpSpPr>
        <p:grpSpPr>
          <a:xfrm>
            <a:off x="6948028" y="4353890"/>
            <a:ext cx="1418683" cy="923330"/>
            <a:chOff x="1117691" y="4354190"/>
            <a:chExt cx="1418683" cy="923330"/>
          </a:xfrm>
        </p:grpSpPr>
        <p:sp>
          <p:nvSpPr>
            <p:cNvPr id="32" name="Rectangle 31">
              <a:extLst>
                <a:ext uri="{FF2B5EF4-FFF2-40B4-BE49-F238E27FC236}">
                  <a16:creationId xmlns:a16="http://schemas.microsoft.com/office/drawing/2014/main" id="{7918BDEB-BE98-4C43-AD61-19237D413A3D}"/>
                </a:ext>
              </a:extLst>
            </p:cNvPr>
            <p:cNvSpPr/>
            <p:nvPr/>
          </p:nvSpPr>
          <p:spPr>
            <a:xfrm>
              <a:off x="1117691" y="4354190"/>
              <a:ext cx="716863" cy="923330"/>
            </a:xfrm>
            <a:prstGeom prst="rect">
              <a:avLst/>
            </a:prstGeom>
          </p:spPr>
          <p:txBody>
            <a:bodyPr wrap="none">
              <a:spAutoFit/>
            </a:bodyPr>
            <a:lstStyle/>
            <a:p>
              <a:pPr marL="285750" indent="-285750">
                <a:buFont typeface="Arial" panose="020B0604020202020204" pitchFamily="34" charset="0"/>
                <a:buChar char="•"/>
              </a:pPr>
              <a:r>
                <a:rPr lang="en-US" altLang="zh-CN" dirty="0"/>
                <a:t>8</a:t>
              </a:r>
            </a:p>
            <a:p>
              <a:pPr marL="285750" indent="-285750">
                <a:buFont typeface="Arial" panose="020B0604020202020204" pitchFamily="34" charset="0"/>
                <a:buChar char="•"/>
              </a:pPr>
              <a:r>
                <a:rPr lang="en-US" altLang="zh-CN" dirty="0"/>
                <a:t>10</a:t>
              </a:r>
            </a:p>
            <a:p>
              <a:pPr marL="285750" indent="-285750">
                <a:buFont typeface="Arial" panose="020B0604020202020204" pitchFamily="34" charset="0"/>
                <a:buChar char="•"/>
              </a:pPr>
              <a:r>
                <a:rPr lang="en-US" altLang="zh-CN" dirty="0"/>
                <a:t>64</a:t>
              </a:r>
            </a:p>
          </p:txBody>
        </p:sp>
        <p:sp>
          <p:nvSpPr>
            <p:cNvPr id="33" name="Rectangle 32">
              <a:extLst>
                <a:ext uri="{FF2B5EF4-FFF2-40B4-BE49-F238E27FC236}">
                  <a16:creationId xmlns:a16="http://schemas.microsoft.com/office/drawing/2014/main" id="{E663EEA1-E9E7-4ADA-99B2-6BC0AFB90A39}"/>
                </a:ext>
              </a:extLst>
            </p:cNvPr>
            <p:cNvSpPr/>
            <p:nvPr/>
          </p:nvSpPr>
          <p:spPr>
            <a:xfrm>
              <a:off x="1853174" y="4354190"/>
              <a:ext cx="683200" cy="923330"/>
            </a:xfrm>
            <a:prstGeom prst="rect">
              <a:avLst/>
            </a:prstGeom>
          </p:spPr>
          <p:txBody>
            <a:bodyPr wrap="none">
              <a:spAutoFit/>
            </a:bodyPr>
            <a:lstStyle/>
            <a:p>
              <a:pPr algn="r"/>
              <a:r>
                <a:rPr lang="en-US" altLang="zh-CN" dirty="0"/>
                <a:t>P100</a:t>
              </a:r>
            </a:p>
            <a:p>
              <a:pPr algn="r"/>
              <a:r>
                <a:rPr lang="en-US" altLang="zh-CN" dirty="0"/>
                <a:t>Days</a:t>
              </a:r>
            </a:p>
            <a:p>
              <a:pPr algn="r"/>
              <a:r>
                <a:rPr lang="en-US" altLang="zh-CN" dirty="0"/>
                <a:t>GB</a:t>
              </a:r>
            </a:p>
          </p:txBody>
        </p:sp>
      </p:grpSp>
      <p:sp>
        <p:nvSpPr>
          <p:cNvPr id="34" name="TextBox 33">
            <a:extLst>
              <a:ext uri="{FF2B5EF4-FFF2-40B4-BE49-F238E27FC236}">
                <a16:creationId xmlns:a16="http://schemas.microsoft.com/office/drawing/2014/main" id="{25C642DE-EB1D-47FB-92C1-9D1E8D639D4C}"/>
              </a:ext>
            </a:extLst>
          </p:cNvPr>
          <p:cNvSpPr txBox="1"/>
          <p:nvPr/>
        </p:nvSpPr>
        <p:spPr>
          <a:xfrm>
            <a:off x="9983828" y="3576712"/>
            <a:ext cx="633507" cy="369332"/>
          </a:xfrm>
          <a:prstGeom prst="rect">
            <a:avLst/>
          </a:prstGeom>
          <a:noFill/>
        </p:spPr>
        <p:txBody>
          <a:bodyPr wrap="none" rtlCol="0">
            <a:spAutoFit/>
          </a:bodyPr>
          <a:lstStyle/>
          <a:p>
            <a:r>
              <a:rPr lang="en-US" altLang="zh-CN" u="sng" dirty="0" err="1"/>
              <a:t>MoE</a:t>
            </a:r>
            <a:endParaRPr lang="en-US" altLang="zh-CN" u="sng" dirty="0"/>
          </a:p>
        </p:txBody>
      </p:sp>
      <p:grpSp>
        <p:nvGrpSpPr>
          <p:cNvPr id="35" name="Group 34">
            <a:extLst>
              <a:ext uri="{FF2B5EF4-FFF2-40B4-BE49-F238E27FC236}">
                <a16:creationId xmlns:a16="http://schemas.microsoft.com/office/drawing/2014/main" id="{D87B93D7-8037-4C9A-ACFD-9BCFEF31E867}"/>
              </a:ext>
            </a:extLst>
          </p:cNvPr>
          <p:cNvGrpSpPr/>
          <p:nvPr/>
        </p:nvGrpSpPr>
        <p:grpSpPr>
          <a:xfrm>
            <a:off x="9565098" y="4353890"/>
            <a:ext cx="1418683" cy="923330"/>
            <a:chOff x="1117691" y="4354190"/>
            <a:chExt cx="1418683" cy="923330"/>
          </a:xfrm>
        </p:grpSpPr>
        <p:sp>
          <p:nvSpPr>
            <p:cNvPr id="36" name="Rectangle 35">
              <a:extLst>
                <a:ext uri="{FF2B5EF4-FFF2-40B4-BE49-F238E27FC236}">
                  <a16:creationId xmlns:a16="http://schemas.microsoft.com/office/drawing/2014/main" id="{1EE6F9C2-3639-44C9-AF33-342C633DE080}"/>
                </a:ext>
              </a:extLst>
            </p:cNvPr>
            <p:cNvSpPr/>
            <p:nvPr/>
          </p:nvSpPr>
          <p:spPr>
            <a:xfrm>
              <a:off x="1117691" y="4354190"/>
              <a:ext cx="960519" cy="923330"/>
            </a:xfrm>
            <a:prstGeom prst="rect">
              <a:avLst/>
            </a:prstGeom>
          </p:spPr>
          <p:txBody>
            <a:bodyPr wrap="none">
              <a:spAutoFit/>
            </a:bodyPr>
            <a:lstStyle/>
            <a:p>
              <a:pPr marL="285750" indent="-285750">
                <a:buFont typeface="Arial" panose="020B0604020202020204" pitchFamily="34" charset="0"/>
                <a:buChar char="•"/>
              </a:pPr>
              <a:r>
                <a:rPr lang="en-US" altLang="zh-CN" dirty="0"/>
                <a:t>64</a:t>
              </a:r>
            </a:p>
            <a:p>
              <a:pPr marL="285750" indent="-285750">
                <a:buFont typeface="Arial" panose="020B0604020202020204" pitchFamily="34" charset="0"/>
                <a:buChar char="•"/>
              </a:pPr>
              <a:r>
                <a:rPr lang="en-US" altLang="zh-CN" dirty="0"/>
                <a:t>6</a:t>
              </a:r>
            </a:p>
            <a:p>
              <a:pPr marL="285750" indent="-285750">
                <a:buFont typeface="Arial" panose="020B0604020202020204" pitchFamily="34" charset="0"/>
                <a:buChar char="•"/>
              </a:pPr>
              <a:r>
                <a:rPr lang="en-US" altLang="zh-CN" dirty="0"/>
                <a:t>1500</a:t>
              </a:r>
            </a:p>
          </p:txBody>
        </p:sp>
        <p:sp>
          <p:nvSpPr>
            <p:cNvPr id="37" name="Rectangle 36">
              <a:extLst>
                <a:ext uri="{FF2B5EF4-FFF2-40B4-BE49-F238E27FC236}">
                  <a16:creationId xmlns:a16="http://schemas.microsoft.com/office/drawing/2014/main" id="{3DC484DD-56A9-426B-BE1F-91D361B7EC1E}"/>
                </a:ext>
              </a:extLst>
            </p:cNvPr>
            <p:cNvSpPr/>
            <p:nvPr/>
          </p:nvSpPr>
          <p:spPr>
            <a:xfrm>
              <a:off x="1853174" y="4354190"/>
              <a:ext cx="683200" cy="923330"/>
            </a:xfrm>
            <a:prstGeom prst="rect">
              <a:avLst/>
            </a:prstGeom>
          </p:spPr>
          <p:txBody>
            <a:bodyPr wrap="none">
              <a:spAutoFit/>
            </a:bodyPr>
            <a:lstStyle/>
            <a:p>
              <a:pPr algn="r"/>
              <a:r>
                <a:rPr lang="en-US" altLang="zh-CN" dirty="0"/>
                <a:t>K80</a:t>
              </a:r>
            </a:p>
            <a:p>
              <a:pPr algn="r"/>
              <a:r>
                <a:rPr lang="en-US" altLang="zh-CN" dirty="0"/>
                <a:t>Days</a:t>
              </a:r>
            </a:p>
            <a:p>
              <a:pPr algn="r"/>
              <a:r>
                <a:rPr lang="en-US" altLang="zh-CN" dirty="0"/>
                <a:t>GB</a:t>
              </a:r>
            </a:p>
          </p:txBody>
        </p:sp>
      </p:grpSp>
      <p:sp>
        <p:nvSpPr>
          <p:cNvPr id="21" name="TextBox 20">
            <a:extLst>
              <a:ext uri="{FF2B5EF4-FFF2-40B4-BE49-F238E27FC236}">
                <a16:creationId xmlns:a16="http://schemas.microsoft.com/office/drawing/2014/main" id="{EAEE4520-1F5D-4B6F-914D-CA973DC2EA6B}"/>
              </a:ext>
            </a:extLst>
          </p:cNvPr>
          <p:cNvSpPr txBox="1"/>
          <p:nvPr/>
        </p:nvSpPr>
        <p:spPr>
          <a:xfrm>
            <a:off x="1483634" y="3879053"/>
            <a:ext cx="873316" cy="307777"/>
          </a:xfrm>
          <a:prstGeom prst="rect">
            <a:avLst/>
          </a:prstGeom>
          <a:noFill/>
        </p:spPr>
        <p:txBody>
          <a:bodyPr wrap="none" rtlCol="0">
            <a:spAutoFit/>
          </a:bodyPr>
          <a:lstStyle/>
          <a:p>
            <a:r>
              <a:rPr lang="en-US" altLang="zh-CN" sz="1400" i="1" dirty="0">
                <a:solidFill>
                  <a:schemeClr val="bg1">
                    <a:lumMod val="50000"/>
                  </a:schemeClr>
                </a:solidFill>
                <a:latin typeface="Bell MT" panose="02020503060305020303" pitchFamily="18" charset="0"/>
              </a:rPr>
              <a:t>Language</a:t>
            </a:r>
            <a:endParaRPr lang="zh-CN" altLang="en-US" sz="1400" i="1" dirty="0">
              <a:solidFill>
                <a:schemeClr val="bg1">
                  <a:lumMod val="50000"/>
                </a:schemeClr>
              </a:solidFill>
              <a:latin typeface="Bell MT" panose="02020503060305020303" pitchFamily="18" charset="0"/>
            </a:endParaRPr>
          </a:p>
        </p:txBody>
      </p:sp>
      <p:sp>
        <p:nvSpPr>
          <p:cNvPr id="39" name="TextBox 38">
            <a:extLst>
              <a:ext uri="{FF2B5EF4-FFF2-40B4-BE49-F238E27FC236}">
                <a16:creationId xmlns:a16="http://schemas.microsoft.com/office/drawing/2014/main" id="{22BB4B73-9DA1-4D27-96CC-B848BFD8ABEF}"/>
              </a:ext>
            </a:extLst>
          </p:cNvPr>
          <p:cNvSpPr txBox="1"/>
          <p:nvPr/>
        </p:nvSpPr>
        <p:spPr>
          <a:xfrm>
            <a:off x="4639092" y="3879053"/>
            <a:ext cx="626133" cy="307777"/>
          </a:xfrm>
          <a:prstGeom prst="rect">
            <a:avLst/>
          </a:prstGeom>
          <a:noFill/>
        </p:spPr>
        <p:txBody>
          <a:bodyPr wrap="none" rtlCol="0">
            <a:spAutoFit/>
          </a:bodyPr>
          <a:lstStyle/>
          <a:p>
            <a:r>
              <a:rPr lang="en-US" altLang="zh-CN" sz="1400" i="1" dirty="0">
                <a:solidFill>
                  <a:schemeClr val="bg1">
                    <a:lumMod val="50000"/>
                  </a:schemeClr>
                </a:solidFill>
                <a:latin typeface="Bell MT" panose="02020503060305020303" pitchFamily="18" charset="0"/>
              </a:rPr>
              <a:t>Speech</a:t>
            </a:r>
            <a:endParaRPr lang="zh-CN" altLang="en-US" sz="1400" i="1" dirty="0">
              <a:solidFill>
                <a:schemeClr val="bg1">
                  <a:lumMod val="50000"/>
                </a:schemeClr>
              </a:solidFill>
              <a:latin typeface="Bell MT" panose="02020503060305020303" pitchFamily="18" charset="0"/>
            </a:endParaRPr>
          </a:p>
        </p:txBody>
      </p:sp>
      <p:sp>
        <p:nvSpPr>
          <p:cNvPr id="40" name="TextBox 39">
            <a:extLst>
              <a:ext uri="{FF2B5EF4-FFF2-40B4-BE49-F238E27FC236}">
                <a16:creationId xmlns:a16="http://schemas.microsoft.com/office/drawing/2014/main" id="{C65EC0A2-0DBC-4390-A96A-33514E725DD7}"/>
              </a:ext>
            </a:extLst>
          </p:cNvPr>
          <p:cNvSpPr txBox="1"/>
          <p:nvPr/>
        </p:nvSpPr>
        <p:spPr>
          <a:xfrm>
            <a:off x="7322209" y="3908334"/>
            <a:ext cx="608115" cy="307777"/>
          </a:xfrm>
          <a:prstGeom prst="rect">
            <a:avLst/>
          </a:prstGeom>
          <a:noFill/>
        </p:spPr>
        <p:txBody>
          <a:bodyPr wrap="none" rtlCol="0">
            <a:spAutoFit/>
          </a:bodyPr>
          <a:lstStyle/>
          <a:p>
            <a:r>
              <a:rPr lang="en-US" altLang="zh-CN" sz="1400" i="1" dirty="0">
                <a:solidFill>
                  <a:schemeClr val="bg1">
                    <a:lumMod val="50000"/>
                  </a:schemeClr>
                </a:solidFill>
                <a:latin typeface="Bell MT" panose="02020503060305020303" pitchFamily="18" charset="0"/>
              </a:rPr>
              <a:t>Vision</a:t>
            </a:r>
            <a:endParaRPr lang="zh-CN" altLang="en-US" sz="1400" i="1" dirty="0">
              <a:solidFill>
                <a:schemeClr val="bg1">
                  <a:lumMod val="50000"/>
                </a:schemeClr>
              </a:solidFill>
              <a:latin typeface="Bell MT" panose="02020503060305020303" pitchFamily="18" charset="0"/>
            </a:endParaRPr>
          </a:p>
        </p:txBody>
      </p:sp>
      <p:sp>
        <p:nvSpPr>
          <p:cNvPr id="41" name="TextBox 40">
            <a:extLst>
              <a:ext uri="{FF2B5EF4-FFF2-40B4-BE49-F238E27FC236}">
                <a16:creationId xmlns:a16="http://schemas.microsoft.com/office/drawing/2014/main" id="{6CCA519C-121A-4BB7-B91C-6B452DBB49D5}"/>
              </a:ext>
            </a:extLst>
          </p:cNvPr>
          <p:cNvSpPr txBox="1"/>
          <p:nvPr/>
        </p:nvSpPr>
        <p:spPr>
          <a:xfrm>
            <a:off x="9863923" y="3882735"/>
            <a:ext cx="873316" cy="307777"/>
          </a:xfrm>
          <a:prstGeom prst="rect">
            <a:avLst/>
          </a:prstGeom>
          <a:noFill/>
        </p:spPr>
        <p:txBody>
          <a:bodyPr wrap="none" rtlCol="0">
            <a:spAutoFit/>
          </a:bodyPr>
          <a:lstStyle/>
          <a:p>
            <a:r>
              <a:rPr lang="en-US" altLang="zh-CN" sz="1400" i="1" dirty="0">
                <a:solidFill>
                  <a:schemeClr val="bg1">
                    <a:lumMod val="50000"/>
                  </a:schemeClr>
                </a:solidFill>
                <a:latin typeface="Bell MT" panose="02020503060305020303" pitchFamily="18" charset="0"/>
              </a:rPr>
              <a:t>Language</a:t>
            </a:r>
            <a:endParaRPr lang="zh-CN" altLang="en-US" sz="1400" i="1" dirty="0">
              <a:solidFill>
                <a:schemeClr val="bg1">
                  <a:lumMod val="50000"/>
                </a:schemeClr>
              </a:solidFill>
              <a:latin typeface="Bell MT" panose="02020503060305020303" pitchFamily="18" charset="0"/>
            </a:endParaRPr>
          </a:p>
        </p:txBody>
      </p:sp>
      <p:sp>
        <p:nvSpPr>
          <p:cNvPr id="8" name="TextBox 7">
            <a:extLst>
              <a:ext uri="{FF2B5EF4-FFF2-40B4-BE49-F238E27FC236}">
                <a16:creationId xmlns:a16="http://schemas.microsoft.com/office/drawing/2014/main" id="{58760708-8F11-44B9-BB8F-C638FD540F28}"/>
              </a:ext>
            </a:extLst>
          </p:cNvPr>
          <p:cNvSpPr txBox="1"/>
          <p:nvPr/>
        </p:nvSpPr>
        <p:spPr>
          <a:xfrm rot="5400000">
            <a:off x="1790019" y="4828815"/>
            <a:ext cx="300082" cy="369332"/>
          </a:xfrm>
          <a:prstGeom prst="rect">
            <a:avLst/>
          </a:prstGeom>
          <a:noFill/>
        </p:spPr>
        <p:txBody>
          <a:bodyPr wrap="none" rtlCol="0">
            <a:spAutoFit/>
          </a:bodyPr>
          <a:lstStyle/>
          <a:p>
            <a:r>
              <a:rPr lang="en-US" altLang="zh-CN" dirty="0"/>
              <a:t>-</a:t>
            </a:r>
            <a:endParaRPr lang="zh-CN" altLang="en-US" dirty="0"/>
          </a:p>
        </p:txBody>
      </p:sp>
      <p:sp>
        <p:nvSpPr>
          <p:cNvPr id="42" name="TextBox 41">
            <a:extLst>
              <a:ext uri="{FF2B5EF4-FFF2-40B4-BE49-F238E27FC236}">
                <a16:creationId xmlns:a16="http://schemas.microsoft.com/office/drawing/2014/main" id="{6E26D0FE-A732-46BB-B998-F7E49F8F4A36}"/>
              </a:ext>
            </a:extLst>
          </p:cNvPr>
          <p:cNvSpPr txBox="1"/>
          <p:nvPr/>
        </p:nvSpPr>
        <p:spPr>
          <a:xfrm rot="5400000">
            <a:off x="1790019" y="4469150"/>
            <a:ext cx="300082" cy="369332"/>
          </a:xfrm>
          <a:prstGeom prst="rect">
            <a:avLst/>
          </a:prstGeom>
          <a:noFill/>
        </p:spPr>
        <p:txBody>
          <a:bodyPr wrap="none" rtlCol="0">
            <a:spAutoFit/>
          </a:bodyPr>
          <a:lstStyle/>
          <a:p>
            <a:r>
              <a:rPr lang="en-US" altLang="zh-CN" dirty="0"/>
              <a:t>-</a:t>
            </a:r>
            <a:endParaRPr lang="zh-CN" altLang="en-US" dirty="0"/>
          </a:p>
        </p:txBody>
      </p:sp>
      <p:sp>
        <p:nvSpPr>
          <p:cNvPr id="9" name="Slide Number Placeholder 8">
            <a:extLst>
              <a:ext uri="{FF2B5EF4-FFF2-40B4-BE49-F238E27FC236}">
                <a16:creationId xmlns:a16="http://schemas.microsoft.com/office/drawing/2014/main" id="{72893E97-B41C-4781-B008-A845B51D93D0}"/>
              </a:ext>
            </a:extLst>
          </p:cNvPr>
          <p:cNvSpPr>
            <a:spLocks noGrp="1"/>
          </p:cNvSpPr>
          <p:nvPr>
            <p:ph type="sldNum" sz="quarter" idx="12"/>
          </p:nvPr>
        </p:nvSpPr>
        <p:spPr/>
        <p:txBody>
          <a:bodyPr/>
          <a:lstStyle/>
          <a:p>
            <a:endParaRPr lang="zh-CN" altLang="en-US" dirty="0"/>
          </a:p>
        </p:txBody>
      </p:sp>
    </p:spTree>
    <p:extLst>
      <p:ext uri="{BB962C8B-B14F-4D97-AF65-F5344CB8AC3E}">
        <p14:creationId xmlns:p14="http://schemas.microsoft.com/office/powerpoint/2010/main" val="6344423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2122A-E8FF-426A-859A-E15BA96466BE}"/>
              </a:ext>
            </a:extLst>
          </p:cNvPr>
          <p:cNvSpPr>
            <a:spLocks noGrp="1"/>
          </p:cNvSpPr>
          <p:nvPr>
            <p:ph type="title"/>
          </p:nvPr>
        </p:nvSpPr>
        <p:spPr/>
        <p:txBody>
          <a:bodyPr/>
          <a:lstStyle/>
          <a:p>
            <a:r>
              <a:rPr lang="zh-CN" altLang="en-US" dirty="0"/>
              <a:t>研究课题 </a:t>
            </a:r>
            <a:r>
              <a:rPr lang="en-US" altLang="zh-CN" dirty="0"/>
              <a:t>7</a:t>
            </a:r>
            <a:r>
              <a:rPr lang="zh-CN" altLang="en-US"/>
              <a:t>：</a:t>
            </a:r>
            <a:r>
              <a:rPr lang="zh-CN" altLang="en-US" dirty="0"/>
              <a:t>混合精度训练</a:t>
            </a:r>
            <a:endParaRPr lang="en-US" dirty="0"/>
          </a:p>
        </p:txBody>
      </p:sp>
      <p:pic>
        <p:nvPicPr>
          <p:cNvPr id="4098" name="Picture 2">
            <a:extLst>
              <a:ext uri="{FF2B5EF4-FFF2-40B4-BE49-F238E27FC236}">
                <a16:creationId xmlns:a16="http://schemas.microsoft.com/office/drawing/2014/main" id="{57D32157-0EC7-4863-BE8F-A213D8112B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2111375"/>
            <a:ext cx="6800850"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254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BBD0F-BFD6-496A-AAF2-B36E35AF80F4}"/>
              </a:ext>
            </a:extLst>
          </p:cNvPr>
          <p:cNvSpPr>
            <a:spLocks noGrp="1"/>
          </p:cNvSpPr>
          <p:nvPr>
            <p:ph type="title"/>
          </p:nvPr>
        </p:nvSpPr>
        <p:spPr/>
        <p:txBody>
          <a:bodyPr/>
          <a:lstStyle/>
          <a:p>
            <a:r>
              <a:rPr lang="zh-CN" altLang="en-US" dirty="0"/>
              <a:t>思考题：</a:t>
            </a:r>
            <a:endParaRPr lang="en-US" dirty="0"/>
          </a:p>
        </p:txBody>
      </p:sp>
      <p:sp>
        <p:nvSpPr>
          <p:cNvPr id="3" name="Content Placeholder 2">
            <a:extLst>
              <a:ext uri="{FF2B5EF4-FFF2-40B4-BE49-F238E27FC236}">
                <a16:creationId xmlns:a16="http://schemas.microsoft.com/office/drawing/2014/main" id="{52EDDCAD-1051-447D-B4F4-A1DBE0360E51}"/>
              </a:ext>
            </a:extLst>
          </p:cNvPr>
          <p:cNvSpPr>
            <a:spLocks noGrp="1"/>
          </p:cNvSpPr>
          <p:nvPr>
            <p:ph idx="1"/>
          </p:nvPr>
        </p:nvSpPr>
        <p:spPr>
          <a:xfrm>
            <a:off x="584200" y="1435503"/>
            <a:ext cx="11018520" cy="430887"/>
          </a:xfrm>
        </p:spPr>
        <p:txBody>
          <a:bodyPr/>
          <a:lstStyle/>
          <a:p>
            <a:r>
              <a:rPr lang="en-US" altLang="zh-CN" dirty="0" err="1"/>
              <a:t>Tensorflow</a:t>
            </a:r>
            <a:r>
              <a:rPr lang="zh-CN" altLang="en-US" dirty="0"/>
              <a:t>中的 </a:t>
            </a:r>
            <a:r>
              <a:rPr lang="en-US" altLang="zh-CN" dirty="0"/>
              <a:t>8bit </a:t>
            </a:r>
            <a:r>
              <a:rPr lang="zh-CN" altLang="en-US" dirty="0"/>
              <a:t>定点化数据如何做乘法运算的呢？</a:t>
            </a:r>
            <a:endParaRPr lang="en-US" dirty="0"/>
          </a:p>
        </p:txBody>
      </p:sp>
      <p:sp>
        <p:nvSpPr>
          <p:cNvPr id="4" name="TextBox 3">
            <a:extLst>
              <a:ext uri="{FF2B5EF4-FFF2-40B4-BE49-F238E27FC236}">
                <a16:creationId xmlns:a16="http://schemas.microsoft.com/office/drawing/2014/main" id="{7867011E-B4AE-400A-8ED4-1DF2C02574B4}"/>
              </a:ext>
            </a:extLst>
          </p:cNvPr>
          <p:cNvSpPr txBox="1"/>
          <p:nvPr/>
        </p:nvSpPr>
        <p:spPr>
          <a:xfrm>
            <a:off x="1680519" y="3315333"/>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A</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[-0.1, 0.1, 0.2]</a:t>
            </a:r>
            <a:endParaRPr lang="en-US" sz="2000" dirty="0">
              <a:gradFill>
                <a:gsLst>
                  <a:gs pos="2917">
                    <a:schemeClr val="tx1"/>
                  </a:gs>
                  <a:gs pos="30000">
                    <a:schemeClr val="tx1"/>
                  </a:gs>
                </a:gsLst>
                <a:lin ang="5400000" scaled="0"/>
              </a:gradFill>
            </a:endParaRPr>
          </a:p>
        </p:txBody>
      </p:sp>
      <p:sp>
        <p:nvSpPr>
          <p:cNvPr id="6" name="TextBox 5">
            <a:extLst>
              <a:ext uri="{FF2B5EF4-FFF2-40B4-BE49-F238E27FC236}">
                <a16:creationId xmlns:a16="http://schemas.microsoft.com/office/drawing/2014/main" id="{41796485-9F39-4BEE-A2DD-51D83E6D7663}"/>
              </a:ext>
            </a:extLst>
          </p:cNvPr>
          <p:cNvSpPr txBox="1"/>
          <p:nvPr/>
        </p:nvSpPr>
        <p:spPr>
          <a:xfrm>
            <a:off x="4868562" y="3328260"/>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B</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[-2, 1, 3]</a:t>
            </a:r>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E9DE45AF-7DE2-438B-B840-C62EB0FCA21C}"/>
              </a:ext>
            </a:extLst>
          </p:cNvPr>
          <p:cNvSpPr txBox="1"/>
          <p:nvPr/>
        </p:nvSpPr>
        <p:spPr>
          <a:xfrm>
            <a:off x="8013817" y="3328260"/>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C</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[0.2, 0.1, 0.6]</a:t>
            </a:r>
            <a:endParaRPr lang="en-US" sz="2000" dirty="0">
              <a:gradFill>
                <a:gsLst>
                  <a:gs pos="2917">
                    <a:schemeClr val="tx1"/>
                  </a:gs>
                  <a:gs pos="30000">
                    <a:schemeClr val="tx1"/>
                  </a:gs>
                </a:gsLst>
                <a:lin ang="5400000" scaled="0"/>
              </a:gradFill>
            </a:endParaRPr>
          </a:p>
        </p:txBody>
      </p:sp>
      <p:sp>
        <p:nvSpPr>
          <p:cNvPr id="10" name="Multiplication Sign 9">
            <a:extLst>
              <a:ext uri="{FF2B5EF4-FFF2-40B4-BE49-F238E27FC236}">
                <a16:creationId xmlns:a16="http://schemas.microsoft.com/office/drawing/2014/main" id="{C5AF4B0F-DF0D-4474-9E1C-15F0C8B70346}"/>
              </a:ext>
            </a:extLst>
          </p:cNvPr>
          <p:cNvSpPr/>
          <p:nvPr/>
        </p:nvSpPr>
        <p:spPr bwMode="auto">
          <a:xfrm>
            <a:off x="4271317" y="3217966"/>
            <a:ext cx="502509" cy="502509"/>
          </a:xfrm>
          <a:prstGeom prst="mathMultiply">
            <a:avLst>
              <a:gd name="adj1" fmla="val 1301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Equals 10">
            <a:extLst>
              <a:ext uri="{FF2B5EF4-FFF2-40B4-BE49-F238E27FC236}">
                <a16:creationId xmlns:a16="http://schemas.microsoft.com/office/drawing/2014/main" id="{D884B2E8-AB1D-4B79-9904-55FB4026DE8D}"/>
              </a:ext>
            </a:extLst>
          </p:cNvPr>
          <p:cNvSpPr/>
          <p:nvPr/>
        </p:nvSpPr>
        <p:spPr bwMode="auto">
          <a:xfrm>
            <a:off x="7057307" y="3289588"/>
            <a:ext cx="430887" cy="430887"/>
          </a:xfrm>
          <a:prstGeom prst="mathEqua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835085B7-D424-4A6F-8982-1F3460827B51}"/>
              </a:ext>
            </a:extLst>
          </p:cNvPr>
          <p:cNvSpPr txBox="1"/>
          <p:nvPr/>
        </p:nvSpPr>
        <p:spPr>
          <a:xfrm>
            <a:off x="1346886" y="2804984"/>
            <a:ext cx="1260390"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zh-CN" altLang="en-US" sz="2000" dirty="0">
                <a:solidFill>
                  <a:schemeClr val="bg1"/>
                </a:solidFill>
              </a:rPr>
              <a:t>实数运算</a:t>
            </a:r>
            <a:endParaRPr lang="en-US" sz="2000" dirty="0" err="1">
              <a:solidFill>
                <a:schemeClr val="bg1"/>
              </a:solidFill>
            </a:endParaRPr>
          </a:p>
        </p:txBody>
      </p:sp>
      <p:sp>
        <p:nvSpPr>
          <p:cNvPr id="14" name="TextBox 13">
            <a:extLst>
              <a:ext uri="{FF2B5EF4-FFF2-40B4-BE49-F238E27FC236}">
                <a16:creationId xmlns:a16="http://schemas.microsoft.com/office/drawing/2014/main" id="{E5752EC1-A513-46B2-87C9-4540BF9508FD}"/>
              </a:ext>
            </a:extLst>
          </p:cNvPr>
          <p:cNvSpPr txBox="1"/>
          <p:nvPr/>
        </p:nvSpPr>
        <p:spPr>
          <a:xfrm>
            <a:off x="1346885" y="4101700"/>
            <a:ext cx="2619631" cy="307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spAutoFit/>
          </a:bodyPr>
          <a:lstStyle/>
          <a:p>
            <a:pPr algn="ctr"/>
            <a:r>
              <a:rPr lang="en-US" altLang="zh-CN" sz="2000" dirty="0" err="1">
                <a:solidFill>
                  <a:schemeClr val="bg1"/>
                </a:solidFill>
              </a:rPr>
              <a:t>Tensorflow</a:t>
            </a:r>
            <a:r>
              <a:rPr lang="en-US" altLang="zh-CN" sz="2000" dirty="0">
                <a:solidFill>
                  <a:schemeClr val="bg1"/>
                </a:solidFill>
              </a:rPr>
              <a:t> 8-bit </a:t>
            </a:r>
            <a:r>
              <a:rPr lang="zh-CN" altLang="en-US" sz="2000" dirty="0">
                <a:solidFill>
                  <a:schemeClr val="bg1"/>
                </a:solidFill>
              </a:rPr>
              <a:t>运算</a:t>
            </a:r>
            <a:endParaRPr lang="en-US" sz="2000" dirty="0" err="1">
              <a:solidFill>
                <a:schemeClr val="bg1"/>
              </a:solidFill>
            </a:endParaRPr>
          </a:p>
        </p:txBody>
      </p:sp>
      <p:sp>
        <p:nvSpPr>
          <p:cNvPr id="16" name="TextBox 15">
            <a:extLst>
              <a:ext uri="{FF2B5EF4-FFF2-40B4-BE49-F238E27FC236}">
                <a16:creationId xmlns:a16="http://schemas.microsoft.com/office/drawing/2014/main" id="{87C39E48-5AFB-49BC-84B4-0AB4652FBE7C}"/>
              </a:ext>
            </a:extLst>
          </p:cNvPr>
          <p:cNvSpPr txBox="1"/>
          <p:nvPr/>
        </p:nvSpPr>
        <p:spPr>
          <a:xfrm>
            <a:off x="1680519" y="4824795"/>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A</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 ?, ?]</a:t>
            </a:r>
            <a:endParaRPr lang="en-US" sz="2000" dirty="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39BD3F6C-B428-4D0C-BE75-D3ED67AE2572}"/>
              </a:ext>
            </a:extLst>
          </p:cNvPr>
          <p:cNvSpPr txBox="1"/>
          <p:nvPr/>
        </p:nvSpPr>
        <p:spPr>
          <a:xfrm>
            <a:off x="4868562" y="4837722"/>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B</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 [?, ?, ?]</a:t>
            </a:r>
            <a:endParaRPr lang="en-US" sz="20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3FE26F1B-75C6-4A5D-9922-0959D6EF5B47}"/>
              </a:ext>
            </a:extLst>
          </p:cNvPr>
          <p:cNvSpPr txBox="1"/>
          <p:nvPr/>
        </p:nvSpPr>
        <p:spPr>
          <a:xfrm>
            <a:off x="8013817" y="4837722"/>
            <a:ext cx="2619632" cy="307777"/>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向量 </a:t>
            </a:r>
            <a:r>
              <a:rPr lang="en-US" altLang="zh-CN" sz="2000" dirty="0">
                <a:gradFill>
                  <a:gsLst>
                    <a:gs pos="2917">
                      <a:schemeClr val="tx1"/>
                    </a:gs>
                    <a:gs pos="30000">
                      <a:schemeClr val="tx1"/>
                    </a:gs>
                  </a:gsLst>
                  <a:lin ang="5400000" scaled="0"/>
                </a:gradFill>
              </a:rPr>
              <a:t>C</a:t>
            </a:r>
            <a:r>
              <a:rPr lang="zh-CN" altLang="en-US" sz="2000" dirty="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 [?, ?, ?]</a:t>
            </a:r>
            <a:endParaRPr lang="en-US" sz="2000" dirty="0">
              <a:gradFill>
                <a:gsLst>
                  <a:gs pos="2917">
                    <a:schemeClr val="tx1"/>
                  </a:gs>
                  <a:gs pos="30000">
                    <a:schemeClr val="tx1"/>
                  </a:gs>
                </a:gsLst>
                <a:lin ang="5400000" scaled="0"/>
              </a:gradFill>
            </a:endParaRPr>
          </a:p>
        </p:txBody>
      </p:sp>
      <p:sp>
        <p:nvSpPr>
          <p:cNvPr id="22" name="Multiplication Sign 21">
            <a:extLst>
              <a:ext uri="{FF2B5EF4-FFF2-40B4-BE49-F238E27FC236}">
                <a16:creationId xmlns:a16="http://schemas.microsoft.com/office/drawing/2014/main" id="{A0611715-9605-4037-845B-D401B684169A}"/>
              </a:ext>
            </a:extLst>
          </p:cNvPr>
          <p:cNvSpPr/>
          <p:nvPr/>
        </p:nvSpPr>
        <p:spPr bwMode="auto">
          <a:xfrm>
            <a:off x="4271317" y="4727428"/>
            <a:ext cx="502509" cy="502509"/>
          </a:xfrm>
          <a:prstGeom prst="mathMultiply">
            <a:avLst>
              <a:gd name="adj1" fmla="val 1301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Equals 23">
            <a:extLst>
              <a:ext uri="{FF2B5EF4-FFF2-40B4-BE49-F238E27FC236}">
                <a16:creationId xmlns:a16="http://schemas.microsoft.com/office/drawing/2014/main" id="{E01AF4ED-3AC6-4AE6-9C5D-3C81ADB3A6A1}"/>
              </a:ext>
            </a:extLst>
          </p:cNvPr>
          <p:cNvSpPr/>
          <p:nvPr/>
        </p:nvSpPr>
        <p:spPr bwMode="auto">
          <a:xfrm>
            <a:off x="7057307" y="4799050"/>
            <a:ext cx="430887" cy="430887"/>
          </a:xfrm>
          <a:prstGeom prst="mathEqual">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527025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E0974-343B-4FCA-BDC1-B619866CB573}"/>
              </a:ext>
            </a:extLst>
          </p:cNvPr>
          <p:cNvSpPr>
            <a:spLocks noGrp="1"/>
          </p:cNvSpPr>
          <p:nvPr>
            <p:ph type="title"/>
          </p:nvPr>
        </p:nvSpPr>
        <p:spPr/>
        <p:txBody>
          <a:bodyPr/>
          <a:lstStyle/>
          <a:p>
            <a:r>
              <a:rPr lang="zh-CN" altLang="en-US" dirty="0"/>
              <a:t>课程总结</a:t>
            </a:r>
            <a:endParaRPr lang="en-US" dirty="0"/>
          </a:p>
        </p:txBody>
      </p:sp>
      <p:sp>
        <p:nvSpPr>
          <p:cNvPr id="3" name="Content Placeholder 2">
            <a:extLst>
              <a:ext uri="{FF2B5EF4-FFF2-40B4-BE49-F238E27FC236}">
                <a16:creationId xmlns:a16="http://schemas.microsoft.com/office/drawing/2014/main" id="{E1A5CAF0-1781-492E-901A-B0059EBF373D}"/>
              </a:ext>
            </a:extLst>
          </p:cNvPr>
          <p:cNvSpPr>
            <a:spLocks noGrp="1"/>
          </p:cNvSpPr>
          <p:nvPr>
            <p:ph idx="1"/>
          </p:nvPr>
        </p:nvSpPr>
        <p:spPr>
          <a:xfrm>
            <a:off x="584200" y="1435503"/>
            <a:ext cx="11018520" cy="2720745"/>
          </a:xfrm>
        </p:spPr>
        <p:txBody>
          <a:bodyPr/>
          <a:lstStyle/>
          <a:p>
            <a:r>
              <a:rPr lang="zh-CN" altLang="en-US" dirty="0"/>
              <a:t>模型压缩和稀疏化是提升</a:t>
            </a:r>
            <a:r>
              <a:rPr lang="en-US" altLang="zh-CN" dirty="0"/>
              <a:t>DNN</a:t>
            </a:r>
            <a:r>
              <a:rPr lang="zh-CN" altLang="en-US" dirty="0"/>
              <a:t>模型运行效率的重要手段</a:t>
            </a:r>
            <a:endParaRPr lang="en-US" altLang="zh-CN" dirty="0"/>
          </a:p>
          <a:p>
            <a:r>
              <a:rPr lang="zh-CN" altLang="en-US" dirty="0"/>
              <a:t>稀疏化：权重稀疏，激活稀疏，梯度稀疏</a:t>
            </a:r>
            <a:endParaRPr lang="en-US" altLang="zh-CN" dirty="0"/>
          </a:p>
          <a:p>
            <a:r>
              <a:rPr lang="zh-CN" altLang="en-US" dirty="0"/>
              <a:t>量化：低精度运算</a:t>
            </a:r>
            <a:endParaRPr lang="en-US" altLang="zh-CN" dirty="0"/>
          </a:p>
          <a:p>
            <a:r>
              <a:rPr lang="zh-CN" altLang="en-US" dirty="0"/>
              <a:t>还有许多问题等待进一步的研究</a:t>
            </a:r>
            <a:endParaRPr lang="en-US" altLang="zh-CN" dirty="0"/>
          </a:p>
          <a:p>
            <a:pPr lvl="1"/>
            <a:r>
              <a:rPr lang="zh-CN" altLang="en-US" dirty="0"/>
              <a:t>模型压缩和稀疏化的最优解尚待研究</a:t>
            </a:r>
            <a:endParaRPr lang="en-US" altLang="zh-CN" dirty="0"/>
          </a:p>
          <a:p>
            <a:pPr lvl="1"/>
            <a:r>
              <a:rPr lang="zh-CN" altLang="en-US" dirty="0"/>
              <a:t>定制化硬件设计以充分发挥稀疏性和量化的优势</a:t>
            </a:r>
            <a:endParaRPr lang="en-US" dirty="0"/>
          </a:p>
        </p:txBody>
      </p:sp>
    </p:spTree>
    <p:extLst>
      <p:ext uri="{BB962C8B-B14F-4D97-AF65-F5344CB8AC3E}">
        <p14:creationId xmlns:p14="http://schemas.microsoft.com/office/powerpoint/2010/main" val="3752462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3E0C-2809-4CD2-BAD9-BEBC86CD71EB}"/>
              </a:ext>
            </a:extLst>
          </p:cNvPr>
          <p:cNvSpPr>
            <a:spLocks noGrp="1"/>
          </p:cNvSpPr>
          <p:nvPr>
            <p:ph type="title"/>
          </p:nvPr>
        </p:nvSpPr>
        <p:spPr>
          <a:xfrm>
            <a:off x="588263" y="457200"/>
            <a:ext cx="11018520" cy="553998"/>
          </a:xfrm>
        </p:spPr>
        <p:txBody>
          <a:bodyPr/>
          <a:lstStyle/>
          <a:p>
            <a:r>
              <a:rPr lang="en-US" dirty="0"/>
              <a:t>Backup</a:t>
            </a:r>
          </a:p>
        </p:txBody>
      </p:sp>
      <p:sp>
        <p:nvSpPr>
          <p:cNvPr id="3" name="Content Placeholder 2">
            <a:extLst>
              <a:ext uri="{FF2B5EF4-FFF2-40B4-BE49-F238E27FC236}">
                <a16:creationId xmlns:a16="http://schemas.microsoft.com/office/drawing/2014/main" id="{E79B5C3B-6E83-4307-B0EC-0AE78C444C5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43860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577F-75B9-4F38-8A99-1CA9441B9191}"/>
              </a:ext>
            </a:extLst>
          </p:cNvPr>
          <p:cNvSpPr>
            <a:spLocks noGrp="1"/>
          </p:cNvSpPr>
          <p:nvPr>
            <p:ph type="title"/>
          </p:nvPr>
        </p:nvSpPr>
        <p:spPr>
          <a:xfrm>
            <a:off x="601151" y="373065"/>
            <a:ext cx="10515600" cy="553998"/>
          </a:xfrm>
        </p:spPr>
        <p:txBody>
          <a:bodyPr/>
          <a:lstStyle/>
          <a:p>
            <a:r>
              <a:rPr lang="zh-CN" altLang="en-US" dirty="0"/>
              <a:t>回顾：</a:t>
            </a:r>
            <a:r>
              <a:rPr lang="en-US" altLang="zh-CN" dirty="0"/>
              <a:t>DNN</a:t>
            </a:r>
            <a:r>
              <a:rPr lang="zh-CN" altLang="en-US" dirty="0"/>
              <a:t>训练步骤</a:t>
            </a:r>
          </a:p>
        </p:txBody>
      </p:sp>
      <p:grpSp>
        <p:nvGrpSpPr>
          <p:cNvPr id="2056" name="Group 2055">
            <a:extLst>
              <a:ext uri="{FF2B5EF4-FFF2-40B4-BE49-F238E27FC236}">
                <a16:creationId xmlns:a16="http://schemas.microsoft.com/office/drawing/2014/main" id="{341E3123-DEEF-4F51-9822-E3E36618D0F5}"/>
              </a:ext>
            </a:extLst>
          </p:cNvPr>
          <p:cNvGrpSpPr/>
          <p:nvPr/>
        </p:nvGrpSpPr>
        <p:grpSpPr>
          <a:xfrm>
            <a:off x="4635531" y="2948733"/>
            <a:ext cx="434748" cy="1397725"/>
            <a:chOff x="4654384" y="2684782"/>
            <a:chExt cx="434748" cy="1397725"/>
          </a:xfrm>
        </p:grpSpPr>
        <p:sp>
          <p:nvSpPr>
            <p:cNvPr id="292" name="Rectangle 291">
              <a:extLst>
                <a:ext uri="{FF2B5EF4-FFF2-40B4-BE49-F238E27FC236}">
                  <a16:creationId xmlns:a16="http://schemas.microsoft.com/office/drawing/2014/main" id="{D2839D29-6AF2-4871-95FA-DA7869305981}"/>
                </a:ext>
              </a:extLst>
            </p:cNvPr>
            <p:cNvSpPr/>
            <p:nvPr/>
          </p:nvSpPr>
          <p:spPr>
            <a:xfrm>
              <a:off x="4654384" y="2684782"/>
              <a:ext cx="434748" cy="13977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a:extLst>
                <a:ext uri="{FF2B5EF4-FFF2-40B4-BE49-F238E27FC236}">
                  <a16:creationId xmlns:a16="http://schemas.microsoft.com/office/drawing/2014/main" id="{2A1FEFFD-318E-4534-A617-8E6F8AB73022}"/>
                </a:ext>
              </a:extLst>
            </p:cNvPr>
            <p:cNvSpPr/>
            <p:nvPr/>
          </p:nvSpPr>
          <p:spPr>
            <a:xfrm>
              <a:off x="4763548" y="2786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F0591B25-C71A-4389-9CCB-406065D39824}"/>
                </a:ext>
              </a:extLst>
            </p:cNvPr>
            <p:cNvSpPr/>
            <p:nvPr/>
          </p:nvSpPr>
          <p:spPr>
            <a:xfrm>
              <a:off x="4772628"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Oval 9">
              <a:extLst>
                <a:ext uri="{FF2B5EF4-FFF2-40B4-BE49-F238E27FC236}">
                  <a16:creationId xmlns:a16="http://schemas.microsoft.com/office/drawing/2014/main" id="{8803B14E-CB82-4D84-A8B3-37CF6A824051}"/>
                </a:ext>
              </a:extLst>
            </p:cNvPr>
            <p:cNvSpPr/>
            <p:nvPr/>
          </p:nvSpPr>
          <p:spPr>
            <a:xfrm>
              <a:off x="4770191" y="373301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055" name="Group 2054">
            <a:extLst>
              <a:ext uri="{FF2B5EF4-FFF2-40B4-BE49-F238E27FC236}">
                <a16:creationId xmlns:a16="http://schemas.microsoft.com/office/drawing/2014/main" id="{5FCA48F9-4D35-456C-BB72-314B2FA4E397}"/>
              </a:ext>
            </a:extLst>
          </p:cNvPr>
          <p:cNvGrpSpPr/>
          <p:nvPr/>
        </p:nvGrpSpPr>
        <p:grpSpPr>
          <a:xfrm>
            <a:off x="3666041" y="2733691"/>
            <a:ext cx="469358" cy="1785055"/>
            <a:chOff x="3684894" y="2469740"/>
            <a:chExt cx="469358" cy="1785055"/>
          </a:xfrm>
        </p:grpSpPr>
        <p:sp>
          <p:nvSpPr>
            <p:cNvPr id="293" name="Rectangle 292">
              <a:extLst>
                <a:ext uri="{FF2B5EF4-FFF2-40B4-BE49-F238E27FC236}">
                  <a16:creationId xmlns:a16="http://schemas.microsoft.com/office/drawing/2014/main" id="{6DC59A6B-782D-4E1E-9803-7F0FA0270C8A}"/>
                </a:ext>
              </a:extLst>
            </p:cNvPr>
            <p:cNvSpPr/>
            <p:nvPr/>
          </p:nvSpPr>
          <p:spPr>
            <a:xfrm>
              <a:off x="3684894" y="2469740"/>
              <a:ext cx="469358" cy="178505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10A31CB9-8376-43B0-845D-C0A54CF4AF92}"/>
                </a:ext>
              </a:extLst>
            </p:cNvPr>
            <p:cNvSpPr/>
            <p:nvPr/>
          </p:nvSpPr>
          <p:spPr>
            <a:xfrm>
              <a:off x="3815299"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Oval 27">
              <a:extLst>
                <a:ext uri="{FF2B5EF4-FFF2-40B4-BE49-F238E27FC236}">
                  <a16:creationId xmlns:a16="http://schemas.microsoft.com/office/drawing/2014/main" id="{E7DF9E35-090B-4089-A866-D613575640F3}"/>
                </a:ext>
              </a:extLst>
            </p:cNvPr>
            <p:cNvSpPr/>
            <p:nvPr/>
          </p:nvSpPr>
          <p:spPr>
            <a:xfrm>
              <a:off x="3821917"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4C5A8BA7-DB70-4094-8626-E863E6005868}"/>
                </a:ext>
              </a:extLst>
            </p:cNvPr>
            <p:cNvSpPr/>
            <p:nvPr/>
          </p:nvSpPr>
          <p:spPr>
            <a:xfrm>
              <a:off x="3821942"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Oval 29">
              <a:extLst>
                <a:ext uri="{FF2B5EF4-FFF2-40B4-BE49-F238E27FC236}">
                  <a16:creationId xmlns:a16="http://schemas.microsoft.com/office/drawing/2014/main" id="{A8C7545C-9C60-442D-B19D-6834D61783E4}"/>
                </a:ext>
              </a:extLst>
            </p:cNvPr>
            <p:cNvSpPr/>
            <p:nvPr/>
          </p:nvSpPr>
          <p:spPr>
            <a:xfrm>
              <a:off x="3818608"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Oval 30">
              <a:extLst>
                <a:ext uri="{FF2B5EF4-FFF2-40B4-BE49-F238E27FC236}">
                  <a16:creationId xmlns:a16="http://schemas.microsoft.com/office/drawing/2014/main" id="{267087A1-261F-45F7-84DE-85A827E607CC}"/>
                </a:ext>
              </a:extLst>
            </p:cNvPr>
            <p:cNvSpPr/>
            <p:nvPr/>
          </p:nvSpPr>
          <p:spPr>
            <a:xfrm>
              <a:off x="3821917"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1" name="Group 2050">
            <a:extLst>
              <a:ext uri="{FF2B5EF4-FFF2-40B4-BE49-F238E27FC236}">
                <a16:creationId xmlns:a16="http://schemas.microsoft.com/office/drawing/2014/main" id="{197E9D96-6FB4-4AE9-84D3-04C86737A9F9}"/>
              </a:ext>
            </a:extLst>
          </p:cNvPr>
          <p:cNvGrpSpPr/>
          <p:nvPr/>
        </p:nvGrpSpPr>
        <p:grpSpPr>
          <a:xfrm>
            <a:off x="4025046" y="2912354"/>
            <a:ext cx="728729" cy="1427728"/>
            <a:chOff x="4025046" y="2912354"/>
            <a:chExt cx="728729" cy="1427728"/>
          </a:xfrm>
        </p:grpSpPr>
        <p:cxnSp>
          <p:nvCxnSpPr>
            <p:cNvPr id="19" name="Straight Arrow Connector 18">
              <a:extLst>
                <a:ext uri="{FF2B5EF4-FFF2-40B4-BE49-F238E27FC236}">
                  <a16:creationId xmlns:a16="http://schemas.microsoft.com/office/drawing/2014/main" id="{90F1F188-C976-421D-908F-373F5D769F35}"/>
                </a:ext>
              </a:extLst>
            </p:cNvPr>
            <p:cNvCxnSpPr>
              <a:cxnSpLocks/>
              <a:stCxn id="27" idx="6"/>
              <a:endCxn id="8" idx="2"/>
            </p:cNvCxnSpPr>
            <p:nvPr/>
          </p:nvCxnSpPr>
          <p:spPr>
            <a:xfrm>
              <a:off x="4025046" y="2912354"/>
              <a:ext cx="719649" cy="252600"/>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94CC90-BD4F-4E27-B6A4-C7FD00EEDBEC}"/>
                </a:ext>
              </a:extLst>
            </p:cNvPr>
            <p:cNvCxnSpPr>
              <a:cxnSpLocks/>
              <a:stCxn id="28" idx="6"/>
              <a:endCxn id="8" idx="2"/>
            </p:cNvCxnSpPr>
            <p:nvPr/>
          </p:nvCxnSpPr>
          <p:spPr>
            <a:xfrm flipV="1">
              <a:off x="4031664" y="3164954"/>
              <a:ext cx="713031" cy="90300"/>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CB0653-5EF4-4441-BEF8-291B1BEC4153}"/>
                </a:ext>
              </a:extLst>
            </p:cNvPr>
            <p:cNvCxnSpPr>
              <a:cxnSpLocks/>
              <a:stCxn id="29" idx="6"/>
              <a:endCxn id="8" idx="2"/>
            </p:cNvCxnSpPr>
            <p:nvPr/>
          </p:nvCxnSpPr>
          <p:spPr>
            <a:xfrm flipV="1">
              <a:off x="4031689" y="3164954"/>
              <a:ext cx="713006" cy="44492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D1F83B-009F-4773-A6A8-F71C9EDD7C63}"/>
                </a:ext>
              </a:extLst>
            </p:cNvPr>
            <p:cNvCxnSpPr>
              <a:cxnSpLocks/>
              <a:stCxn id="28" idx="6"/>
              <a:endCxn id="9" idx="2"/>
            </p:cNvCxnSpPr>
            <p:nvPr/>
          </p:nvCxnSpPr>
          <p:spPr>
            <a:xfrm>
              <a:off x="4031664" y="3255254"/>
              <a:ext cx="722111" cy="35462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8D0746-EA39-4B10-B65A-2F52FBA1B7EF}"/>
                </a:ext>
              </a:extLst>
            </p:cNvPr>
            <p:cNvCxnSpPr>
              <a:cxnSpLocks/>
              <a:stCxn id="30" idx="6"/>
              <a:endCxn id="9" idx="2"/>
            </p:cNvCxnSpPr>
            <p:nvPr/>
          </p:nvCxnSpPr>
          <p:spPr>
            <a:xfrm flipV="1">
              <a:off x="4028355" y="3609877"/>
              <a:ext cx="725420" cy="367451"/>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5CB09A-6690-4EDC-9FB7-48694AEC9B5A}"/>
                </a:ext>
              </a:extLst>
            </p:cNvPr>
            <p:cNvCxnSpPr>
              <a:cxnSpLocks/>
              <a:stCxn id="31" idx="6"/>
              <a:endCxn id="9" idx="2"/>
            </p:cNvCxnSpPr>
            <p:nvPr/>
          </p:nvCxnSpPr>
          <p:spPr>
            <a:xfrm flipV="1">
              <a:off x="4031664" y="3609877"/>
              <a:ext cx="722111" cy="730205"/>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73A145-B3BB-43E5-8516-B3AA9784566E}"/>
                </a:ext>
              </a:extLst>
            </p:cNvPr>
            <p:cNvCxnSpPr>
              <a:cxnSpLocks/>
              <a:stCxn id="31" idx="6"/>
              <a:endCxn id="10" idx="2"/>
            </p:cNvCxnSpPr>
            <p:nvPr/>
          </p:nvCxnSpPr>
          <p:spPr>
            <a:xfrm flipV="1">
              <a:off x="4031664" y="4111267"/>
              <a:ext cx="719674" cy="228815"/>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7FB060-EFA1-4E6D-997E-459F6F69B57F}"/>
                </a:ext>
              </a:extLst>
            </p:cNvPr>
            <p:cNvCxnSpPr>
              <a:cxnSpLocks/>
              <a:stCxn id="27" idx="6"/>
              <a:endCxn id="10" idx="2"/>
            </p:cNvCxnSpPr>
            <p:nvPr/>
          </p:nvCxnSpPr>
          <p:spPr>
            <a:xfrm>
              <a:off x="4025046" y="2912354"/>
              <a:ext cx="726292" cy="119891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D80E1BD-02F3-48F8-A3CC-CC8437C12B15}"/>
                </a:ext>
              </a:extLst>
            </p:cNvPr>
            <p:cNvCxnSpPr>
              <a:cxnSpLocks/>
              <a:stCxn id="30" idx="6"/>
              <a:endCxn id="8" idx="2"/>
            </p:cNvCxnSpPr>
            <p:nvPr/>
          </p:nvCxnSpPr>
          <p:spPr>
            <a:xfrm flipV="1">
              <a:off x="4028355" y="3164954"/>
              <a:ext cx="716340" cy="812374"/>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0949D1-B52B-4FE0-90A3-F6B4BE4596BC}"/>
                </a:ext>
              </a:extLst>
            </p:cNvPr>
            <p:cNvCxnSpPr>
              <a:cxnSpLocks/>
              <a:stCxn id="31" idx="6"/>
              <a:endCxn id="8" idx="2"/>
            </p:cNvCxnSpPr>
            <p:nvPr/>
          </p:nvCxnSpPr>
          <p:spPr>
            <a:xfrm flipV="1">
              <a:off x="4031664" y="3164954"/>
              <a:ext cx="713031" cy="1175128"/>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532059-88A7-4EBA-86EB-114277DDFCB7}"/>
                </a:ext>
              </a:extLst>
            </p:cNvPr>
            <p:cNvCxnSpPr>
              <a:cxnSpLocks/>
              <a:stCxn id="27" idx="6"/>
              <a:endCxn id="9" idx="2"/>
            </p:cNvCxnSpPr>
            <p:nvPr/>
          </p:nvCxnSpPr>
          <p:spPr>
            <a:xfrm>
              <a:off x="4025046" y="2912354"/>
              <a:ext cx="728729" cy="69752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35172A-D8C7-477E-B519-2398636D25EF}"/>
                </a:ext>
              </a:extLst>
            </p:cNvPr>
            <p:cNvCxnSpPr>
              <a:cxnSpLocks/>
              <a:stCxn id="29" idx="6"/>
              <a:endCxn id="9" idx="2"/>
            </p:cNvCxnSpPr>
            <p:nvPr/>
          </p:nvCxnSpPr>
          <p:spPr>
            <a:xfrm>
              <a:off x="4031689" y="3609877"/>
              <a:ext cx="722086" cy="0"/>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65E13F-AFA5-43B2-8B15-94FD77CCD038}"/>
                </a:ext>
              </a:extLst>
            </p:cNvPr>
            <p:cNvCxnSpPr>
              <a:cxnSpLocks/>
              <a:stCxn id="29" idx="6"/>
              <a:endCxn id="10" idx="2"/>
            </p:cNvCxnSpPr>
            <p:nvPr/>
          </p:nvCxnSpPr>
          <p:spPr>
            <a:xfrm>
              <a:off x="4031689" y="3609877"/>
              <a:ext cx="719649" cy="501390"/>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BFB67F5-B694-4E12-8689-755B4F1DDB34}"/>
                </a:ext>
              </a:extLst>
            </p:cNvPr>
            <p:cNvCxnSpPr>
              <a:cxnSpLocks/>
              <a:stCxn id="30" idx="6"/>
              <a:endCxn id="10" idx="2"/>
            </p:cNvCxnSpPr>
            <p:nvPr/>
          </p:nvCxnSpPr>
          <p:spPr>
            <a:xfrm>
              <a:off x="4028355" y="3977328"/>
              <a:ext cx="722983" cy="133939"/>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D63A129-100E-4BCB-AE12-AF737994F678}"/>
                </a:ext>
              </a:extLst>
            </p:cNvPr>
            <p:cNvCxnSpPr>
              <a:cxnSpLocks/>
              <a:stCxn id="28" idx="6"/>
              <a:endCxn id="10" idx="2"/>
            </p:cNvCxnSpPr>
            <p:nvPr/>
          </p:nvCxnSpPr>
          <p:spPr>
            <a:xfrm>
              <a:off x="4031664" y="3255254"/>
              <a:ext cx="719674" cy="856013"/>
            </a:xfrm>
            <a:prstGeom prst="straightConnector1">
              <a:avLst/>
            </a:prstGeom>
            <a:ln w="19050">
              <a:solidFill>
                <a:schemeClr val="accent2"/>
              </a:solidFill>
              <a:tailEnd type="stealth"/>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A96022F-C296-48AF-AA4E-DE50AFDCECA1}"/>
              </a:ext>
            </a:extLst>
          </p:cNvPr>
          <p:cNvGrpSpPr/>
          <p:nvPr/>
        </p:nvGrpSpPr>
        <p:grpSpPr>
          <a:xfrm>
            <a:off x="2533323" y="2317889"/>
            <a:ext cx="2736852" cy="2281538"/>
            <a:chOff x="2533323" y="2553559"/>
            <a:chExt cx="2736852" cy="2281538"/>
          </a:xfrm>
        </p:grpSpPr>
        <p:sp>
          <p:nvSpPr>
            <p:cNvPr id="2063" name="Rectangle 2062">
              <a:extLst>
                <a:ext uri="{FF2B5EF4-FFF2-40B4-BE49-F238E27FC236}">
                  <a16:creationId xmlns:a16="http://schemas.microsoft.com/office/drawing/2014/main" id="{D2256573-CAF0-4F6C-94BC-8EE64A57C778}"/>
                </a:ext>
              </a:extLst>
            </p:cNvPr>
            <p:cNvSpPr/>
            <p:nvPr/>
          </p:nvSpPr>
          <p:spPr>
            <a:xfrm>
              <a:off x="2533323" y="2916889"/>
              <a:ext cx="2729055" cy="1918208"/>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6" name="TextBox 185">
              <a:extLst>
                <a:ext uri="{FF2B5EF4-FFF2-40B4-BE49-F238E27FC236}">
                  <a16:creationId xmlns:a16="http://schemas.microsoft.com/office/drawing/2014/main" id="{FB925046-47C5-481D-A3B2-45BDE51EFADF}"/>
                </a:ext>
              </a:extLst>
            </p:cNvPr>
            <p:cNvSpPr txBox="1"/>
            <p:nvPr/>
          </p:nvSpPr>
          <p:spPr>
            <a:xfrm>
              <a:off x="4168591" y="2553559"/>
              <a:ext cx="1101584" cy="369332"/>
            </a:xfrm>
            <a:prstGeom prst="rect">
              <a:avLst/>
            </a:prstGeom>
            <a:solidFill>
              <a:schemeClr val="tx1"/>
            </a:solidFill>
            <a:ln>
              <a:noFill/>
            </a:ln>
          </p:spPr>
          <p:txBody>
            <a:bodyPr wrap="none" rtlCol="0">
              <a:spAutoFit/>
            </a:bodyPr>
            <a:lstStyle/>
            <a:p>
              <a:r>
                <a:rPr lang="en-US" altLang="zh-CN" dirty="0">
                  <a:solidFill>
                    <a:schemeClr val="bg1"/>
                  </a:solidFill>
                </a:rPr>
                <a:t>Inference</a:t>
              </a:r>
              <a:endParaRPr lang="zh-CN" altLang="en-US" dirty="0">
                <a:solidFill>
                  <a:schemeClr val="bg1"/>
                </a:solidFill>
              </a:endParaRPr>
            </a:p>
          </p:txBody>
        </p:sp>
      </p:grpSp>
      <p:sp>
        <p:nvSpPr>
          <p:cNvPr id="232" name="Arrow: Right 231">
            <a:extLst>
              <a:ext uri="{FF2B5EF4-FFF2-40B4-BE49-F238E27FC236}">
                <a16:creationId xmlns:a16="http://schemas.microsoft.com/office/drawing/2014/main" id="{4930A454-F94A-49DB-9233-A33339B41970}"/>
              </a:ext>
            </a:extLst>
          </p:cNvPr>
          <p:cNvSpPr/>
          <p:nvPr/>
        </p:nvSpPr>
        <p:spPr>
          <a:xfrm>
            <a:off x="2118801" y="3393552"/>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Arrow: Right 232">
            <a:extLst>
              <a:ext uri="{FF2B5EF4-FFF2-40B4-BE49-F238E27FC236}">
                <a16:creationId xmlns:a16="http://schemas.microsoft.com/office/drawing/2014/main" id="{B123B088-E7D5-4F47-AB6A-37AB8C3BA596}"/>
              </a:ext>
            </a:extLst>
          </p:cNvPr>
          <p:cNvSpPr/>
          <p:nvPr/>
        </p:nvSpPr>
        <p:spPr>
          <a:xfrm>
            <a:off x="5417086" y="3475795"/>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Arrow: Right 234">
            <a:extLst>
              <a:ext uri="{FF2B5EF4-FFF2-40B4-BE49-F238E27FC236}">
                <a16:creationId xmlns:a16="http://schemas.microsoft.com/office/drawing/2014/main" id="{A95F8E74-8910-4CBF-BF30-0B101857E046}"/>
              </a:ext>
            </a:extLst>
          </p:cNvPr>
          <p:cNvSpPr/>
          <p:nvPr/>
        </p:nvSpPr>
        <p:spPr>
          <a:xfrm>
            <a:off x="7174182" y="3489111"/>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Rectangle: Rounded Corners 278">
            <a:extLst>
              <a:ext uri="{FF2B5EF4-FFF2-40B4-BE49-F238E27FC236}">
                <a16:creationId xmlns:a16="http://schemas.microsoft.com/office/drawing/2014/main" id="{F475D603-9C4B-4211-A410-B3F25D2D409E}"/>
              </a:ext>
            </a:extLst>
          </p:cNvPr>
          <p:cNvSpPr/>
          <p:nvPr/>
        </p:nvSpPr>
        <p:spPr>
          <a:xfrm>
            <a:off x="2901245" y="4864505"/>
            <a:ext cx="986604" cy="62339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Layer 1 weights</a:t>
            </a:r>
            <a:endParaRPr lang="zh-CN" altLang="en-US" sz="1600" dirty="0"/>
          </a:p>
        </p:txBody>
      </p:sp>
      <p:sp>
        <p:nvSpPr>
          <p:cNvPr id="280" name="Arrow: Right 279">
            <a:extLst>
              <a:ext uri="{FF2B5EF4-FFF2-40B4-BE49-F238E27FC236}">
                <a16:creationId xmlns:a16="http://schemas.microsoft.com/office/drawing/2014/main" id="{96EBAA28-A48C-4B56-9B7B-64F435573D60}"/>
              </a:ext>
            </a:extLst>
          </p:cNvPr>
          <p:cNvSpPr/>
          <p:nvPr/>
        </p:nvSpPr>
        <p:spPr>
          <a:xfrm rot="16200000">
            <a:off x="3053252" y="4330577"/>
            <a:ext cx="623395" cy="400050"/>
          </a:xfrm>
          <a:prstGeom prst="rightArrow">
            <a:avLst>
              <a:gd name="adj1" fmla="val 30952"/>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mc:AlternateContent xmlns:mc="http://schemas.openxmlformats.org/markup-compatibility/2006">
        <mc:Choice xmlns:a14="http://schemas.microsoft.com/office/drawing/2010/main" Requires="a14">
          <p:sp>
            <p:nvSpPr>
              <p:cNvPr id="281" name="Rectangle: Rounded Corners 280">
                <a:extLst>
                  <a:ext uri="{FF2B5EF4-FFF2-40B4-BE49-F238E27FC236}">
                    <a16:creationId xmlns:a16="http://schemas.microsoft.com/office/drawing/2014/main" id="{FF9D0E83-C54B-474E-901B-0B3C205DD89C}"/>
                  </a:ext>
                </a:extLst>
              </p:cNvPr>
              <p:cNvSpPr/>
              <p:nvPr/>
            </p:nvSpPr>
            <p:spPr>
              <a:xfrm>
                <a:off x="7499871" y="5030700"/>
                <a:ext cx="1501397" cy="4572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a:latin typeface="Cambria Math" panose="02040503050406030204" pitchFamily="18" charset="0"/>
                      </a:rPr>
                      <m:t>∆ </m:t>
                    </m:r>
                    <m:r>
                      <m:rPr>
                        <m:sty m:val="p"/>
                      </m:rPr>
                      <a:rPr lang="en-US" altLang="zh-CN" sz="1600">
                        <a:latin typeface="Cambria Math" panose="02040503050406030204" pitchFamily="18" charset="0"/>
                      </a:rPr>
                      <m:t>W</m:t>
                    </m:r>
                    <m:r>
                      <a:rPr lang="en-US" altLang="zh-CN" sz="1600">
                        <a:latin typeface="Cambria Math" panose="02040503050406030204" pitchFamily="18" charset="0"/>
                      </a:rPr>
                      <m:t>_</m:t>
                    </m:r>
                    <m:r>
                      <a:rPr lang="en-US" altLang="zh-CN" sz="1600">
                        <a:latin typeface="Cambria Math" panose="02040503050406030204" pitchFamily="18" charset="0"/>
                      </a:rPr>
                      <m:t>𝑙𝑎𝑦𝑒𝑟</m:t>
                    </m:r>
                  </m:oMath>
                </a14:m>
                <a:r>
                  <a:rPr lang="en-US" altLang="zh-CN" sz="1600" dirty="0"/>
                  <a:t>2</a:t>
                </a:r>
                <a:endParaRPr lang="zh-CN" altLang="en-US" sz="1600" dirty="0"/>
              </a:p>
            </p:txBody>
          </p:sp>
        </mc:Choice>
        <mc:Fallback>
          <p:sp>
            <p:nvSpPr>
              <p:cNvPr id="281" name="Rectangle: Rounded Corners 280">
                <a:extLst>
                  <a:ext uri="{FF2B5EF4-FFF2-40B4-BE49-F238E27FC236}">
                    <a16:creationId xmlns:a16="http://schemas.microsoft.com/office/drawing/2014/main" id="{FF9D0E83-C54B-474E-901B-0B3C205DD89C}"/>
                  </a:ext>
                </a:extLst>
              </p:cNvPr>
              <p:cNvSpPr>
                <a:spLocks noRot="1" noChangeAspect="1" noMove="1" noResize="1" noEditPoints="1" noAdjustHandles="1" noChangeArrowheads="1" noChangeShapeType="1" noTextEdit="1"/>
              </p:cNvSpPr>
              <p:nvPr/>
            </p:nvSpPr>
            <p:spPr>
              <a:xfrm>
                <a:off x="7499871" y="5030700"/>
                <a:ext cx="1501397" cy="457200"/>
              </a:xfrm>
              <a:prstGeom prst="roundRect">
                <a:avLst/>
              </a:prstGeom>
              <a:blipFill>
                <a:blip r:embed="rId3"/>
                <a:stretch>
                  <a:fillRect b="-2667"/>
                </a:stretch>
              </a:blipFill>
              <a:ln>
                <a:noFill/>
              </a:ln>
            </p:spPr>
            <p:txBody>
              <a:bodyPr/>
              <a:lstStyle/>
              <a:p>
                <a:r>
                  <a:rPr lang="en-US">
                    <a:noFill/>
                  </a:rPr>
                  <a:t> </a:t>
                </a:r>
              </a:p>
            </p:txBody>
          </p:sp>
        </mc:Fallback>
      </mc:AlternateContent>
      <p:sp>
        <p:nvSpPr>
          <p:cNvPr id="283" name="Rectangle: Rounded Corners 282">
            <a:extLst>
              <a:ext uri="{FF2B5EF4-FFF2-40B4-BE49-F238E27FC236}">
                <a16:creationId xmlns:a16="http://schemas.microsoft.com/office/drawing/2014/main" id="{317F11A1-4C69-42DE-A6F4-CB4BC174EE86}"/>
              </a:ext>
            </a:extLst>
          </p:cNvPr>
          <p:cNvSpPr/>
          <p:nvPr/>
        </p:nvSpPr>
        <p:spPr>
          <a:xfrm>
            <a:off x="4025046" y="4864506"/>
            <a:ext cx="986604" cy="62339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Layer 2 weights</a:t>
            </a:r>
            <a:endParaRPr lang="zh-CN" altLang="en-US" sz="1600" dirty="0"/>
          </a:p>
        </p:txBody>
      </p:sp>
      <p:sp>
        <p:nvSpPr>
          <p:cNvPr id="284" name="Arrow: Right 283">
            <a:extLst>
              <a:ext uri="{FF2B5EF4-FFF2-40B4-BE49-F238E27FC236}">
                <a16:creationId xmlns:a16="http://schemas.microsoft.com/office/drawing/2014/main" id="{9B8FD5F7-52DE-49C2-9814-95A28733EE83}"/>
              </a:ext>
            </a:extLst>
          </p:cNvPr>
          <p:cNvSpPr/>
          <p:nvPr/>
        </p:nvSpPr>
        <p:spPr>
          <a:xfrm rot="16200000">
            <a:off x="4101763" y="4316910"/>
            <a:ext cx="623395" cy="400050"/>
          </a:xfrm>
          <a:prstGeom prst="rightArrow">
            <a:avLst>
              <a:gd name="adj1" fmla="val 30952"/>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mc:AlternateContent xmlns:mc="http://schemas.openxmlformats.org/markup-compatibility/2006">
        <mc:Choice xmlns:a14="http://schemas.microsoft.com/office/drawing/2010/main" Requires="a14">
          <p:sp>
            <p:nvSpPr>
              <p:cNvPr id="285" name="Rectangle: Rounded Corners 284">
                <a:extLst>
                  <a:ext uri="{FF2B5EF4-FFF2-40B4-BE49-F238E27FC236}">
                    <a16:creationId xmlns:a16="http://schemas.microsoft.com/office/drawing/2014/main" id="{C4ED49A6-C283-4B72-B8DF-6AE99553EC02}"/>
                  </a:ext>
                </a:extLst>
              </p:cNvPr>
              <p:cNvSpPr/>
              <p:nvPr/>
            </p:nvSpPr>
            <p:spPr>
              <a:xfrm>
                <a:off x="9108443" y="5032578"/>
                <a:ext cx="1501397" cy="4572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a:latin typeface="Cambria Math" panose="02040503050406030204" pitchFamily="18" charset="0"/>
                      </a:rPr>
                      <m:t>∆ </m:t>
                    </m:r>
                    <m:r>
                      <m:rPr>
                        <m:sty m:val="p"/>
                      </m:rPr>
                      <a:rPr lang="en-US" altLang="zh-CN" sz="1600">
                        <a:latin typeface="Cambria Math" panose="02040503050406030204" pitchFamily="18" charset="0"/>
                      </a:rPr>
                      <m:t>W</m:t>
                    </m:r>
                    <m:r>
                      <a:rPr lang="en-US" altLang="zh-CN" sz="1600">
                        <a:latin typeface="Cambria Math" panose="02040503050406030204" pitchFamily="18" charset="0"/>
                      </a:rPr>
                      <m:t>_</m:t>
                    </m:r>
                    <m:r>
                      <a:rPr lang="en-US" altLang="zh-CN" sz="1600">
                        <a:latin typeface="Cambria Math" panose="02040503050406030204" pitchFamily="18" charset="0"/>
                      </a:rPr>
                      <m:t>𝑙𝑎𝑦𝑒𝑟</m:t>
                    </m:r>
                  </m:oMath>
                </a14:m>
                <a:r>
                  <a:rPr lang="en-US" altLang="zh-CN" sz="1600" dirty="0"/>
                  <a:t>1</a:t>
                </a:r>
                <a:endParaRPr lang="zh-CN" altLang="en-US" sz="1600" dirty="0"/>
              </a:p>
            </p:txBody>
          </p:sp>
        </mc:Choice>
        <mc:Fallback>
          <p:sp>
            <p:nvSpPr>
              <p:cNvPr id="285" name="Rectangle: Rounded Corners 284">
                <a:extLst>
                  <a:ext uri="{FF2B5EF4-FFF2-40B4-BE49-F238E27FC236}">
                    <a16:creationId xmlns:a16="http://schemas.microsoft.com/office/drawing/2014/main" id="{C4ED49A6-C283-4B72-B8DF-6AE99553EC02}"/>
                  </a:ext>
                </a:extLst>
              </p:cNvPr>
              <p:cNvSpPr>
                <a:spLocks noRot="1" noChangeAspect="1" noMove="1" noResize="1" noEditPoints="1" noAdjustHandles="1" noChangeArrowheads="1" noChangeShapeType="1" noTextEdit="1"/>
              </p:cNvSpPr>
              <p:nvPr/>
            </p:nvSpPr>
            <p:spPr>
              <a:xfrm>
                <a:off x="9108443" y="5032578"/>
                <a:ext cx="1501397" cy="457200"/>
              </a:xfrm>
              <a:prstGeom prst="roundRect">
                <a:avLst/>
              </a:prstGeom>
              <a:blipFill>
                <a:blip r:embed="rId4"/>
                <a:stretch>
                  <a:fillRect b="-2667"/>
                </a:stretch>
              </a:blipFill>
              <a:ln>
                <a:noFill/>
              </a:ln>
            </p:spPr>
            <p:txBody>
              <a:bodyPr/>
              <a:lstStyle/>
              <a:p>
                <a:r>
                  <a:rPr lang="en-US">
                    <a:noFill/>
                  </a:rPr>
                  <a:t> </a:t>
                </a:r>
              </a:p>
            </p:txBody>
          </p:sp>
        </mc:Fallback>
      </mc:AlternateContent>
      <p:grpSp>
        <p:nvGrpSpPr>
          <p:cNvPr id="225" name="Group 224">
            <a:extLst>
              <a:ext uri="{FF2B5EF4-FFF2-40B4-BE49-F238E27FC236}">
                <a16:creationId xmlns:a16="http://schemas.microsoft.com/office/drawing/2014/main" id="{F12B630B-119E-4C5A-B622-E68D40759820}"/>
              </a:ext>
            </a:extLst>
          </p:cNvPr>
          <p:cNvGrpSpPr/>
          <p:nvPr/>
        </p:nvGrpSpPr>
        <p:grpSpPr>
          <a:xfrm>
            <a:off x="3120090" y="3771917"/>
            <a:ext cx="6429843" cy="2872205"/>
            <a:chOff x="3120090" y="4007587"/>
            <a:chExt cx="6429843" cy="2872205"/>
          </a:xfrm>
        </p:grpSpPr>
        <p:sp>
          <p:nvSpPr>
            <p:cNvPr id="288" name="Arrow: Circular 287">
              <a:extLst>
                <a:ext uri="{FF2B5EF4-FFF2-40B4-BE49-F238E27FC236}">
                  <a16:creationId xmlns:a16="http://schemas.microsoft.com/office/drawing/2014/main" id="{6533C272-C43E-472F-B3BA-E431D1ECC350}"/>
                </a:ext>
              </a:extLst>
            </p:cNvPr>
            <p:cNvSpPr/>
            <p:nvPr/>
          </p:nvSpPr>
          <p:spPr>
            <a:xfrm rot="11122982">
              <a:off x="3120090" y="4007587"/>
              <a:ext cx="6429843" cy="2872205"/>
            </a:xfrm>
            <a:prstGeom prst="circularArrow">
              <a:avLst>
                <a:gd name="adj1" fmla="val 1604"/>
                <a:gd name="adj2" fmla="val 607623"/>
                <a:gd name="adj3" fmla="val 20251621"/>
                <a:gd name="adj4" fmla="val 10800000"/>
                <a:gd name="adj5" fmla="val 704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9" name="Arrow: Circular 288">
              <a:extLst>
                <a:ext uri="{FF2B5EF4-FFF2-40B4-BE49-F238E27FC236}">
                  <a16:creationId xmlns:a16="http://schemas.microsoft.com/office/drawing/2014/main" id="{64669B3A-AD3E-4659-945E-DF9E150FA9E7}"/>
                </a:ext>
              </a:extLst>
            </p:cNvPr>
            <p:cNvSpPr/>
            <p:nvPr/>
          </p:nvSpPr>
          <p:spPr>
            <a:xfrm rot="11204772">
              <a:off x="4462463" y="4632086"/>
              <a:ext cx="3917403" cy="1858670"/>
            </a:xfrm>
            <a:prstGeom prst="circularArrow">
              <a:avLst>
                <a:gd name="adj1" fmla="val 2990"/>
                <a:gd name="adj2" fmla="val 607623"/>
                <a:gd name="adj3" fmla="val 20245897"/>
                <a:gd name="adj4" fmla="val 10800000"/>
                <a:gd name="adj5" fmla="val 704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24" name="Group 223">
            <a:extLst>
              <a:ext uri="{FF2B5EF4-FFF2-40B4-BE49-F238E27FC236}">
                <a16:creationId xmlns:a16="http://schemas.microsoft.com/office/drawing/2014/main" id="{7CE0E73A-58C3-4846-883B-DFC3AAB5D968}"/>
              </a:ext>
            </a:extLst>
          </p:cNvPr>
          <p:cNvGrpSpPr/>
          <p:nvPr/>
        </p:nvGrpSpPr>
        <p:grpSpPr>
          <a:xfrm>
            <a:off x="5858951" y="3000078"/>
            <a:ext cx="1221040" cy="1020481"/>
            <a:chOff x="5858951" y="3235748"/>
            <a:chExt cx="1221040" cy="1020481"/>
          </a:xfrm>
        </p:grpSpPr>
        <p:grpSp>
          <p:nvGrpSpPr>
            <p:cNvPr id="11" name="Group 10">
              <a:extLst>
                <a:ext uri="{FF2B5EF4-FFF2-40B4-BE49-F238E27FC236}">
                  <a16:creationId xmlns:a16="http://schemas.microsoft.com/office/drawing/2014/main" id="{050D3A68-C85B-40A7-B651-418B0FF3FBCF}"/>
                </a:ext>
              </a:extLst>
            </p:cNvPr>
            <p:cNvGrpSpPr/>
            <p:nvPr/>
          </p:nvGrpSpPr>
          <p:grpSpPr>
            <a:xfrm>
              <a:off x="5858951" y="3235748"/>
              <a:ext cx="1221040" cy="1020481"/>
              <a:chOff x="5858951" y="3235748"/>
              <a:chExt cx="1221040" cy="1020481"/>
            </a:xfrm>
          </p:grpSpPr>
          <p:sp>
            <p:nvSpPr>
              <p:cNvPr id="234" name="Rectangle: Rounded Corners 233">
                <a:extLst>
                  <a:ext uri="{FF2B5EF4-FFF2-40B4-BE49-F238E27FC236}">
                    <a16:creationId xmlns:a16="http://schemas.microsoft.com/office/drawing/2014/main" id="{12D7D5D4-96FE-467E-809D-CEA03DE16C0C}"/>
                  </a:ext>
                </a:extLst>
              </p:cNvPr>
              <p:cNvSpPr/>
              <p:nvPr/>
            </p:nvSpPr>
            <p:spPr>
              <a:xfrm>
                <a:off x="5858951" y="3612157"/>
                <a:ext cx="1221040" cy="644072"/>
              </a:xfrm>
              <a:prstGeom prst="roundRect">
                <a:avLst/>
              </a:prstGeom>
              <a:solidFill>
                <a:schemeClr val="accent6">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87" name="TextBox 286">
                <a:extLst>
                  <a:ext uri="{FF2B5EF4-FFF2-40B4-BE49-F238E27FC236}">
                    <a16:creationId xmlns:a16="http://schemas.microsoft.com/office/drawing/2014/main" id="{CC094F54-43A4-4324-ACEF-D9CA1020E1CC}"/>
                  </a:ext>
                </a:extLst>
              </p:cNvPr>
              <p:cNvSpPr txBox="1"/>
              <p:nvPr/>
            </p:nvSpPr>
            <p:spPr>
              <a:xfrm>
                <a:off x="5959889" y="3235748"/>
                <a:ext cx="987771" cy="369332"/>
              </a:xfrm>
              <a:prstGeom prst="rect">
                <a:avLst/>
              </a:prstGeom>
              <a:noFill/>
              <a:ln>
                <a:noFill/>
              </a:ln>
            </p:spPr>
            <p:txBody>
              <a:bodyPr wrap="none" rtlCol="0">
                <a:spAutoFit/>
              </a:bodyPr>
              <a:lstStyle/>
              <a:p>
                <a:r>
                  <a:rPr lang="en-US" altLang="zh-CN" dirty="0" err="1"/>
                  <a:t>Softmax</a:t>
                </a:r>
                <a:endParaRPr lang="zh-CN" altLang="en-US" dirty="0"/>
              </a:p>
            </p:txBody>
          </p:sp>
        </p:grpSp>
        <p:pic>
          <p:nvPicPr>
            <p:cNvPr id="2050" name="Picture 2" descr="âsoftmax functionâçå¾çæç´¢ç»æ">
              <a:extLst>
                <a:ext uri="{FF2B5EF4-FFF2-40B4-BE49-F238E27FC236}">
                  <a16:creationId xmlns:a16="http://schemas.microsoft.com/office/drawing/2014/main" id="{F7C6838E-1136-4457-872C-A2382638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996" y="3777586"/>
              <a:ext cx="1178531" cy="347245"/>
            </a:xfrm>
            <a:prstGeom prst="rect">
              <a:avLst/>
            </a:prstGeom>
            <a:noFill/>
            <a:extLst>
              <a:ext uri="{909E8E84-426E-40DD-AFC4-6F175D3DCCD1}">
                <a14:hiddenFill xmlns:a14="http://schemas.microsoft.com/office/drawing/2010/main">
                  <a:solidFill>
                    <a:srgbClr val="FFFFFF"/>
                  </a:solidFill>
                </a14:hiddenFill>
              </a:ext>
            </a:extLst>
          </p:spPr>
        </p:pic>
      </p:grpSp>
      <p:sp>
        <p:nvSpPr>
          <p:cNvPr id="339" name="Rectangle: Rounded Corners 338">
            <a:extLst>
              <a:ext uri="{FF2B5EF4-FFF2-40B4-BE49-F238E27FC236}">
                <a16:creationId xmlns:a16="http://schemas.microsoft.com/office/drawing/2014/main" id="{779609EF-CA6C-42BA-B6A2-F588350AD34C}"/>
              </a:ext>
            </a:extLst>
          </p:cNvPr>
          <p:cNvSpPr/>
          <p:nvPr/>
        </p:nvSpPr>
        <p:spPr>
          <a:xfrm>
            <a:off x="7609545" y="2695763"/>
            <a:ext cx="2588382" cy="1903663"/>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7" name="Group 2056">
            <a:extLst>
              <a:ext uri="{FF2B5EF4-FFF2-40B4-BE49-F238E27FC236}">
                <a16:creationId xmlns:a16="http://schemas.microsoft.com/office/drawing/2014/main" id="{7995C24C-D644-45E3-BB0E-798FC9241F50}"/>
              </a:ext>
            </a:extLst>
          </p:cNvPr>
          <p:cNvGrpSpPr/>
          <p:nvPr/>
        </p:nvGrpSpPr>
        <p:grpSpPr>
          <a:xfrm>
            <a:off x="7727800" y="2942357"/>
            <a:ext cx="430925" cy="1397725"/>
            <a:chOff x="7746653" y="2678406"/>
            <a:chExt cx="430925" cy="1397725"/>
          </a:xfrm>
        </p:grpSpPr>
        <p:sp>
          <p:nvSpPr>
            <p:cNvPr id="338" name="Rectangle 337">
              <a:extLst>
                <a:ext uri="{FF2B5EF4-FFF2-40B4-BE49-F238E27FC236}">
                  <a16:creationId xmlns:a16="http://schemas.microsoft.com/office/drawing/2014/main" id="{BB255EEE-462E-47A0-876A-05EE19EB6C78}"/>
                </a:ext>
              </a:extLst>
            </p:cNvPr>
            <p:cNvSpPr/>
            <p:nvPr/>
          </p:nvSpPr>
          <p:spPr>
            <a:xfrm>
              <a:off x="7746653" y="2678406"/>
              <a:ext cx="430925" cy="13977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Oval 339">
              <a:extLst>
                <a:ext uri="{FF2B5EF4-FFF2-40B4-BE49-F238E27FC236}">
                  <a16:creationId xmlns:a16="http://schemas.microsoft.com/office/drawing/2014/main" id="{722495FB-BE94-4188-A1A7-E16477DF6663}"/>
                </a:ext>
              </a:extLst>
            </p:cNvPr>
            <p:cNvSpPr/>
            <p:nvPr/>
          </p:nvSpPr>
          <p:spPr>
            <a:xfrm>
              <a:off x="7834557" y="2810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1" name="Oval 340">
              <a:extLst>
                <a:ext uri="{FF2B5EF4-FFF2-40B4-BE49-F238E27FC236}">
                  <a16:creationId xmlns:a16="http://schemas.microsoft.com/office/drawing/2014/main" id="{929A69DA-C60E-45B0-BBEC-E237FB92CA17}"/>
                </a:ext>
              </a:extLst>
            </p:cNvPr>
            <p:cNvSpPr/>
            <p:nvPr/>
          </p:nvSpPr>
          <p:spPr>
            <a:xfrm>
              <a:off x="7834557"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2" name="Oval 341">
              <a:extLst>
                <a:ext uri="{FF2B5EF4-FFF2-40B4-BE49-F238E27FC236}">
                  <a16:creationId xmlns:a16="http://schemas.microsoft.com/office/drawing/2014/main" id="{24A257EC-CC3A-4B29-9101-599EADE57E33}"/>
                </a:ext>
              </a:extLst>
            </p:cNvPr>
            <p:cNvSpPr/>
            <p:nvPr/>
          </p:nvSpPr>
          <p:spPr>
            <a:xfrm>
              <a:off x="7834557" y="372330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8" name="Group 2057">
            <a:extLst>
              <a:ext uri="{FF2B5EF4-FFF2-40B4-BE49-F238E27FC236}">
                <a16:creationId xmlns:a16="http://schemas.microsoft.com/office/drawing/2014/main" id="{FBB322FD-FBD1-4AC7-AEBC-5C99FBA9545C}"/>
              </a:ext>
            </a:extLst>
          </p:cNvPr>
          <p:cNvGrpSpPr/>
          <p:nvPr/>
        </p:nvGrpSpPr>
        <p:grpSpPr>
          <a:xfrm>
            <a:off x="8659545" y="2733691"/>
            <a:ext cx="469358" cy="1785055"/>
            <a:chOff x="8678398" y="2469740"/>
            <a:chExt cx="469358" cy="1785055"/>
          </a:xfrm>
        </p:grpSpPr>
        <p:sp>
          <p:nvSpPr>
            <p:cNvPr id="336" name="Rectangle 335">
              <a:extLst>
                <a:ext uri="{FF2B5EF4-FFF2-40B4-BE49-F238E27FC236}">
                  <a16:creationId xmlns:a16="http://schemas.microsoft.com/office/drawing/2014/main" id="{D8D70265-5F13-4FEE-899E-95D9A0740219}"/>
                </a:ext>
              </a:extLst>
            </p:cNvPr>
            <p:cNvSpPr/>
            <p:nvPr/>
          </p:nvSpPr>
          <p:spPr>
            <a:xfrm>
              <a:off x="8678398" y="2469740"/>
              <a:ext cx="469358" cy="178505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Oval 345">
              <a:extLst>
                <a:ext uri="{FF2B5EF4-FFF2-40B4-BE49-F238E27FC236}">
                  <a16:creationId xmlns:a16="http://schemas.microsoft.com/office/drawing/2014/main" id="{F2A5691C-311E-4A89-A972-B6DD6D42A658}"/>
                </a:ext>
              </a:extLst>
            </p:cNvPr>
            <p:cNvSpPr/>
            <p:nvPr/>
          </p:nvSpPr>
          <p:spPr>
            <a:xfrm>
              <a:off x="8808803"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7" name="Oval 346">
              <a:extLst>
                <a:ext uri="{FF2B5EF4-FFF2-40B4-BE49-F238E27FC236}">
                  <a16:creationId xmlns:a16="http://schemas.microsoft.com/office/drawing/2014/main" id="{0AC64264-CAD4-458A-8D11-7D7CFE45A350}"/>
                </a:ext>
              </a:extLst>
            </p:cNvPr>
            <p:cNvSpPr/>
            <p:nvPr/>
          </p:nvSpPr>
          <p:spPr>
            <a:xfrm>
              <a:off x="8815421"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8" name="Oval 347">
              <a:extLst>
                <a:ext uri="{FF2B5EF4-FFF2-40B4-BE49-F238E27FC236}">
                  <a16:creationId xmlns:a16="http://schemas.microsoft.com/office/drawing/2014/main" id="{94741CB7-5377-416B-A9B4-AF867268E3BE}"/>
                </a:ext>
              </a:extLst>
            </p:cNvPr>
            <p:cNvSpPr/>
            <p:nvPr/>
          </p:nvSpPr>
          <p:spPr>
            <a:xfrm>
              <a:off x="8815446"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9" name="Oval 348">
              <a:extLst>
                <a:ext uri="{FF2B5EF4-FFF2-40B4-BE49-F238E27FC236}">
                  <a16:creationId xmlns:a16="http://schemas.microsoft.com/office/drawing/2014/main" id="{350EE390-DFC4-4311-9F0C-3FF38709B631}"/>
                </a:ext>
              </a:extLst>
            </p:cNvPr>
            <p:cNvSpPr/>
            <p:nvPr/>
          </p:nvSpPr>
          <p:spPr>
            <a:xfrm>
              <a:off x="8812112"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0" name="Oval 349">
              <a:extLst>
                <a:ext uri="{FF2B5EF4-FFF2-40B4-BE49-F238E27FC236}">
                  <a16:creationId xmlns:a16="http://schemas.microsoft.com/office/drawing/2014/main" id="{1192873D-18A2-4FDD-A6E0-A62B77A2927B}"/>
                </a:ext>
              </a:extLst>
            </p:cNvPr>
            <p:cNvSpPr/>
            <p:nvPr/>
          </p:nvSpPr>
          <p:spPr>
            <a:xfrm>
              <a:off x="8815421"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2" name="Group 2051">
            <a:extLst>
              <a:ext uri="{FF2B5EF4-FFF2-40B4-BE49-F238E27FC236}">
                <a16:creationId xmlns:a16="http://schemas.microsoft.com/office/drawing/2014/main" id="{624ABCFE-5395-4CE1-8D59-EC5CFED2DD6E}"/>
              </a:ext>
            </a:extLst>
          </p:cNvPr>
          <p:cNvGrpSpPr/>
          <p:nvPr/>
        </p:nvGrpSpPr>
        <p:grpSpPr>
          <a:xfrm>
            <a:off x="8044304" y="2912354"/>
            <a:ext cx="752289" cy="1427728"/>
            <a:chOff x="8044304" y="2912354"/>
            <a:chExt cx="752289" cy="1427728"/>
          </a:xfrm>
        </p:grpSpPr>
        <p:cxnSp>
          <p:nvCxnSpPr>
            <p:cNvPr id="351" name="Straight Arrow Connector 350">
              <a:extLst>
                <a:ext uri="{FF2B5EF4-FFF2-40B4-BE49-F238E27FC236}">
                  <a16:creationId xmlns:a16="http://schemas.microsoft.com/office/drawing/2014/main" id="{21DCC895-BE41-4866-86B2-0BCBC5B84589}"/>
                </a:ext>
              </a:extLst>
            </p:cNvPr>
            <p:cNvCxnSpPr>
              <a:stCxn id="340" idx="6"/>
              <a:endCxn id="346" idx="2"/>
            </p:cNvCxnSpPr>
            <p:nvPr/>
          </p:nvCxnSpPr>
          <p:spPr>
            <a:xfrm flipV="1">
              <a:off x="8044304" y="2912354"/>
              <a:ext cx="745646" cy="276600"/>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43706DDC-730B-4954-8529-3D8320FCFB4E}"/>
                </a:ext>
              </a:extLst>
            </p:cNvPr>
            <p:cNvCxnSpPr>
              <a:cxnSpLocks/>
              <a:stCxn id="342" idx="6"/>
              <a:endCxn id="347" idx="2"/>
            </p:cNvCxnSpPr>
            <p:nvPr/>
          </p:nvCxnSpPr>
          <p:spPr>
            <a:xfrm flipV="1">
              <a:off x="8044304" y="3255254"/>
              <a:ext cx="752264" cy="846301"/>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8EA4C854-28C6-4F7B-A545-C41F7B164CA3}"/>
                </a:ext>
              </a:extLst>
            </p:cNvPr>
            <p:cNvCxnSpPr>
              <a:cxnSpLocks/>
              <a:stCxn id="340" idx="6"/>
              <a:endCxn id="347" idx="2"/>
            </p:cNvCxnSpPr>
            <p:nvPr/>
          </p:nvCxnSpPr>
          <p:spPr>
            <a:xfrm>
              <a:off x="8044304" y="3188954"/>
              <a:ext cx="752264" cy="66300"/>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F33B5981-C6AD-44D1-95D7-B4AFD4B3C0A7}"/>
                </a:ext>
              </a:extLst>
            </p:cNvPr>
            <p:cNvCxnSpPr>
              <a:cxnSpLocks/>
              <a:stCxn id="341" idx="6"/>
              <a:endCxn id="348" idx="2"/>
            </p:cNvCxnSpPr>
            <p:nvPr/>
          </p:nvCxnSpPr>
          <p:spPr>
            <a:xfrm>
              <a:off x="8044304" y="3609877"/>
              <a:ext cx="752289" cy="0"/>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9BAA36DD-2F2E-4F63-A4C3-F9D5086902C8}"/>
                </a:ext>
              </a:extLst>
            </p:cNvPr>
            <p:cNvCxnSpPr>
              <a:cxnSpLocks/>
              <a:stCxn id="341" idx="6"/>
              <a:endCxn id="350" idx="2"/>
            </p:cNvCxnSpPr>
            <p:nvPr/>
          </p:nvCxnSpPr>
          <p:spPr>
            <a:xfrm>
              <a:off x="8044304" y="3609877"/>
              <a:ext cx="752264" cy="730205"/>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79C1DFDE-2CF2-430D-9E02-792256AC4A93}"/>
                </a:ext>
              </a:extLst>
            </p:cNvPr>
            <p:cNvCxnSpPr>
              <a:cxnSpLocks/>
              <a:stCxn id="342" idx="6"/>
              <a:endCxn id="349" idx="2"/>
            </p:cNvCxnSpPr>
            <p:nvPr/>
          </p:nvCxnSpPr>
          <p:spPr>
            <a:xfrm flipV="1">
              <a:off x="8044304" y="3977328"/>
              <a:ext cx="748955" cy="124227"/>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1399B9A1-64D5-42B4-B9E1-03AECA0BAFB0}"/>
                </a:ext>
              </a:extLst>
            </p:cNvPr>
            <p:cNvCxnSpPr>
              <a:cxnSpLocks/>
              <a:stCxn id="340" idx="6"/>
              <a:endCxn id="349" idx="2"/>
            </p:cNvCxnSpPr>
            <p:nvPr/>
          </p:nvCxnSpPr>
          <p:spPr>
            <a:xfrm>
              <a:off x="8044304" y="3188954"/>
              <a:ext cx="748955" cy="788374"/>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66D1D394-1C31-4E11-8A27-F274A0EAC5D2}"/>
                </a:ext>
              </a:extLst>
            </p:cNvPr>
            <p:cNvCxnSpPr>
              <a:cxnSpLocks/>
              <a:stCxn id="340" idx="6"/>
              <a:endCxn id="350" idx="2"/>
            </p:cNvCxnSpPr>
            <p:nvPr/>
          </p:nvCxnSpPr>
          <p:spPr>
            <a:xfrm>
              <a:off x="8044304" y="3188954"/>
              <a:ext cx="752264" cy="1151128"/>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BE3E683B-C889-4C36-BCCF-1BB700FC8006}"/>
                </a:ext>
              </a:extLst>
            </p:cNvPr>
            <p:cNvCxnSpPr>
              <a:cxnSpLocks/>
              <a:stCxn id="341" idx="6"/>
              <a:endCxn id="346" idx="2"/>
            </p:cNvCxnSpPr>
            <p:nvPr/>
          </p:nvCxnSpPr>
          <p:spPr>
            <a:xfrm flipV="1">
              <a:off x="8044304" y="2912354"/>
              <a:ext cx="745646" cy="697523"/>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FA15A90-1A2A-43DB-B0EF-65BDDC126A3E}"/>
                </a:ext>
              </a:extLst>
            </p:cNvPr>
            <p:cNvCxnSpPr>
              <a:cxnSpLocks/>
              <a:stCxn id="341" idx="6"/>
              <a:endCxn id="347" idx="2"/>
            </p:cNvCxnSpPr>
            <p:nvPr/>
          </p:nvCxnSpPr>
          <p:spPr>
            <a:xfrm flipV="1">
              <a:off x="8044304" y="3255254"/>
              <a:ext cx="752264" cy="354623"/>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40B57F2-9A6E-4DEA-91D6-5C6A426ECD2D}"/>
                </a:ext>
              </a:extLst>
            </p:cNvPr>
            <p:cNvCxnSpPr>
              <a:cxnSpLocks/>
              <a:stCxn id="341" idx="6"/>
              <a:endCxn id="349" idx="2"/>
            </p:cNvCxnSpPr>
            <p:nvPr/>
          </p:nvCxnSpPr>
          <p:spPr>
            <a:xfrm>
              <a:off x="8044304" y="3609877"/>
              <a:ext cx="748955" cy="367451"/>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95F37DF-E0AC-479A-B1DB-3BB733279C84}"/>
                </a:ext>
              </a:extLst>
            </p:cNvPr>
            <p:cNvCxnSpPr>
              <a:cxnSpLocks/>
              <a:stCxn id="342" idx="6"/>
              <a:endCxn id="350" idx="2"/>
            </p:cNvCxnSpPr>
            <p:nvPr/>
          </p:nvCxnSpPr>
          <p:spPr>
            <a:xfrm>
              <a:off x="8044304" y="4101555"/>
              <a:ext cx="752264" cy="238527"/>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07D3EE2D-66C2-4DB0-BA7D-81EF41F6E43E}"/>
                </a:ext>
              </a:extLst>
            </p:cNvPr>
            <p:cNvCxnSpPr>
              <a:cxnSpLocks/>
              <a:stCxn id="342" idx="6"/>
              <a:endCxn id="346" idx="2"/>
            </p:cNvCxnSpPr>
            <p:nvPr/>
          </p:nvCxnSpPr>
          <p:spPr>
            <a:xfrm flipV="1">
              <a:off x="8044304" y="2912354"/>
              <a:ext cx="745646" cy="1189201"/>
            </a:xfrm>
            <a:prstGeom prst="straightConnector1">
              <a:avLst/>
            </a:prstGeom>
            <a:ln w="19050">
              <a:solidFill>
                <a:schemeClr val="accent2"/>
              </a:solidFill>
              <a:tailEnd type="stealth" w="med" len="med"/>
            </a:ln>
          </p:spPr>
          <p:style>
            <a:lnRef idx="1">
              <a:schemeClr val="accent1"/>
            </a:lnRef>
            <a:fillRef idx="0">
              <a:schemeClr val="accent1"/>
            </a:fillRef>
            <a:effectRef idx="0">
              <a:schemeClr val="accent1"/>
            </a:effectRef>
            <a:fontRef idx="minor">
              <a:schemeClr val="tx1"/>
            </a:fontRef>
          </p:style>
        </p:cxnSp>
      </p:grpSp>
      <p:sp>
        <p:nvSpPr>
          <p:cNvPr id="2060" name="Speech Bubble: Rectangle with Corners Rounded 2059">
            <a:extLst>
              <a:ext uri="{FF2B5EF4-FFF2-40B4-BE49-F238E27FC236}">
                <a16:creationId xmlns:a16="http://schemas.microsoft.com/office/drawing/2014/main" id="{AA25BF7A-3829-41FE-AFDB-A909CF95AEAF}"/>
              </a:ext>
            </a:extLst>
          </p:cNvPr>
          <p:cNvSpPr/>
          <p:nvPr/>
        </p:nvSpPr>
        <p:spPr>
          <a:xfrm>
            <a:off x="1628966" y="2257219"/>
            <a:ext cx="1101583" cy="475274"/>
          </a:xfrm>
          <a:prstGeom prst="wedgeRoundRectCallout">
            <a:avLst>
              <a:gd name="adj1" fmla="val 51491"/>
              <a:gd name="adj2" fmla="val 100389"/>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Tensor</a:t>
            </a:r>
            <a:endParaRPr lang="zh-CN" altLang="en-US" dirty="0">
              <a:solidFill>
                <a:schemeClr val="tx1"/>
              </a:solidFill>
            </a:endParaRPr>
          </a:p>
        </p:txBody>
      </p:sp>
      <p:sp>
        <p:nvSpPr>
          <p:cNvPr id="390" name="Speech Bubble: Rectangle with Corners Rounded 389">
            <a:extLst>
              <a:ext uri="{FF2B5EF4-FFF2-40B4-BE49-F238E27FC236}">
                <a16:creationId xmlns:a16="http://schemas.microsoft.com/office/drawing/2014/main" id="{284E4A33-9D98-4DF5-934B-2B65D4337E1C}"/>
              </a:ext>
            </a:extLst>
          </p:cNvPr>
          <p:cNvSpPr/>
          <p:nvPr/>
        </p:nvSpPr>
        <p:spPr>
          <a:xfrm>
            <a:off x="2156510" y="1455017"/>
            <a:ext cx="1344040" cy="575453"/>
          </a:xfrm>
          <a:prstGeom prst="wedgeRoundRectCallout">
            <a:avLst>
              <a:gd name="adj1" fmla="val 42779"/>
              <a:gd name="adj2" fmla="val 218733"/>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Operator</a:t>
            </a:r>
          </a:p>
          <a:p>
            <a:pPr algn="ctr"/>
            <a:r>
              <a:rPr lang="en-US" altLang="zh-CN" dirty="0">
                <a:solidFill>
                  <a:schemeClr val="tx1"/>
                </a:solidFill>
              </a:rPr>
              <a:t>(layer 1)</a:t>
            </a:r>
            <a:endParaRPr lang="zh-CN" altLang="en-US" dirty="0">
              <a:solidFill>
                <a:schemeClr val="tx1"/>
              </a:solidFill>
            </a:endParaRPr>
          </a:p>
        </p:txBody>
      </p:sp>
      <p:sp>
        <p:nvSpPr>
          <p:cNvPr id="395" name="Speech Bubble: Rectangle with Corners Rounded 394">
            <a:extLst>
              <a:ext uri="{FF2B5EF4-FFF2-40B4-BE49-F238E27FC236}">
                <a16:creationId xmlns:a16="http://schemas.microsoft.com/office/drawing/2014/main" id="{229CE72B-BFCA-4E1C-8F61-D201D6002D7D}"/>
              </a:ext>
            </a:extLst>
          </p:cNvPr>
          <p:cNvSpPr/>
          <p:nvPr/>
        </p:nvSpPr>
        <p:spPr>
          <a:xfrm>
            <a:off x="7848340" y="1282200"/>
            <a:ext cx="1306289" cy="840890"/>
          </a:xfrm>
          <a:prstGeom prst="wedgeRoundRectCallout">
            <a:avLst>
              <a:gd name="adj1" fmla="val 27932"/>
              <a:gd name="adj2" fmla="val 123831"/>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Gradient</a:t>
            </a:r>
          </a:p>
          <a:p>
            <a:pPr algn="ctr"/>
            <a:r>
              <a:rPr lang="en-US" altLang="zh-CN" dirty="0">
                <a:solidFill>
                  <a:schemeClr val="tx1">
                    <a:lumMod val="50000"/>
                    <a:lumOff val="50000"/>
                  </a:schemeClr>
                </a:solidFill>
              </a:rPr>
              <a:t>tensor</a:t>
            </a:r>
            <a:endParaRPr lang="zh-CN" altLang="en-US" dirty="0">
              <a:solidFill>
                <a:schemeClr val="tx1">
                  <a:lumMod val="50000"/>
                  <a:lumOff val="50000"/>
                </a:schemeClr>
              </a:solidFill>
            </a:endParaRPr>
          </a:p>
        </p:txBody>
      </p:sp>
      <p:sp>
        <p:nvSpPr>
          <p:cNvPr id="397" name="Speech Bubble: Rectangle with Corners Rounded 396">
            <a:extLst>
              <a:ext uri="{FF2B5EF4-FFF2-40B4-BE49-F238E27FC236}">
                <a16:creationId xmlns:a16="http://schemas.microsoft.com/office/drawing/2014/main" id="{5B7DC9BB-D22C-46E3-8626-D71AE833F906}"/>
              </a:ext>
            </a:extLst>
          </p:cNvPr>
          <p:cNvSpPr/>
          <p:nvPr/>
        </p:nvSpPr>
        <p:spPr>
          <a:xfrm>
            <a:off x="9303550" y="1282878"/>
            <a:ext cx="1306290" cy="850579"/>
          </a:xfrm>
          <a:prstGeom prst="wedgeRoundRectCallout">
            <a:avLst>
              <a:gd name="adj1" fmla="val -42624"/>
              <a:gd name="adj2" fmla="val 149811"/>
              <a:gd name="adj3" fmla="val 16667"/>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Gradient</a:t>
            </a:r>
          </a:p>
          <a:p>
            <a:pPr algn="ctr"/>
            <a:r>
              <a:rPr lang="en-US" altLang="zh-CN" dirty="0">
                <a:solidFill>
                  <a:schemeClr val="tx1">
                    <a:lumMod val="50000"/>
                    <a:lumOff val="50000"/>
                  </a:schemeClr>
                </a:solidFill>
              </a:rPr>
              <a:t>operator</a:t>
            </a:r>
          </a:p>
          <a:p>
            <a:pPr algn="ctr"/>
            <a:r>
              <a:rPr lang="en-US" altLang="zh-CN" dirty="0">
                <a:solidFill>
                  <a:schemeClr val="tx1">
                    <a:lumMod val="50000"/>
                    <a:lumOff val="50000"/>
                  </a:schemeClr>
                </a:solidFill>
              </a:rPr>
              <a:t>(layer 1)</a:t>
            </a:r>
            <a:endParaRPr lang="zh-CN" altLang="en-US" dirty="0">
              <a:solidFill>
                <a:schemeClr val="tx1">
                  <a:lumMod val="50000"/>
                  <a:lumOff val="50000"/>
                </a:schemeClr>
              </a:solidFill>
            </a:endParaRPr>
          </a:p>
        </p:txBody>
      </p:sp>
      <p:sp>
        <p:nvSpPr>
          <p:cNvPr id="398" name="TextBox 397">
            <a:extLst>
              <a:ext uri="{FF2B5EF4-FFF2-40B4-BE49-F238E27FC236}">
                <a16:creationId xmlns:a16="http://schemas.microsoft.com/office/drawing/2014/main" id="{4BB5C2FE-C554-470B-9540-BCB60AE554A4}"/>
              </a:ext>
            </a:extLst>
          </p:cNvPr>
          <p:cNvSpPr txBox="1"/>
          <p:nvPr/>
        </p:nvSpPr>
        <p:spPr>
          <a:xfrm>
            <a:off x="6708217" y="2325579"/>
            <a:ext cx="1983235" cy="369332"/>
          </a:xfrm>
          <a:prstGeom prst="rect">
            <a:avLst/>
          </a:prstGeom>
          <a:solidFill>
            <a:schemeClr val="tx1"/>
          </a:solidFill>
          <a:ln>
            <a:noFill/>
          </a:ln>
        </p:spPr>
        <p:txBody>
          <a:bodyPr wrap="none" rtlCol="0">
            <a:spAutoFit/>
          </a:bodyPr>
          <a:lstStyle>
            <a:defPPr>
              <a:defRPr lang="zh-CN"/>
            </a:defPPr>
            <a:lvl1pPr>
              <a:defRPr>
                <a:solidFill>
                  <a:schemeClr val="bg1"/>
                </a:solidFill>
              </a:defRPr>
            </a:lvl1pPr>
          </a:lstStyle>
          <a:p>
            <a:r>
              <a:rPr lang="en-US" altLang="zh-CN" dirty="0"/>
              <a:t>Back-propagation</a:t>
            </a:r>
            <a:endParaRPr lang="zh-CN" altLang="en-US" dirty="0"/>
          </a:p>
        </p:txBody>
      </p:sp>
      <p:sp>
        <p:nvSpPr>
          <p:cNvPr id="2062" name="Rectangle 2061">
            <a:extLst>
              <a:ext uri="{FF2B5EF4-FFF2-40B4-BE49-F238E27FC236}">
                <a16:creationId xmlns:a16="http://schemas.microsoft.com/office/drawing/2014/main" id="{72FFE4DF-C6FE-49AE-BBA4-7E832F7C30C2}"/>
              </a:ext>
            </a:extLst>
          </p:cNvPr>
          <p:cNvSpPr/>
          <p:nvPr/>
        </p:nvSpPr>
        <p:spPr>
          <a:xfrm>
            <a:off x="6954885" y="841399"/>
            <a:ext cx="5096267" cy="369332"/>
          </a:xfrm>
          <a:prstGeom prst="rect">
            <a:avLst/>
          </a:prstGeom>
          <a:solidFill>
            <a:schemeClr val="tx1"/>
          </a:solidFill>
          <a:ln>
            <a:noFill/>
          </a:ln>
        </p:spPr>
        <p:txBody>
          <a:bodyPr wrap="none" rtlCol="0">
            <a:spAutoFit/>
          </a:bodyPr>
          <a:lstStyle/>
          <a:p>
            <a:r>
              <a:rPr lang="en-US" altLang="zh-CN" dirty="0">
                <a:solidFill>
                  <a:schemeClr val="bg1"/>
                </a:solidFill>
              </a:rPr>
              <a:t>Auto-differentiate by framework (TF/</a:t>
            </a:r>
            <a:r>
              <a:rPr lang="en-US" altLang="zh-CN" dirty="0" err="1">
                <a:solidFill>
                  <a:schemeClr val="bg1"/>
                </a:solidFill>
              </a:rPr>
              <a:t>Pytorch</a:t>
            </a:r>
            <a:r>
              <a:rPr lang="en-US" altLang="zh-CN" dirty="0">
                <a:solidFill>
                  <a:schemeClr val="bg1"/>
                </a:solidFill>
              </a:rPr>
              <a:t>/etc.)</a:t>
            </a:r>
          </a:p>
        </p:txBody>
      </p:sp>
      <p:sp>
        <p:nvSpPr>
          <p:cNvPr id="400" name="TextBox 399">
            <a:extLst>
              <a:ext uri="{FF2B5EF4-FFF2-40B4-BE49-F238E27FC236}">
                <a16:creationId xmlns:a16="http://schemas.microsoft.com/office/drawing/2014/main" id="{9BCE598E-5015-4F2C-A351-DA1B67D4CE17}"/>
              </a:ext>
            </a:extLst>
          </p:cNvPr>
          <p:cNvSpPr txBox="1"/>
          <p:nvPr/>
        </p:nvSpPr>
        <p:spPr>
          <a:xfrm>
            <a:off x="161175" y="5929942"/>
            <a:ext cx="3340979" cy="369332"/>
          </a:xfrm>
          <a:prstGeom prst="rect">
            <a:avLst/>
          </a:prstGeom>
          <a:solidFill>
            <a:schemeClr val="tx1"/>
          </a:solidFill>
          <a:ln>
            <a:noFill/>
          </a:ln>
        </p:spPr>
        <p:txBody>
          <a:bodyPr wrap="none" rtlCol="0">
            <a:spAutoFit/>
          </a:bodyPr>
          <a:lstStyle/>
          <a:p>
            <a:r>
              <a:rPr lang="en-US" altLang="zh-CN" dirty="0">
                <a:solidFill>
                  <a:schemeClr val="bg1"/>
                </a:solidFill>
              </a:rPr>
              <a:t>1 Iteration: a basic learning step</a:t>
            </a:r>
            <a:endParaRPr lang="zh-CN" altLang="en-US" dirty="0">
              <a:solidFill>
                <a:schemeClr val="bg1"/>
              </a:solidFill>
            </a:endParaRPr>
          </a:p>
        </p:txBody>
      </p:sp>
      <p:sp>
        <p:nvSpPr>
          <p:cNvPr id="402" name="TextBox 401">
            <a:extLst>
              <a:ext uri="{FF2B5EF4-FFF2-40B4-BE49-F238E27FC236}">
                <a16:creationId xmlns:a16="http://schemas.microsoft.com/office/drawing/2014/main" id="{1C255E52-2A5C-467A-85E2-43820018F969}"/>
              </a:ext>
            </a:extLst>
          </p:cNvPr>
          <p:cNvSpPr txBox="1"/>
          <p:nvPr/>
        </p:nvSpPr>
        <p:spPr>
          <a:xfrm>
            <a:off x="162777" y="6317960"/>
            <a:ext cx="3337773" cy="369332"/>
          </a:xfrm>
          <a:prstGeom prst="rect">
            <a:avLst/>
          </a:prstGeom>
          <a:noFill/>
          <a:ln>
            <a:noFill/>
          </a:ln>
        </p:spPr>
        <p:txBody>
          <a:bodyPr wrap="none" rtlCol="0">
            <a:spAutoFit/>
          </a:bodyPr>
          <a:lstStyle/>
          <a:p>
            <a:r>
              <a:rPr lang="en-US" altLang="zh-CN" dirty="0"/>
              <a:t>Training: 100~100000 Iterations</a:t>
            </a:r>
            <a:endParaRPr lang="zh-CN" altLang="en-US" dirty="0"/>
          </a:p>
        </p:txBody>
      </p:sp>
      <p:grpSp>
        <p:nvGrpSpPr>
          <p:cNvPr id="3" name="Group 2">
            <a:extLst>
              <a:ext uri="{FF2B5EF4-FFF2-40B4-BE49-F238E27FC236}">
                <a16:creationId xmlns:a16="http://schemas.microsoft.com/office/drawing/2014/main" id="{34D7C885-F04F-4AB5-B82A-AD48968DE14D}"/>
              </a:ext>
            </a:extLst>
          </p:cNvPr>
          <p:cNvGrpSpPr/>
          <p:nvPr/>
        </p:nvGrpSpPr>
        <p:grpSpPr>
          <a:xfrm>
            <a:off x="926675" y="3074654"/>
            <a:ext cx="990600" cy="935495"/>
            <a:chOff x="926675" y="3310324"/>
            <a:chExt cx="990600" cy="935495"/>
          </a:xfrm>
        </p:grpSpPr>
        <p:sp>
          <p:nvSpPr>
            <p:cNvPr id="231" name="Speech Bubble: Rectangle with Corners Rounded 230">
              <a:extLst>
                <a:ext uri="{FF2B5EF4-FFF2-40B4-BE49-F238E27FC236}">
                  <a16:creationId xmlns:a16="http://schemas.microsoft.com/office/drawing/2014/main" id="{2272FB79-77A5-43F0-9B3D-4DD5BABB9A8D}"/>
                </a:ext>
              </a:extLst>
            </p:cNvPr>
            <p:cNvSpPr/>
            <p:nvPr/>
          </p:nvSpPr>
          <p:spPr>
            <a:xfrm>
              <a:off x="926675" y="3310324"/>
              <a:ext cx="990600" cy="935495"/>
            </a:xfrm>
            <a:prstGeom prst="wedgeRoundRectCallout">
              <a:avLst>
                <a:gd name="adj1" fmla="val 47713"/>
                <a:gd name="adj2" fmla="val -215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tx1"/>
                  </a:solidFill>
                </a:rPr>
                <a:t>Data</a:t>
              </a:r>
              <a:endParaRPr lang="zh-CN" altLang="en-US" dirty="0">
                <a:solidFill>
                  <a:schemeClr val="tx1"/>
                </a:solidFill>
              </a:endParaRPr>
            </a:p>
          </p:txBody>
        </p:sp>
        <p:sp>
          <p:nvSpPr>
            <p:cNvPr id="128" name="Freeform 379">
              <a:extLst>
                <a:ext uri="{FF2B5EF4-FFF2-40B4-BE49-F238E27FC236}">
                  <a16:creationId xmlns:a16="http://schemas.microsoft.com/office/drawing/2014/main" id="{BFFE81F9-2E9C-45A8-B488-8C70F7753722}"/>
                </a:ext>
              </a:extLst>
            </p:cNvPr>
            <p:cNvSpPr>
              <a:spLocks noChangeAspect="1"/>
            </p:cNvSpPr>
            <p:nvPr/>
          </p:nvSpPr>
          <p:spPr bwMode="black">
            <a:xfrm>
              <a:off x="1107155" y="3406235"/>
              <a:ext cx="680668" cy="475274"/>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17" tIns="140573" rIns="175717" bIns="14057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895916" fontAlgn="base">
                <a:lnSpc>
                  <a:spcPct val="90000"/>
                </a:lnSpc>
                <a:spcBef>
                  <a:spcPct val="0"/>
                </a:spcBef>
                <a:spcAft>
                  <a:spcPct val="0"/>
                </a:spcAft>
              </a:pPr>
              <a:endParaRPr lang="en-US" sz="2353">
                <a:solidFill>
                  <a:schemeClr val="tx2"/>
                </a:solidFill>
                <a:ea typeface="Segoe UI" pitchFamily="34" charset="0"/>
                <a:cs typeface="Segoe UI" pitchFamily="34" charset="0"/>
              </a:endParaRPr>
            </a:p>
          </p:txBody>
        </p:sp>
      </p:grpSp>
      <p:sp>
        <p:nvSpPr>
          <p:cNvPr id="282" name="Arrow: Right 281">
            <a:extLst>
              <a:ext uri="{FF2B5EF4-FFF2-40B4-BE49-F238E27FC236}">
                <a16:creationId xmlns:a16="http://schemas.microsoft.com/office/drawing/2014/main" id="{A443319A-FC82-43AA-9AD9-BB27558066AB}"/>
              </a:ext>
            </a:extLst>
          </p:cNvPr>
          <p:cNvSpPr/>
          <p:nvPr/>
        </p:nvSpPr>
        <p:spPr>
          <a:xfrm rot="5400000">
            <a:off x="8092115" y="4458133"/>
            <a:ext cx="623396" cy="400050"/>
          </a:xfrm>
          <a:prstGeom prst="rightArrow">
            <a:avLst>
              <a:gd name="adj1" fmla="val 43651"/>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6" name="Arrow: Right 285">
            <a:extLst>
              <a:ext uri="{FF2B5EF4-FFF2-40B4-BE49-F238E27FC236}">
                <a16:creationId xmlns:a16="http://schemas.microsoft.com/office/drawing/2014/main" id="{DA390006-096B-4AF3-87D8-BEAD57BB94F8}"/>
              </a:ext>
            </a:extLst>
          </p:cNvPr>
          <p:cNvSpPr/>
          <p:nvPr/>
        </p:nvSpPr>
        <p:spPr>
          <a:xfrm rot="5400000">
            <a:off x="9108059" y="4458135"/>
            <a:ext cx="623398" cy="400050"/>
          </a:xfrm>
          <a:prstGeom prst="rightArrow">
            <a:avLst>
              <a:gd name="adj1" fmla="val 43651"/>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2067" name="Group 2066">
            <a:extLst>
              <a:ext uri="{FF2B5EF4-FFF2-40B4-BE49-F238E27FC236}">
                <a16:creationId xmlns:a16="http://schemas.microsoft.com/office/drawing/2014/main" id="{D870C933-12C4-4E86-B68B-11154ED514DD}"/>
              </a:ext>
            </a:extLst>
          </p:cNvPr>
          <p:cNvGrpSpPr/>
          <p:nvPr/>
        </p:nvGrpSpPr>
        <p:grpSpPr>
          <a:xfrm>
            <a:off x="2648242" y="2811355"/>
            <a:ext cx="430925" cy="1707392"/>
            <a:chOff x="2648242" y="2811355"/>
            <a:chExt cx="430925" cy="1707392"/>
          </a:xfrm>
        </p:grpSpPr>
        <p:grpSp>
          <p:nvGrpSpPr>
            <p:cNvPr id="2054" name="Group 2053">
              <a:extLst>
                <a:ext uri="{FF2B5EF4-FFF2-40B4-BE49-F238E27FC236}">
                  <a16:creationId xmlns:a16="http://schemas.microsoft.com/office/drawing/2014/main" id="{FD956B21-EB66-4D5E-954D-289C5D3B3090}"/>
                </a:ext>
              </a:extLst>
            </p:cNvPr>
            <p:cNvGrpSpPr/>
            <p:nvPr/>
          </p:nvGrpSpPr>
          <p:grpSpPr>
            <a:xfrm>
              <a:off x="2648242" y="2811355"/>
              <a:ext cx="430925" cy="1707392"/>
              <a:chOff x="2753149" y="2547404"/>
              <a:chExt cx="430925" cy="1707392"/>
            </a:xfrm>
          </p:grpSpPr>
          <p:sp>
            <p:nvSpPr>
              <p:cNvPr id="2048" name="Rectangle 2047">
                <a:extLst>
                  <a:ext uri="{FF2B5EF4-FFF2-40B4-BE49-F238E27FC236}">
                    <a16:creationId xmlns:a16="http://schemas.microsoft.com/office/drawing/2014/main" id="{5A70A087-591F-4907-8372-955C2C2FF81F}"/>
                  </a:ext>
                </a:extLst>
              </p:cNvPr>
              <p:cNvSpPr/>
              <p:nvPr/>
            </p:nvSpPr>
            <p:spPr>
              <a:xfrm>
                <a:off x="2753149" y="2547404"/>
                <a:ext cx="430925" cy="1707392"/>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Oval 4">
                <a:extLst>
                  <a:ext uri="{FF2B5EF4-FFF2-40B4-BE49-F238E27FC236}">
                    <a16:creationId xmlns:a16="http://schemas.microsoft.com/office/drawing/2014/main" id="{04AFA81A-E395-4414-9F50-3B9AD874E612}"/>
                  </a:ext>
                </a:extLst>
              </p:cNvPr>
              <p:cNvSpPr/>
              <p:nvPr/>
            </p:nvSpPr>
            <p:spPr>
              <a:xfrm>
                <a:off x="2841053" y="2633380"/>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Oval 5">
                <a:extLst>
                  <a:ext uri="{FF2B5EF4-FFF2-40B4-BE49-F238E27FC236}">
                    <a16:creationId xmlns:a16="http://schemas.microsoft.com/office/drawing/2014/main" id="{D2180F8C-37C1-4530-B18F-EDA162682FD3}"/>
                  </a:ext>
                </a:extLst>
              </p:cNvPr>
              <p:cNvSpPr/>
              <p:nvPr/>
            </p:nvSpPr>
            <p:spPr>
              <a:xfrm>
                <a:off x="2841437" y="304107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F768C9DB-91EB-493C-82F7-96D2A97562C7}"/>
                  </a:ext>
                </a:extLst>
              </p:cNvPr>
              <p:cNvSpPr/>
              <p:nvPr/>
            </p:nvSpPr>
            <p:spPr>
              <a:xfrm>
                <a:off x="2841060" y="3489322"/>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31" name="Oval 130">
              <a:extLst>
                <a:ext uri="{FF2B5EF4-FFF2-40B4-BE49-F238E27FC236}">
                  <a16:creationId xmlns:a16="http://schemas.microsoft.com/office/drawing/2014/main" id="{12067780-DCD2-4200-B0D0-F6413640237A}"/>
                </a:ext>
              </a:extLst>
            </p:cNvPr>
            <p:cNvSpPr/>
            <p:nvPr/>
          </p:nvSpPr>
          <p:spPr>
            <a:xfrm>
              <a:off x="2735511" y="420073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72" name="Group 2071">
            <a:extLst>
              <a:ext uri="{FF2B5EF4-FFF2-40B4-BE49-F238E27FC236}">
                <a16:creationId xmlns:a16="http://schemas.microsoft.com/office/drawing/2014/main" id="{E2AC1FBD-B868-42EC-8F69-FD92C1CB90B0}"/>
              </a:ext>
            </a:extLst>
          </p:cNvPr>
          <p:cNvGrpSpPr/>
          <p:nvPr/>
        </p:nvGrpSpPr>
        <p:grpSpPr>
          <a:xfrm>
            <a:off x="2964111" y="2912354"/>
            <a:ext cx="838978" cy="1427728"/>
            <a:chOff x="2964111" y="2912354"/>
            <a:chExt cx="838978" cy="1427728"/>
          </a:xfrm>
        </p:grpSpPr>
        <p:grpSp>
          <p:nvGrpSpPr>
            <p:cNvPr id="2068" name="Group 2067">
              <a:extLst>
                <a:ext uri="{FF2B5EF4-FFF2-40B4-BE49-F238E27FC236}">
                  <a16:creationId xmlns:a16="http://schemas.microsoft.com/office/drawing/2014/main" id="{C5359A09-62A0-4ED0-BCE9-93F31A4B000C}"/>
                </a:ext>
              </a:extLst>
            </p:cNvPr>
            <p:cNvGrpSpPr/>
            <p:nvPr/>
          </p:nvGrpSpPr>
          <p:grpSpPr>
            <a:xfrm>
              <a:off x="2964111" y="2912354"/>
              <a:ext cx="838978" cy="1427728"/>
              <a:chOff x="2964111" y="2912354"/>
              <a:chExt cx="838978" cy="1427728"/>
            </a:xfrm>
          </p:grpSpPr>
          <p:grpSp>
            <p:nvGrpSpPr>
              <p:cNvPr id="2049" name="Group 2048">
                <a:extLst>
                  <a:ext uri="{FF2B5EF4-FFF2-40B4-BE49-F238E27FC236}">
                    <a16:creationId xmlns:a16="http://schemas.microsoft.com/office/drawing/2014/main" id="{191A9D97-2700-4F10-9427-6C723C7095EC}"/>
                  </a:ext>
                </a:extLst>
              </p:cNvPr>
              <p:cNvGrpSpPr/>
              <p:nvPr/>
            </p:nvGrpSpPr>
            <p:grpSpPr>
              <a:xfrm>
                <a:off x="2964746" y="2912354"/>
                <a:ext cx="838343" cy="1427728"/>
                <a:chOff x="2964746" y="2912354"/>
                <a:chExt cx="838343" cy="1427728"/>
              </a:xfrm>
            </p:grpSpPr>
            <p:cxnSp>
              <p:nvCxnSpPr>
                <p:cNvPr id="12" name="Straight Arrow Connector 11">
                  <a:extLst>
                    <a:ext uri="{FF2B5EF4-FFF2-40B4-BE49-F238E27FC236}">
                      <a16:creationId xmlns:a16="http://schemas.microsoft.com/office/drawing/2014/main" id="{CB8A4C91-0428-400A-ACD7-FF07FF3AF7AF}"/>
                    </a:ext>
                  </a:extLst>
                </p:cNvPr>
                <p:cNvCxnSpPr>
                  <a:stCxn id="5" idx="6"/>
                  <a:endCxn id="27" idx="2"/>
                </p:cNvCxnSpPr>
                <p:nvPr/>
              </p:nvCxnSpPr>
              <p:spPr>
                <a:xfrm flipV="1">
                  <a:off x="2964746" y="2912354"/>
                  <a:ext cx="831700" cy="99277"/>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D85CB0-5ED5-4EEE-BE57-CB49763FD470}"/>
                    </a:ext>
                  </a:extLst>
                </p:cNvPr>
                <p:cNvCxnSpPr>
                  <a:cxnSpLocks/>
                  <a:stCxn id="7" idx="6"/>
                  <a:endCxn id="28" idx="2"/>
                </p:cNvCxnSpPr>
                <p:nvPr/>
              </p:nvCxnSpPr>
              <p:spPr>
                <a:xfrm flipV="1">
                  <a:off x="2964753" y="3255254"/>
                  <a:ext cx="838311" cy="612319"/>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14C5159-2BDD-46FE-8475-9DAC00F84B01}"/>
                    </a:ext>
                  </a:extLst>
                </p:cNvPr>
                <p:cNvCxnSpPr>
                  <a:cxnSpLocks/>
                  <a:stCxn id="5" idx="6"/>
                  <a:endCxn id="28" idx="2"/>
                </p:cNvCxnSpPr>
                <p:nvPr/>
              </p:nvCxnSpPr>
              <p:spPr>
                <a:xfrm>
                  <a:off x="2964746" y="3011631"/>
                  <a:ext cx="838318" cy="243623"/>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CC7EE1-A648-4969-80AA-E19785354A41}"/>
                    </a:ext>
                  </a:extLst>
                </p:cNvPr>
                <p:cNvCxnSpPr>
                  <a:cxnSpLocks/>
                  <a:stCxn id="6" idx="6"/>
                  <a:endCxn id="29" idx="2"/>
                </p:cNvCxnSpPr>
                <p:nvPr/>
              </p:nvCxnSpPr>
              <p:spPr>
                <a:xfrm>
                  <a:off x="2965130" y="3419327"/>
                  <a:ext cx="837959" cy="190550"/>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B9C935-7858-45CC-9737-CD4937080550}"/>
                    </a:ext>
                  </a:extLst>
                </p:cNvPr>
                <p:cNvCxnSpPr>
                  <a:cxnSpLocks/>
                  <a:stCxn id="6" idx="6"/>
                  <a:endCxn id="31" idx="2"/>
                </p:cNvCxnSpPr>
                <p:nvPr/>
              </p:nvCxnSpPr>
              <p:spPr>
                <a:xfrm>
                  <a:off x="2965130" y="3419327"/>
                  <a:ext cx="837934" cy="920755"/>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E2545C9-4ECA-4112-A4C2-DB6E69533B0F}"/>
                    </a:ext>
                  </a:extLst>
                </p:cNvPr>
                <p:cNvCxnSpPr>
                  <a:cxnSpLocks/>
                  <a:stCxn id="7" idx="6"/>
                  <a:endCxn id="30" idx="2"/>
                </p:cNvCxnSpPr>
                <p:nvPr/>
              </p:nvCxnSpPr>
              <p:spPr>
                <a:xfrm>
                  <a:off x="2964753" y="3867573"/>
                  <a:ext cx="835002" cy="109755"/>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46E7B3-16F8-4070-86BF-5FEC93820577}"/>
                    </a:ext>
                  </a:extLst>
                </p:cNvPr>
                <p:cNvCxnSpPr>
                  <a:cxnSpLocks/>
                  <a:stCxn id="5" idx="6"/>
                  <a:endCxn id="30" idx="2"/>
                </p:cNvCxnSpPr>
                <p:nvPr/>
              </p:nvCxnSpPr>
              <p:spPr>
                <a:xfrm>
                  <a:off x="2964746" y="3011631"/>
                  <a:ext cx="835009" cy="965697"/>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4B4868-4F69-48D7-A6CA-7D66EC3F9588}"/>
                    </a:ext>
                  </a:extLst>
                </p:cNvPr>
                <p:cNvCxnSpPr>
                  <a:cxnSpLocks/>
                  <a:stCxn id="5" idx="6"/>
                  <a:endCxn id="31" idx="2"/>
                </p:cNvCxnSpPr>
                <p:nvPr/>
              </p:nvCxnSpPr>
              <p:spPr>
                <a:xfrm>
                  <a:off x="2964746" y="3011631"/>
                  <a:ext cx="838318" cy="1328451"/>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21A405-2ACA-4978-A918-83DDCA8C719E}"/>
                    </a:ext>
                  </a:extLst>
                </p:cNvPr>
                <p:cNvCxnSpPr>
                  <a:cxnSpLocks/>
                  <a:stCxn id="6" idx="6"/>
                  <a:endCxn id="27" idx="2"/>
                </p:cNvCxnSpPr>
                <p:nvPr/>
              </p:nvCxnSpPr>
              <p:spPr>
                <a:xfrm flipV="1">
                  <a:off x="2965130" y="2912354"/>
                  <a:ext cx="831316" cy="506973"/>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BED60C-20E9-45F1-9BAF-2BCF69BC6A5A}"/>
                    </a:ext>
                  </a:extLst>
                </p:cNvPr>
                <p:cNvCxnSpPr>
                  <a:cxnSpLocks/>
                  <a:stCxn id="6" idx="6"/>
                  <a:endCxn id="28" idx="2"/>
                </p:cNvCxnSpPr>
                <p:nvPr/>
              </p:nvCxnSpPr>
              <p:spPr>
                <a:xfrm flipV="1">
                  <a:off x="2965130" y="3255254"/>
                  <a:ext cx="837934" cy="164073"/>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2F7E67-3333-4D87-ACC7-F9D919AF5563}"/>
                    </a:ext>
                  </a:extLst>
                </p:cNvPr>
                <p:cNvCxnSpPr>
                  <a:cxnSpLocks/>
                  <a:stCxn id="6" idx="6"/>
                  <a:endCxn id="30" idx="2"/>
                </p:cNvCxnSpPr>
                <p:nvPr/>
              </p:nvCxnSpPr>
              <p:spPr>
                <a:xfrm>
                  <a:off x="2965130" y="3419327"/>
                  <a:ext cx="834625" cy="558001"/>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E339E91-DD91-4925-8EEA-DD4B298425C5}"/>
                    </a:ext>
                  </a:extLst>
                </p:cNvPr>
                <p:cNvCxnSpPr>
                  <a:cxnSpLocks/>
                  <a:stCxn id="7" idx="6"/>
                  <a:endCxn id="31" idx="2"/>
                </p:cNvCxnSpPr>
                <p:nvPr/>
              </p:nvCxnSpPr>
              <p:spPr>
                <a:xfrm>
                  <a:off x="2964753" y="3867573"/>
                  <a:ext cx="838311" cy="472509"/>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330992-04EF-4FA0-A923-B99900E38441}"/>
                    </a:ext>
                  </a:extLst>
                </p:cNvPr>
                <p:cNvCxnSpPr>
                  <a:cxnSpLocks/>
                  <a:stCxn id="7" idx="6"/>
                  <a:endCxn id="27" idx="2"/>
                </p:cNvCxnSpPr>
                <p:nvPr/>
              </p:nvCxnSpPr>
              <p:spPr>
                <a:xfrm flipV="1">
                  <a:off x="2964753" y="2912354"/>
                  <a:ext cx="831693" cy="955219"/>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grpSp>
          <p:cxnSp>
            <p:nvCxnSpPr>
              <p:cNvPr id="149" name="Straight Arrow Connector 148">
                <a:extLst>
                  <a:ext uri="{FF2B5EF4-FFF2-40B4-BE49-F238E27FC236}">
                    <a16:creationId xmlns:a16="http://schemas.microsoft.com/office/drawing/2014/main" id="{23D0578C-4896-47DC-B5D5-C7000E6D719A}"/>
                  </a:ext>
                </a:extLst>
              </p:cNvPr>
              <p:cNvCxnSpPr>
                <a:cxnSpLocks/>
                <a:stCxn id="131" idx="6"/>
                <a:endCxn id="27" idx="2"/>
              </p:cNvCxnSpPr>
              <p:nvPr/>
            </p:nvCxnSpPr>
            <p:spPr>
              <a:xfrm flipV="1">
                <a:off x="2964111" y="2912354"/>
                <a:ext cx="832335" cy="1402680"/>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0F4313FA-4FB5-4FF6-BF96-F569444914AE}"/>
                  </a:ext>
                </a:extLst>
              </p:cNvPr>
              <p:cNvCxnSpPr>
                <a:cxnSpLocks/>
                <a:stCxn id="131" idx="6"/>
                <a:endCxn id="28" idx="2"/>
              </p:cNvCxnSpPr>
              <p:nvPr/>
            </p:nvCxnSpPr>
            <p:spPr>
              <a:xfrm flipV="1">
                <a:off x="2964111" y="3255254"/>
                <a:ext cx="838953" cy="1059780"/>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4982D697-3E4D-49DA-8FEC-736259C4D10C}"/>
                  </a:ext>
                </a:extLst>
              </p:cNvPr>
              <p:cNvCxnSpPr>
                <a:cxnSpLocks/>
                <a:stCxn id="131" idx="6"/>
                <a:endCxn id="29" idx="2"/>
              </p:cNvCxnSpPr>
              <p:nvPr/>
            </p:nvCxnSpPr>
            <p:spPr>
              <a:xfrm flipV="1">
                <a:off x="2964111" y="3609877"/>
                <a:ext cx="838978" cy="705157"/>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45FCB44A-4C81-4EFC-8E48-12F6D87CB66B}"/>
                  </a:ext>
                </a:extLst>
              </p:cNvPr>
              <p:cNvCxnSpPr>
                <a:cxnSpLocks/>
                <a:stCxn id="131" idx="6"/>
                <a:endCxn id="30" idx="2"/>
              </p:cNvCxnSpPr>
              <p:nvPr/>
            </p:nvCxnSpPr>
            <p:spPr>
              <a:xfrm flipV="1">
                <a:off x="2964111" y="3977328"/>
                <a:ext cx="835644" cy="337706"/>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A52BFFF6-C6A3-4455-A48A-3A92AD25D048}"/>
                  </a:ext>
                </a:extLst>
              </p:cNvPr>
              <p:cNvCxnSpPr>
                <a:cxnSpLocks/>
                <a:stCxn id="131" idx="6"/>
                <a:endCxn id="31" idx="2"/>
              </p:cNvCxnSpPr>
              <p:nvPr/>
            </p:nvCxnSpPr>
            <p:spPr>
              <a:xfrm>
                <a:off x="2964111" y="4315034"/>
                <a:ext cx="838953" cy="25048"/>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CF4713E7-2A69-4F2F-ACD7-75315EFCF43F}"/>
                  </a:ext>
                </a:extLst>
              </p:cNvPr>
              <p:cNvCxnSpPr>
                <a:cxnSpLocks/>
                <a:stCxn id="7" idx="6"/>
                <a:endCxn id="29" idx="2"/>
              </p:cNvCxnSpPr>
              <p:nvPr/>
            </p:nvCxnSpPr>
            <p:spPr>
              <a:xfrm flipV="1">
                <a:off x="2964753" y="3609877"/>
                <a:ext cx="838336" cy="257696"/>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grpSp>
        <p:cxnSp>
          <p:nvCxnSpPr>
            <p:cNvPr id="169" name="Straight Arrow Connector 168">
              <a:extLst>
                <a:ext uri="{FF2B5EF4-FFF2-40B4-BE49-F238E27FC236}">
                  <a16:creationId xmlns:a16="http://schemas.microsoft.com/office/drawing/2014/main" id="{D3070578-5938-4960-A3CB-E72A9E856DAE}"/>
                </a:ext>
              </a:extLst>
            </p:cNvPr>
            <p:cNvCxnSpPr>
              <a:cxnSpLocks/>
              <a:stCxn id="5" idx="6"/>
              <a:endCxn id="29" idx="2"/>
            </p:cNvCxnSpPr>
            <p:nvPr/>
          </p:nvCxnSpPr>
          <p:spPr>
            <a:xfrm>
              <a:off x="2964746" y="3011631"/>
              <a:ext cx="838343" cy="598246"/>
            </a:xfrm>
            <a:prstGeom prst="straightConnector1">
              <a:avLst/>
            </a:prstGeom>
            <a:ln w="19050">
              <a:solidFill>
                <a:srgbClr val="0070C0"/>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72" name="Group 271">
            <a:extLst>
              <a:ext uri="{FF2B5EF4-FFF2-40B4-BE49-F238E27FC236}">
                <a16:creationId xmlns:a16="http://schemas.microsoft.com/office/drawing/2014/main" id="{51C12F07-9AAE-4E35-B14B-29B595D1135B}"/>
              </a:ext>
            </a:extLst>
          </p:cNvPr>
          <p:cNvGrpSpPr/>
          <p:nvPr/>
        </p:nvGrpSpPr>
        <p:grpSpPr>
          <a:xfrm>
            <a:off x="9629035" y="2811355"/>
            <a:ext cx="434748" cy="1643027"/>
            <a:chOff x="9629035" y="2811355"/>
            <a:chExt cx="434748" cy="1643027"/>
          </a:xfrm>
        </p:grpSpPr>
        <p:grpSp>
          <p:nvGrpSpPr>
            <p:cNvPr id="2059" name="Group 2058">
              <a:extLst>
                <a:ext uri="{FF2B5EF4-FFF2-40B4-BE49-F238E27FC236}">
                  <a16:creationId xmlns:a16="http://schemas.microsoft.com/office/drawing/2014/main" id="{13A31A32-E139-41B3-902D-919C29DB7AD0}"/>
                </a:ext>
              </a:extLst>
            </p:cNvPr>
            <p:cNvGrpSpPr/>
            <p:nvPr/>
          </p:nvGrpSpPr>
          <p:grpSpPr>
            <a:xfrm>
              <a:off x="9629035" y="2811355"/>
              <a:ext cx="434748" cy="1643027"/>
              <a:chOff x="9647888" y="2547404"/>
              <a:chExt cx="434748" cy="1643027"/>
            </a:xfrm>
          </p:grpSpPr>
          <p:sp>
            <p:nvSpPr>
              <p:cNvPr id="337" name="Rectangle 336">
                <a:extLst>
                  <a:ext uri="{FF2B5EF4-FFF2-40B4-BE49-F238E27FC236}">
                    <a16:creationId xmlns:a16="http://schemas.microsoft.com/office/drawing/2014/main" id="{61F0F571-652B-4580-887E-3985DCF144E2}"/>
                  </a:ext>
                </a:extLst>
              </p:cNvPr>
              <p:cNvSpPr/>
              <p:nvPr/>
            </p:nvSpPr>
            <p:spPr>
              <a:xfrm>
                <a:off x="9647888" y="2547404"/>
                <a:ext cx="434748" cy="164302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Oval 342">
                <a:extLst>
                  <a:ext uri="{FF2B5EF4-FFF2-40B4-BE49-F238E27FC236}">
                    <a16:creationId xmlns:a16="http://schemas.microsoft.com/office/drawing/2014/main" id="{2A3E0540-10C8-477E-984D-8391F9153A1B}"/>
                  </a:ext>
                </a:extLst>
              </p:cNvPr>
              <p:cNvSpPr/>
              <p:nvPr/>
            </p:nvSpPr>
            <p:spPr>
              <a:xfrm>
                <a:off x="9760389" y="259586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4" name="Oval 343">
                <a:extLst>
                  <a:ext uri="{FF2B5EF4-FFF2-40B4-BE49-F238E27FC236}">
                    <a16:creationId xmlns:a16="http://schemas.microsoft.com/office/drawing/2014/main" id="{C032F76D-D17F-4DB1-BB62-A59712AAB5D9}"/>
                  </a:ext>
                </a:extLst>
              </p:cNvPr>
              <p:cNvSpPr/>
              <p:nvPr/>
            </p:nvSpPr>
            <p:spPr>
              <a:xfrm>
                <a:off x="9773488" y="2996560"/>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5" name="Oval 344">
                <a:extLst>
                  <a:ext uri="{FF2B5EF4-FFF2-40B4-BE49-F238E27FC236}">
                    <a16:creationId xmlns:a16="http://schemas.microsoft.com/office/drawing/2014/main" id="{B863C99F-7AD8-419A-9BE5-8952F8D3FACC}"/>
                  </a:ext>
                </a:extLst>
              </p:cNvPr>
              <p:cNvSpPr/>
              <p:nvPr/>
            </p:nvSpPr>
            <p:spPr>
              <a:xfrm>
                <a:off x="9769441" y="346495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204" name="Oval 203">
              <a:extLst>
                <a:ext uri="{FF2B5EF4-FFF2-40B4-BE49-F238E27FC236}">
                  <a16:creationId xmlns:a16="http://schemas.microsoft.com/office/drawing/2014/main" id="{835ACE7C-F117-4119-9913-BC85C2F19B13}"/>
                </a:ext>
              </a:extLst>
            </p:cNvPr>
            <p:cNvSpPr/>
            <p:nvPr/>
          </p:nvSpPr>
          <p:spPr>
            <a:xfrm>
              <a:off x="9750588" y="4162059"/>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71" name="Group 270">
            <a:extLst>
              <a:ext uri="{FF2B5EF4-FFF2-40B4-BE49-F238E27FC236}">
                <a16:creationId xmlns:a16="http://schemas.microsoft.com/office/drawing/2014/main" id="{05D4B0AE-D672-49C9-B6A0-5714C58F8A62}"/>
              </a:ext>
            </a:extLst>
          </p:cNvPr>
          <p:cNvGrpSpPr/>
          <p:nvPr/>
        </p:nvGrpSpPr>
        <p:grpSpPr>
          <a:xfrm>
            <a:off x="9018550" y="2912354"/>
            <a:ext cx="736085" cy="1427728"/>
            <a:chOff x="9018550" y="2912354"/>
            <a:chExt cx="736085" cy="1427728"/>
          </a:xfrm>
        </p:grpSpPr>
        <p:grpSp>
          <p:nvGrpSpPr>
            <p:cNvPr id="2053" name="Group 2052">
              <a:extLst>
                <a:ext uri="{FF2B5EF4-FFF2-40B4-BE49-F238E27FC236}">
                  <a16:creationId xmlns:a16="http://schemas.microsoft.com/office/drawing/2014/main" id="{9F444D09-16E4-438E-907F-F9E0712073C6}"/>
                </a:ext>
              </a:extLst>
            </p:cNvPr>
            <p:cNvGrpSpPr/>
            <p:nvPr/>
          </p:nvGrpSpPr>
          <p:grpSpPr>
            <a:xfrm>
              <a:off x="9018550" y="2912354"/>
              <a:ext cx="736085" cy="1427728"/>
              <a:chOff x="9018550" y="2912354"/>
              <a:chExt cx="736085" cy="1427728"/>
            </a:xfrm>
          </p:grpSpPr>
          <p:cxnSp>
            <p:nvCxnSpPr>
              <p:cNvPr id="358" name="Straight Arrow Connector 357">
                <a:extLst>
                  <a:ext uri="{FF2B5EF4-FFF2-40B4-BE49-F238E27FC236}">
                    <a16:creationId xmlns:a16="http://schemas.microsoft.com/office/drawing/2014/main" id="{1B5014C6-83F5-4AAD-91A2-D14EDE90CAFB}"/>
                  </a:ext>
                </a:extLst>
              </p:cNvPr>
              <p:cNvCxnSpPr>
                <a:cxnSpLocks/>
                <a:stCxn id="346" idx="6"/>
                <a:endCxn id="343" idx="2"/>
              </p:cNvCxnSpPr>
              <p:nvPr/>
            </p:nvCxnSpPr>
            <p:spPr>
              <a:xfrm>
                <a:off x="9018550" y="2912354"/>
                <a:ext cx="722986" cy="61761"/>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1AEE96E6-6855-4FA7-8164-1FA707EDC5D2}"/>
                  </a:ext>
                </a:extLst>
              </p:cNvPr>
              <p:cNvCxnSpPr>
                <a:cxnSpLocks/>
                <a:stCxn id="347" idx="6"/>
                <a:endCxn id="343" idx="2"/>
              </p:cNvCxnSpPr>
              <p:nvPr/>
            </p:nvCxnSpPr>
            <p:spPr>
              <a:xfrm flipV="1">
                <a:off x="9025168" y="2974115"/>
                <a:ext cx="716368" cy="281139"/>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2D956398-1D4A-43B4-9A58-2A4F713868A8}"/>
                  </a:ext>
                </a:extLst>
              </p:cNvPr>
              <p:cNvCxnSpPr>
                <a:cxnSpLocks/>
                <a:stCxn id="348" idx="6"/>
                <a:endCxn id="343" idx="2"/>
              </p:cNvCxnSpPr>
              <p:nvPr/>
            </p:nvCxnSpPr>
            <p:spPr>
              <a:xfrm flipV="1">
                <a:off x="9025193" y="2974115"/>
                <a:ext cx="716343" cy="635762"/>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4A656C3C-2764-4FD3-AE43-67C47F10BDC4}"/>
                  </a:ext>
                </a:extLst>
              </p:cNvPr>
              <p:cNvCxnSpPr>
                <a:cxnSpLocks/>
                <a:stCxn id="347" idx="6"/>
                <a:endCxn id="344" idx="2"/>
              </p:cNvCxnSpPr>
              <p:nvPr/>
            </p:nvCxnSpPr>
            <p:spPr>
              <a:xfrm>
                <a:off x="9025168" y="3255254"/>
                <a:ext cx="729467" cy="119557"/>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42822DE1-95DE-489A-9B0F-4F1CDA2B8ECD}"/>
                  </a:ext>
                </a:extLst>
              </p:cNvPr>
              <p:cNvCxnSpPr>
                <a:cxnSpLocks/>
                <a:stCxn id="349" idx="6"/>
                <a:endCxn id="344" idx="2"/>
              </p:cNvCxnSpPr>
              <p:nvPr/>
            </p:nvCxnSpPr>
            <p:spPr>
              <a:xfrm flipV="1">
                <a:off x="9021859" y="3374811"/>
                <a:ext cx="732776" cy="602517"/>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EEF5C9B-8185-47AC-9B7A-41DCC3D71DF5}"/>
                  </a:ext>
                </a:extLst>
              </p:cNvPr>
              <p:cNvCxnSpPr>
                <a:cxnSpLocks/>
                <a:stCxn id="350" idx="6"/>
                <a:endCxn id="344" idx="2"/>
              </p:cNvCxnSpPr>
              <p:nvPr/>
            </p:nvCxnSpPr>
            <p:spPr>
              <a:xfrm flipV="1">
                <a:off x="9025168" y="3374811"/>
                <a:ext cx="729467" cy="965271"/>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BF96ACBF-3DC5-40D1-8545-9776E02F8179}"/>
                  </a:ext>
                </a:extLst>
              </p:cNvPr>
              <p:cNvCxnSpPr>
                <a:cxnSpLocks/>
                <a:stCxn id="350" idx="6"/>
                <a:endCxn id="345" idx="2"/>
              </p:cNvCxnSpPr>
              <p:nvPr/>
            </p:nvCxnSpPr>
            <p:spPr>
              <a:xfrm flipV="1">
                <a:off x="9025168" y="3843207"/>
                <a:ext cx="725420" cy="496875"/>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957075AC-90F9-46F4-969F-B4B3E0EAF00F}"/>
                  </a:ext>
                </a:extLst>
              </p:cNvPr>
              <p:cNvCxnSpPr>
                <a:cxnSpLocks/>
                <a:stCxn id="346" idx="6"/>
                <a:endCxn id="345" idx="2"/>
              </p:cNvCxnSpPr>
              <p:nvPr/>
            </p:nvCxnSpPr>
            <p:spPr>
              <a:xfrm>
                <a:off x="9018550" y="2912354"/>
                <a:ext cx="732038" cy="930853"/>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A70743C4-7461-49FE-AB0C-3E63143C4E79}"/>
                  </a:ext>
                </a:extLst>
              </p:cNvPr>
              <p:cNvCxnSpPr>
                <a:cxnSpLocks/>
                <a:stCxn id="349" idx="6"/>
                <a:endCxn id="343" idx="2"/>
              </p:cNvCxnSpPr>
              <p:nvPr/>
            </p:nvCxnSpPr>
            <p:spPr>
              <a:xfrm flipV="1">
                <a:off x="9021859" y="2974115"/>
                <a:ext cx="719677" cy="1003213"/>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03ADC9CE-8CAC-4052-956D-012E1BE131CF}"/>
                  </a:ext>
                </a:extLst>
              </p:cNvPr>
              <p:cNvCxnSpPr>
                <a:cxnSpLocks/>
                <a:stCxn id="350" idx="6"/>
                <a:endCxn id="343" idx="2"/>
              </p:cNvCxnSpPr>
              <p:nvPr/>
            </p:nvCxnSpPr>
            <p:spPr>
              <a:xfrm flipV="1">
                <a:off x="9025168" y="2974115"/>
                <a:ext cx="716368" cy="1365967"/>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0F280E0E-9305-4C29-BB36-C40752060D3B}"/>
                  </a:ext>
                </a:extLst>
              </p:cNvPr>
              <p:cNvCxnSpPr>
                <a:cxnSpLocks/>
                <a:stCxn id="346" idx="6"/>
                <a:endCxn id="344" idx="2"/>
              </p:cNvCxnSpPr>
              <p:nvPr/>
            </p:nvCxnSpPr>
            <p:spPr>
              <a:xfrm>
                <a:off x="9018550" y="2912354"/>
                <a:ext cx="736085" cy="462457"/>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D3DED662-A824-4234-82A4-5AA0EE76CDB2}"/>
                  </a:ext>
                </a:extLst>
              </p:cNvPr>
              <p:cNvCxnSpPr>
                <a:cxnSpLocks/>
                <a:stCxn id="348" idx="6"/>
                <a:endCxn id="344" idx="2"/>
              </p:cNvCxnSpPr>
              <p:nvPr/>
            </p:nvCxnSpPr>
            <p:spPr>
              <a:xfrm flipV="1">
                <a:off x="9025193" y="3374811"/>
                <a:ext cx="729442" cy="235066"/>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D668A9DD-EF4F-4926-B442-D45279039694}"/>
                  </a:ext>
                </a:extLst>
              </p:cNvPr>
              <p:cNvCxnSpPr>
                <a:cxnSpLocks/>
                <a:stCxn id="348" idx="6"/>
                <a:endCxn id="345" idx="2"/>
              </p:cNvCxnSpPr>
              <p:nvPr/>
            </p:nvCxnSpPr>
            <p:spPr>
              <a:xfrm>
                <a:off x="9025193" y="3609877"/>
                <a:ext cx="725395" cy="233330"/>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BE6B0514-EB6A-4351-83B5-0A2D4C5831BD}"/>
                  </a:ext>
                </a:extLst>
              </p:cNvPr>
              <p:cNvCxnSpPr>
                <a:cxnSpLocks/>
                <a:stCxn id="349" idx="6"/>
                <a:endCxn id="345" idx="2"/>
              </p:cNvCxnSpPr>
              <p:nvPr/>
            </p:nvCxnSpPr>
            <p:spPr>
              <a:xfrm flipV="1">
                <a:off x="9021859" y="3843207"/>
                <a:ext cx="728729" cy="134121"/>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B33E4E23-4E62-49D9-AF0B-674FA4C603BD}"/>
                  </a:ext>
                </a:extLst>
              </p:cNvPr>
              <p:cNvCxnSpPr>
                <a:cxnSpLocks/>
                <a:stCxn id="347" idx="6"/>
                <a:endCxn id="345" idx="2"/>
              </p:cNvCxnSpPr>
              <p:nvPr/>
            </p:nvCxnSpPr>
            <p:spPr>
              <a:xfrm>
                <a:off x="9025168" y="3255254"/>
                <a:ext cx="725420" cy="587953"/>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grpSp>
        <p:cxnSp>
          <p:nvCxnSpPr>
            <p:cNvPr id="205" name="Straight Arrow Connector 204">
              <a:extLst>
                <a:ext uri="{FF2B5EF4-FFF2-40B4-BE49-F238E27FC236}">
                  <a16:creationId xmlns:a16="http://schemas.microsoft.com/office/drawing/2014/main" id="{29EE6F7D-E7F5-45DE-9720-DC41CF33A0C6}"/>
                </a:ext>
              </a:extLst>
            </p:cNvPr>
            <p:cNvCxnSpPr>
              <a:cxnSpLocks/>
              <a:stCxn id="346" idx="6"/>
              <a:endCxn id="204" idx="2"/>
            </p:cNvCxnSpPr>
            <p:nvPr/>
          </p:nvCxnSpPr>
          <p:spPr>
            <a:xfrm>
              <a:off x="9018550" y="2912354"/>
              <a:ext cx="732038" cy="1364005"/>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EC7FF19A-94D0-47E6-9CDE-FC1FD6EDCF37}"/>
                </a:ext>
              </a:extLst>
            </p:cNvPr>
            <p:cNvCxnSpPr>
              <a:cxnSpLocks/>
              <a:stCxn id="347" idx="6"/>
              <a:endCxn id="204" idx="2"/>
            </p:cNvCxnSpPr>
            <p:nvPr/>
          </p:nvCxnSpPr>
          <p:spPr>
            <a:xfrm>
              <a:off x="9025168" y="3255254"/>
              <a:ext cx="725420" cy="1021105"/>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26F074B-3E98-4430-BE5C-990E59B54020}"/>
                </a:ext>
              </a:extLst>
            </p:cNvPr>
            <p:cNvCxnSpPr>
              <a:cxnSpLocks/>
              <a:stCxn id="348" idx="6"/>
              <a:endCxn id="204" idx="2"/>
            </p:cNvCxnSpPr>
            <p:nvPr/>
          </p:nvCxnSpPr>
          <p:spPr>
            <a:xfrm>
              <a:off x="9025193" y="3609877"/>
              <a:ext cx="725395" cy="666482"/>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F4E5C9AC-9060-48B9-979F-6C94DB6CB901}"/>
                </a:ext>
              </a:extLst>
            </p:cNvPr>
            <p:cNvCxnSpPr>
              <a:cxnSpLocks/>
              <a:stCxn id="349" idx="6"/>
              <a:endCxn id="204" idx="2"/>
            </p:cNvCxnSpPr>
            <p:nvPr/>
          </p:nvCxnSpPr>
          <p:spPr>
            <a:xfrm>
              <a:off x="9021859" y="3977328"/>
              <a:ext cx="728729" cy="299031"/>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E6566098-C7E7-4488-A279-7D13BFFC25A3}"/>
                </a:ext>
              </a:extLst>
            </p:cNvPr>
            <p:cNvCxnSpPr>
              <a:cxnSpLocks/>
              <a:stCxn id="350" idx="6"/>
              <a:endCxn id="204" idx="2"/>
            </p:cNvCxnSpPr>
            <p:nvPr/>
          </p:nvCxnSpPr>
          <p:spPr>
            <a:xfrm flipV="1">
              <a:off x="9025168" y="4276359"/>
              <a:ext cx="725420" cy="63723"/>
            </a:xfrm>
            <a:prstGeom prst="straightConnector1">
              <a:avLst/>
            </a:prstGeom>
            <a:ln w="19050">
              <a:solidFill>
                <a:schemeClr val="accent1"/>
              </a:solidFill>
              <a:tailEnd type="stealth"/>
            </a:ln>
          </p:spPr>
          <p:style>
            <a:lnRef idx="1">
              <a:schemeClr val="accent1"/>
            </a:lnRef>
            <a:fillRef idx="0">
              <a:schemeClr val="accent1"/>
            </a:fillRef>
            <a:effectRef idx="0">
              <a:schemeClr val="accent1"/>
            </a:effectRef>
            <a:fontRef idx="minor">
              <a:schemeClr val="tx1"/>
            </a:fontRef>
          </p:style>
        </p:cxnSp>
      </p:grpSp>
      <p:sp>
        <p:nvSpPr>
          <p:cNvPr id="226" name="Slide Number Placeholder 225">
            <a:extLst>
              <a:ext uri="{FF2B5EF4-FFF2-40B4-BE49-F238E27FC236}">
                <a16:creationId xmlns:a16="http://schemas.microsoft.com/office/drawing/2014/main" id="{04213C5D-005B-4211-BEBB-A21237E66B2B}"/>
              </a:ext>
            </a:extLst>
          </p:cNvPr>
          <p:cNvSpPr>
            <a:spLocks noGrp="1"/>
          </p:cNvSpPr>
          <p:nvPr>
            <p:ph type="sldNum" sz="quarter" idx="12"/>
          </p:nvPr>
        </p:nvSpPr>
        <p:spPr/>
        <p:txBody>
          <a:bodyPr/>
          <a:lstStyle/>
          <a:p>
            <a:fld id="{483F9E50-EDCB-429A-90E8-6A77068491A3}" type="slidenum">
              <a:rPr lang="zh-CN" altLang="en-US" smtClean="0"/>
              <a:t>64</a:t>
            </a:fld>
            <a:endParaRPr lang="zh-CN" altLang="en-US"/>
          </a:p>
        </p:txBody>
      </p:sp>
    </p:spTree>
    <p:extLst>
      <p:ext uri="{BB962C8B-B14F-4D97-AF65-F5344CB8AC3E}">
        <p14:creationId xmlns:p14="http://schemas.microsoft.com/office/powerpoint/2010/main" val="213934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500"/>
                                        <p:tgtEl>
                                          <p:spTgt spid="233"/>
                                        </p:tgtEl>
                                        <p:attrNameLst>
                                          <p:attrName>ppt_x</p:attrName>
                                        </p:attrNameLst>
                                      </p:cBhvr>
                                      <p:tavLst>
                                        <p:tav tm="0">
                                          <p:val>
                                            <p:strVal val="#ppt_x-#ppt_w*1.125000"/>
                                          </p:val>
                                        </p:tav>
                                        <p:tav tm="100000">
                                          <p:val>
                                            <p:strVal val="#ppt_x"/>
                                          </p:val>
                                        </p:tav>
                                      </p:tavLst>
                                    </p:anim>
                                    <p:animEffect transition="in" filter="wipe(right)">
                                      <p:cBhvr>
                                        <p:cTn id="8" dur="500"/>
                                        <p:tgtEl>
                                          <p:spTgt spid="233"/>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4"/>
                                        </p:tgtEl>
                                        <p:attrNameLst>
                                          <p:attrName>style.visibility</p:attrName>
                                        </p:attrNameLst>
                                      </p:cBhvr>
                                      <p:to>
                                        <p:strVal val="visible"/>
                                      </p:to>
                                    </p:set>
                                    <p:animEffect transition="in" filter="fade">
                                      <p:cBhvr>
                                        <p:cTn id="12" dur="500"/>
                                        <p:tgtEl>
                                          <p:spTgt spid="224"/>
                                        </p:tgtEl>
                                      </p:cBhvr>
                                    </p:animEffect>
                                  </p:childTnLst>
                                </p:cTn>
                              </p:par>
                            </p:childTnLst>
                          </p:cTn>
                        </p:par>
                        <p:par>
                          <p:cTn id="13" fill="hold">
                            <p:stCondLst>
                              <p:cond delay="1000"/>
                            </p:stCondLst>
                            <p:childTnLst>
                              <p:par>
                                <p:cTn id="14" presetID="12" presetClass="entr" presetSubtype="8" fill="hold" grpId="0" nodeType="afterEffect">
                                  <p:stCondLst>
                                    <p:cond delay="0"/>
                                  </p:stCondLst>
                                  <p:childTnLst>
                                    <p:set>
                                      <p:cBhvr>
                                        <p:cTn id="15" dur="1" fill="hold">
                                          <p:stCondLst>
                                            <p:cond delay="0"/>
                                          </p:stCondLst>
                                        </p:cTn>
                                        <p:tgtEl>
                                          <p:spTgt spid="235"/>
                                        </p:tgtEl>
                                        <p:attrNameLst>
                                          <p:attrName>style.visibility</p:attrName>
                                        </p:attrNameLst>
                                      </p:cBhvr>
                                      <p:to>
                                        <p:strVal val="visible"/>
                                      </p:to>
                                    </p:set>
                                    <p:anim calcmode="lin" valueType="num">
                                      <p:cBhvr additive="base">
                                        <p:cTn id="16" dur="500"/>
                                        <p:tgtEl>
                                          <p:spTgt spid="235"/>
                                        </p:tgtEl>
                                        <p:attrNameLst>
                                          <p:attrName>ppt_x</p:attrName>
                                        </p:attrNameLst>
                                      </p:cBhvr>
                                      <p:tavLst>
                                        <p:tav tm="0">
                                          <p:val>
                                            <p:strVal val="#ppt_x-#ppt_w*1.125000"/>
                                          </p:val>
                                        </p:tav>
                                        <p:tav tm="100000">
                                          <p:val>
                                            <p:strVal val="#ppt_x"/>
                                          </p:val>
                                        </p:tav>
                                      </p:tavLst>
                                    </p:anim>
                                    <p:animEffect transition="in" filter="wipe(right)">
                                      <p:cBhvr>
                                        <p:cTn id="17" dur="500"/>
                                        <p:tgtEl>
                                          <p:spTgt spid="2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57"/>
                                        </p:tgtEl>
                                        <p:attrNameLst>
                                          <p:attrName>style.visibility</p:attrName>
                                        </p:attrNameLst>
                                      </p:cBhvr>
                                      <p:to>
                                        <p:strVal val="visible"/>
                                      </p:to>
                                    </p:set>
                                    <p:animEffect transition="in" filter="fade">
                                      <p:cBhvr>
                                        <p:cTn id="22" dur="500"/>
                                        <p:tgtEl>
                                          <p:spTgt spid="2057"/>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2052"/>
                                        </p:tgtEl>
                                        <p:attrNameLst>
                                          <p:attrName>style.visibility</p:attrName>
                                        </p:attrNameLst>
                                      </p:cBhvr>
                                      <p:to>
                                        <p:strVal val="visible"/>
                                      </p:to>
                                    </p:set>
                                    <p:animEffect transition="in" filter="wipe(left)">
                                      <p:cBhvr>
                                        <p:cTn id="26" dur="500"/>
                                        <p:tgtEl>
                                          <p:spTgt spid="2052"/>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2058"/>
                                        </p:tgtEl>
                                        <p:attrNameLst>
                                          <p:attrName>style.visibility</p:attrName>
                                        </p:attrNameLst>
                                      </p:cBhvr>
                                      <p:to>
                                        <p:strVal val="visible"/>
                                      </p:to>
                                    </p:set>
                                    <p:animEffect transition="in" filter="fade">
                                      <p:cBhvr>
                                        <p:cTn id="30" dur="500"/>
                                        <p:tgtEl>
                                          <p:spTgt spid="2058"/>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71"/>
                                        </p:tgtEl>
                                        <p:attrNameLst>
                                          <p:attrName>style.visibility</p:attrName>
                                        </p:attrNameLst>
                                      </p:cBhvr>
                                      <p:to>
                                        <p:strVal val="visible"/>
                                      </p:to>
                                    </p:set>
                                    <p:animEffect transition="in" filter="wipe(left)">
                                      <p:cBhvr>
                                        <p:cTn id="34" dur="500"/>
                                        <p:tgtEl>
                                          <p:spTgt spid="271"/>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272"/>
                                        </p:tgtEl>
                                        <p:attrNameLst>
                                          <p:attrName>style.visibility</p:attrName>
                                        </p:attrNameLst>
                                      </p:cBhvr>
                                      <p:to>
                                        <p:strVal val="visible"/>
                                      </p:to>
                                    </p:set>
                                    <p:animEffect transition="in" filter="fade">
                                      <p:cBhvr>
                                        <p:cTn id="38" dur="500"/>
                                        <p:tgtEl>
                                          <p:spTgt spid="27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39"/>
                                        </p:tgtEl>
                                        <p:attrNameLst>
                                          <p:attrName>style.visibility</p:attrName>
                                        </p:attrNameLst>
                                      </p:cBhvr>
                                      <p:to>
                                        <p:strVal val="visible"/>
                                      </p:to>
                                    </p:set>
                                    <p:animEffect transition="in" filter="fade">
                                      <p:cBhvr>
                                        <p:cTn id="43" dur="500"/>
                                        <p:tgtEl>
                                          <p:spTgt spid="3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8"/>
                                        </p:tgtEl>
                                        <p:attrNameLst>
                                          <p:attrName>style.visibility</p:attrName>
                                        </p:attrNameLst>
                                      </p:cBhvr>
                                      <p:to>
                                        <p:strVal val="visible"/>
                                      </p:to>
                                    </p:set>
                                    <p:animEffect transition="in" filter="fade">
                                      <p:cBhvr>
                                        <p:cTn id="46" dur="500"/>
                                        <p:tgtEl>
                                          <p:spTgt spid="39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95"/>
                                        </p:tgtEl>
                                        <p:attrNameLst>
                                          <p:attrName>style.visibility</p:attrName>
                                        </p:attrNameLst>
                                      </p:cBhvr>
                                      <p:to>
                                        <p:strVal val="visible"/>
                                      </p:to>
                                    </p:set>
                                    <p:animEffect transition="in" filter="fade">
                                      <p:cBhvr>
                                        <p:cTn id="51" dur="500"/>
                                        <p:tgtEl>
                                          <p:spTgt spid="39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97"/>
                                        </p:tgtEl>
                                        <p:attrNameLst>
                                          <p:attrName>style.visibility</p:attrName>
                                        </p:attrNameLst>
                                      </p:cBhvr>
                                      <p:to>
                                        <p:strVal val="visible"/>
                                      </p:to>
                                    </p:set>
                                    <p:animEffect transition="in" filter="fade">
                                      <p:cBhvr>
                                        <p:cTn id="54" dur="500"/>
                                        <p:tgtEl>
                                          <p:spTgt spid="39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62"/>
                                        </p:tgtEl>
                                        <p:attrNameLst>
                                          <p:attrName>style.visibility</p:attrName>
                                        </p:attrNameLst>
                                      </p:cBhvr>
                                      <p:to>
                                        <p:strVal val="visible"/>
                                      </p:to>
                                    </p:set>
                                    <p:animEffect transition="in" filter="fade">
                                      <p:cBhvr>
                                        <p:cTn id="57" dur="500"/>
                                        <p:tgtEl>
                                          <p:spTgt spid="206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82"/>
                                        </p:tgtEl>
                                        <p:attrNameLst>
                                          <p:attrName>style.visibility</p:attrName>
                                        </p:attrNameLst>
                                      </p:cBhvr>
                                      <p:to>
                                        <p:strVal val="visible"/>
                                      </p:to>
                                    </p:set>
                                    <p:animEffect transition="in" filter="wipe(up)">
                                      <p:cBhvr>
                                        <p:cTn id="62" dur="500"/>
                                        <p:tgtEl>
                                          <p:spTgt spid="282"/>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281"/>
                                        </p:tgtEl>
                                        <p:attrNameLst>
                                          <p:attrName>style.visibility</p:attrName>
                                        </p:attrNameLst>
                                      </p:cBhvr>
                                      <p:to>
                                        <p:strVal val="visible"/>
                                      </p:to>
                                    </p:set>
                                    <p:animEffect transition="in" filter="fade">
                                      <p:cBhvr>
                                        <p:cTn id="66" dur="500"/>
                                        <p:tgtEl>
                                          <p:spTgt spid="281"/>
                                        </p:tgtEl>
                                      </p:cBhvr>
                                    </p:animEffect>
                                  </p:childTnLst>
                                </p:cTn>
                              </p:par>
                            </p:childTnLst>
                          </p:cTn>
                        </p:par>
                        <p:par>
                          <p:cTn id="67" fill="hold">
                            <p:stCondLst>
                              <p:cond delay="1000"/>
                            </p:stCondLst>
                            <p:childTnLst>
                              <p:par>
                                <p:cTn id="68" presetID="22" presetClass="entr" presetSubtype="1" fill="hold" grpId="0" nodeType="afterEffect">
                                  <p:stCondLst>
                                    <p:cond delay="0"/>
                                  </p:stCondLst>
                                  <p:childTnLst>
                                    <p:set>
                                      <p:cBhvr>
                                        <p:cTn id="69" dur="1" fill="hold">
                                          <p:stCondLst>
                                            <p:cond delay="0"/>
                                          </p:stCondLst>
                                        </p:cTn>
                                        <p:tgtEl>
                                          <p:spTgt spid="286"/>
                                        </p:tgtEl>
                                        <p:attrNameLst>
                                          <p:attrName>style.visibility</p:attrName>
                                        </p:attrNameLst>
                                      </p:cBhvr>
                                      <p:to>
                                        <p:strVal val="visible"/>
                                      </p:to>
                                    </p:set>
                                    <p:animEffect transition="in" filter="wipe(up)">
                                      <p:cBhvr>
                                        <p:cTn id="70" dur="500"/>
                                        <p:tgtEl>
                                          <p:spTgt spid="286"/>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285"/>
                                        </p:tgtEl>
                                        <p:attrNameLst>
                                          <p:attrName>style.visibility</p:attrName>
                                        </p:attrNameLst>
                                      </p:cBhvr>
                                      <p:to>
                                        <p:strVal val="visible"/>
                                      </p:to>
                                    </p:set>
                                    <p:animEffect transition="in" filter="fade">
                                      <p:cBhvr>
                                        <p:cTn id="74" dur="500"/>
                                        <p:tgtEl>
                                          <p:spTgt spid="28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225"/>
                                        </p:tgtEl>
                                        <p:attrNameLst>
                                          <p:attrName>style.visibility</p:attrName>
                                        </p:attrNameLst>
                                      </p:cBhvr>
                                      <p:to>
                                        <p:strVal val="visible"/>
                                      </p:to>
                                    </p:set>
                                    <p:animEffect transition="in" filter="wipe(right)">
                                      <p:cBhvr>
                                        <p:cTn id="79" dur="500"/>
                                        <p:tgtEl>
                                          <p:spTgt spid="22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0"/>
                                        </p:tgtEl>
                                        <p:attrNameLst>
                                          <p:attrName>style.visibility</p:attrName>
                                        </p:attrNameLst>
                                      </p:cBhvr>
                                      <p:to>
                                        <p:strVal val="visible"/>
                                      </p:to>
                                    </p:set>
                                    <p:animEffect transition="in" filter="fade">
                                      <p:cBhvr>
                                        <p:cTn id="84" dur="500"/>
                                        <p:tgtEl>
                                          <p:spTgt spid="400"/>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402"/>
                                        </p:tgtEl>
                                        <p:attrNameLst>
                                          <p:attrName>style.visibility</p:attrName>
                                        </p:attrNameLst>
                                      </p:cBhvr>
                                      <p:to>
                                        <p:strVal val="visible"/>
                                      </p:to>
                                    </p:set>
                                    <p:animEffect transition="in" filter="fade">
                                      <p:cBhvr>
                                        <p:cTn id="88" dur="500"/>
                                        <p:tgtEl>
                                          <p:spTgt spid="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animBg="1"/>
      <p:bldP spid="235" grpId="0" animBg="1"/>
      <p:bldP spid="281" grpId="0" animBg="1"/>
      <p:bldP spid="285" grpId="0" animBg="1"/>
      <p:bldP spid="339" grpId="0" animBg="1"/>
      <p:bldP spid="395" grpId="0" animBg="1"/>
      <p:bldP spid="397" grpId="0" animBg="1"/>
      <p:bldP spid="398" grpId="0" animBg="1"/>
      <p:bldP spid="2062" grpId="0" animBg="1"/>
      <p:bldP spid="400" grpId="0" animBg="1"/>
      <p:bldP spid="402" grpId="0"/>
      <p:bldP spid="282" grpId="0" animBg="1"/>
      <p:bldP spid="28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1577F-75B9-4F38-8A99-1CA9441B9191}"/>
              </a:ext>
            </a:extLst>
          </p:cNvPr>
          <p:cNvSpPr>
            <a:spLocks noGrp="1"/>
          </p:cNvSpPr>
          <p:nvPr>
            <p:ph type="title"/>
          </p:nvPr>
        </p:nvSpPr>
        <p:spPr>
          <a:xfrm>
            <a:off x="838200" y="365126"/>
            <a:ext cx="10515600" cy="553998"/>
          </a:xfrm>
        </p:spPr>
        <p:txBody>
          <a:bodyPr/>
          <a:lstStyle/>
          <a:p>
            <a:r>
              <a:rPr lang="zh-CN" altLang="en-US" dirty="0"/>
              <a:t>稀疏存在于神经网络训练的每一个阶段</a:t>
            </a:r>
          </a:p>
        </p:txBody>
      </p:sp>
      <p:sp>
        <p:nvSpPr>
          <p:cNvPr id="186" name="TextBox 185">
            <a:extLst>
              <a:ext uri="{FF2B5EF4-FFF2-40B4-BE49-F238E27FC236}">
                <a16:creationId xmlns:a16="http://schemas.microsoft.com/office/drawing/2014/main" id="{FB925046-47C5-481D-A3B2-45BDE51EFADF}"/>
              </a:ext>
            </a:extLst>
          </p:cNvPr>
          <p:cNvSpPr txBox="1"/>
          <p:nvPr/>
        </p:nvSpPr>
        <p:spPr>
          <a:xfrm>
            <a:off x="3735735" y="1412575"/>
            <a:ext cx="1101584" cy="369332"/>
          </a:xfrm>
          <a:prstGeom prst="rect">
            <a:avLst/>
          </a:prstGeom>
          <a:noFill/>
          <a:ln>
            <a:solidFill>
              <a:schemeClr val="bg1"/>
            </a:solidFill>
          </a:ln>
        </p:spPr>
        <p:txBody>
          <a:bodyPr wrap="none" rtlCol="0">
            <a:spAutoFit/>
          </a:bodyPr>
          <a:lstStyle/>
          <a:p>
            <a:r>
              <a:rPr lang="en-US" altLang="zh-CN" dirty="0"/>
              <a:t>Inference</a:t>
            </a:r>
            <a:endParaRPr lang="zh-CN" altLang="en-US" dirty="0"/>
          </a:p>
        </p:txBody>
      </p:sp>
      <p:sp>
        <p:nvSpPr>
          <p:cNvPr id="231" name="Speech Bubble: Rectangle with Corners Rounded 230">
            <a:extLst>
              <a:ext uri="{FF2B5EF4-FFF2-40B4-BE49-F238E27FC236}">
                <a16:creationId xmlns:a16="http://schemas.microsoft.com/office/drawing/2014/main" id="{2272FB79-77A5-43F0-9B3D-4DD5BABB9A8D}"/>
              </a:ext>
            </a:extLst>
          </p:cNvPr>
          <p:cNvSpPr/>
          <p:nvPr/>
        </p:nvSpPr>
        <p:spPr>
          <a:xfrm>
            <a:off x="1493092" y="2146672"/>
            <a:ext cx="990600" cy="984276"/>
          </a:xfrm>
          <a:prstGeom prst="wedgeRoundRectCallout">
            <a:avLst>
              <a:gd name="adj1" fmla="val 47713"/>
              <a:gd name="adj2" fmla="val -215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tx1"/>
                </a:solidFill>
              </a:rPr>
              <a:t>Data</a:t>
            </a:r>
            <a:endParaRPr lang="zh-CN" altLang="en-US" dirty="0">
              <a:solidFill>
                <a:schemeClr val="tx1"/>
              </a:solidFill>
            </a:endParaRPr>
          </a:p>
        </p:txBody>
      </p:sp>
      <p:sp>
        <p:nvSpPr>
          <p:cNvPr id="232" name="Arrow: Right 231">
            <a:extLst>
              <a:ext uri="{FF2B5EF4-FFF2-40B4-BE49-F238E27FC236}">
                <a16:creationId xmlns:a16="http://schemas.microsoft.com/office/drawing/2014/main" id="{4930A454-F94A-49DB-9233-A33339B41970}"/>
              </a:ext>
            </a:extLst>
          </p:cNvPr>
          <p:cNvSpPr/>
          <p:nvPr/>
        </p:nvSpPr>
        <p:spPr>
          <a:xfrm>
            <a:off x="2580714" y="2505028"/>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3" name="Arrow: Right 232">
            <a:extLst>
              <a:ext uri="{FF2B5EF4-FFF2-40B4-BE49-F238E27FC236}">
                <a16:creationId xmlns:a16="http://schemas.microsoft.com/office/drawing/2014/main" id="{B123B088-E7D5-4F47-AB6A-37AB8C3BA596}"/>
              </a:ext>
            </a:extLst>
          </p:cNvPr>
          <p:cNvSpPr/>
          <p:nvPr/>
        </p:nvSpPr>
        <p:spPr>
          <a:xfrm>
            <a:off x="5652752" y="2587271"/>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4" name="Rectangle: Rounded Corners 233">
            <a:extLst>
              <a:ext uri="{FF2B5EF4-FFF2-40B4-BE49-F238E27FC236}">
                <a16:creationId xmlns:a16="http://schemas.microsoft.com/office/drawing/2014/main" id="{12D7D5D4-96FE-467E-809D-CEA03DE16C0C}"/>
              </a:ext>
            </a:extLst>
          </p:cNvPr>
          <p:cNvSpPr/>
          <p:nvPr/>
        </p:nvSpPr>
        <p:spPr>
          <a:xfrm>
            <a:off x="6056910" y="2487963"/>
            <a:ext cx="1221040" cy="64407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79" name="Rectangle: Rounded Corners 278">
            <a:extLst>
              <a:ext uri="{FF2B5EF4-FFF2-40B4-BE49-F238E27FC236}">
                <a16:creationId xmlns:a16="http://schemas.microsoft.com/office/drawing/2014/main" id="{F475D603-9C4B-4211-A410-B3F25D2D409E}"/>
              </a:ext>
            </a:extLst>
          </p:cNvPr>
          <p:cNvSpPr/>
          <p:nvPr/>
        </p:nvSpPr>
        <p:spPr>
          <a:xfrm>
            <a:off x="3316023" y="3975981"/>
            <a:ext cx="986604" cy="62339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1 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281" name="Rectangle: Rounded Corners 280">
                <a:extLst>
                  <a:ext uri="{FF2B5EF4-FFF2-40B4-BE49-F238E27FC236}">
                    <a16:creationId xmlns:a16="http://schemas.microsoft.com/office/drawing/2014/main" id="{FF9D0E83-C54B-474E-901B-0B3C205DD89C}"/>
                  </a:ext>
                </a:extLst>
              </p:cNvPr>
              <p:cNvSpPr/>
              <p:nvPr/>
            </p:nvSpPr>
            <p:spPr>
              <a:xfrm>
                <a:off x="7612990" y="4142176"/>
                <a:ext cx="1501397" cy="457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2</a:t>
                </a:r>
                <a:endParaRPr lang="zh-CN" altLang="en-US" sz="1600" dirty="0">
                  <a:solidFill>
                    <a:schemeClr val="tx1"/>
                  </a:solidFill>
                </a:endParaRPr>
              </a:p>
            </p:txBody>
          </p:sp>
        </mc:Choice>
        <mc:Fallback>
          <p:sp>
            <p:nvSpPr>
              <p:cNvPr id="281" name="Rectangle: Rounded Corners 280">
                <a:extLst>
                  <a:ext uri="{FF2B5EF4-FFF2-40B4-BE49-F238E27FC236}">
                    <a16:creationId xmlns:a16="http://schemas.microsoft.com/office/drawing/2014/main" id="{FF9D0E83-C54B-474E-901B-0B3C205DD89C}"/>
                  </a:ext>
                </a:extLst>
              </p:cNvPr>
              <p:cNvSpPr>
                <a:spLocks noRot="1" noChangeAspect="1" noMove="1" noResize="1" noEditPoints="1" noAdjustHandles="1" noChangeArrowheads="1" noChangeShapeType="1" noTextEdit="1"/>
              </p:cNvSpPr>
              <p:nvPr/>
            </p:nvSpPr>
            <p:spPr>
              <a:xfrm>
                <a:off x="7612990" y="4142176"/>
                <a:ext cx="1501397" cy="457200"/>
              </a:xfrm>
              <a:prstGeom prst="roundRect">
                <a:avLst/>
              </a:prstGeom>
              <a:blipFill>
                <a:blip r:embed="rId3"/>
                <a:stretch>
                  <a:fillRect b="-1299"/>
                </a:stretch>
              </a:blipFill>
              <a:ln>
                <a:solidFill>
                  <a:schemeClr val="tx1"/>
                </a:solidFill>
              </a:ln>
            </p:spPr>
            <p:txBody>
              <a:bodyPr/>
              <a:lstStyle/>
              <a:p>
                <a:r>
                  <a:rPr lang="en-US">
                    <a:noFill/>
                  </a:rPr>
                  <a:t> </a:t>
                </a:r>
              </a:p>
            </p:txBody>
          </p:sp>
        </mc:Fallback>
      </mc:AlternateContent>
      <p:sp>
        <p:nvSpPr>
          <p:cNvPr id="283" name="Rectangle: Rounded Corners 282">
            <a:extLst>
              <a:ext uri="{FF2B5EF4-FFF2-40B4-BE49-F238E27FC236}">
                <a16:creationId xmlns:a16="http://schemas.microsoft.com/office/drawing/2014/main" id="{317F11A1-4C69-42DE-A6F4-CB4BC174EE86}"/>
              </a:ext>
            </a:extLst>
          </p:cNvPr>
          <p:cNvSpPr/>
          <p:nvPr/>
        </p:nvSpPr>
        <p:spPr>
          <a:xfrm>
            <a:off x="4439824" y="3975982"/>
            <a:ext cx="986604" cy="62339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2 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285" name="Rectangle: Rounded Corners 284">
                <a:extLst>
                  <a:ext uri="{FF2B5EF4-FFF2-40B4-BE49-F238E27FC236}">
                    <a16:creationId xmlns:a16="http://schemas.microsoft.com/office/drawing/2014/main" id="{C4ED49A6-C283-4B72-B8DF-6AE99553EC02}"/>
                  </a:ext>
                </a:extLst>
              </p:cNvPr>
              <p:cNvSpPr/>
              <p:nvPr/>
            </p:nvSpPr>
            <p:spPr>
              <a:xfrm>
                <a:off x="9221562" y="4144054"/>
                <a:ext cx="1501397" cy="45720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1</a:t>
                </a:r>
                <a:endParaRPr lang="zh-CN" altLang="en-US" sz="1600" dirty="0">
                  <a:solidFill>
                    <a:schemeClr val="tx1"/>
                  </a:solidFill>
                </a:endParaRPr>
              </a:p>
            </p:txBody>
          </p:sp>
        </mc:Choice>
        <mc:Fallback>
          <p:sp>
            <p:nvSpPr>
              <p:cNvPr id="285" name="Rectangle: Rounded Corners 284">
                <a:extLst>
                  <a:ext uri="{FF2B5EF4-FFF2-40B4-BE49-F238E27FC236}">
                    <a16:creationId xmlns:a16="http://schemas.microsoft.com/office/drawing/2014/main" id="{C4ED49A6-C283-4B72-B8DF-6AE99553EC02}"/>
                  </a:ext>
                </a:extLst>
              </p:cNvPr>
              <p:cNvSpPr>
                <a:spLocks noRot="1" noChangeAspect="1" noMove="1" noResize="1" noEditPoints="1" noAdjustHandles="1" noChangeArrowheads="1" noChangeShapeType="1" noTextEdit="1"/>
              </p:cNvSpPr>
              <p:nvPr/>
            </p:nvSpPr>
            <p:spPr>
              <a:xfrm>
                <a:off x="9221562" y="4144054"/>
                <a:ext cx="1501397" cy="457200"/>
              </a:xfrm>
              <a:prstGeom prst="roundRect">
                <a:avLst/>
              </a:prstGeom>
              <a:blipFill>
                <a:blip r:embed="rId4"/>
                <a:stretch>
                  <a:fillRect b="-1299"/>
                </a:stretch>
              </a:blipFill>
              <a:ln>
                <a:solidFill>
                  <a:schemeClr val="tx1"/>
                </a:solidFill>
              </a:ln>
            </p:spPr>
            <p:txBody>
              <a:bodyPr/>
              <a:lstStyle/>
              <a:p>
                <a:r>
                  <a:rPr lang="en-US">
                    <a:noFill/>
                  </a:rPr>
                  <a:t> </a:t>
                </a:r>
              </a:p>
            </p:txBody>
          </p:sp>
        </mc:Fallback>
      </mc:AlternateContent>
      <p:sp>
        <p:nvSpPr>
          <p:cNvPr id="287" name="TextBox 286">
            <a:extLst>
              <a:ext uri="{FF2B5EF4-FFF2-40B4-BE49-F238E27FC236}">
                <a16:creationId xmlns:a16="http://schemas.microsoft.com/office/drawing/2014/main" id="{CC094F54-43A4-4324-ACEF-D9CA1020E1CC}"/>
              </a:ext>
            </a:extLst>
          </p:cNvPr>
          <p:cNvSpPr txBox="1"/>
          <p:nvPr/>
        </p:nvSpPr>
        <p:spPr>
          <a:xfrm>
            <a:off x="6157848" y="2139835"/>
            <a:ext cx="987771" cy="369332"/>
          </a:xfrm>
          <a:prstGeom prst="rect">
            <a:avLst/>
          </a:prstGeom>
          <a:noFill/>
          <a:ln>
            <a:noFill/>
          </a:ln>
        </p:spPr>
        <p:txBody>
          <a:bodyPr wrap="none" rtlCol="0">
            <a:spAutoFit/>
          </a:bodyPr>
          <a:lstStyle/>
          <a:p>
            <a:r>
              <a:rPr lang="en-US" altLang="zh-CN" dirty="0" err="1"/>
              <a:t>Softmax</a:t>
            </a:r>
            <a:endParaRPr lang="zh-CN" altLang="en-US" dirty="0"/>
          </a:p>
        </p:txBody>
      </p:sp>
      <p:sp>
        <p:nvSpPr>
          <p:cNvPr id="288" name="Arrow: Circular 287">
            <a:extLst>
              <a:ext uri="{FF2B5EF4-FFF2-40B4-BE49-F238E27FC236}">
                <a16:creationId xmlns:a16="http://schemas.microsoft.com/office/drawing/2014/main" id="{6533C272-C43E-472F-B3BA-E431D1ECC350}"/>
              </a:ext>
            </a:extLst>
          </p:cNvPr>
          <p:cNvSpPr/>
          <p:nvPr/>
        </p:nvSpPr>
        <p:spPr>
          <a:xfrm rot="11122982">
            <a:off x="3534868" y="2883393"/>
            <a:ext cx="6429843" cy="2872205"/>
          </a:xfrm>
          <a:prstGeom prst="circularArrow">
            <a:avLst>
              <a:gd name="adj1" fmla="val 1604"/>
              <a:gd name="adj2" fmla="val 607623"/>
              <a:gd name="adj3" fmla="val 20251621"/>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9" name="Arrow: Circular 288">
            <a:extLst>
              <a:ext uri="{FF2B5EF4-FFF2-40B4-BE49-F238E27FC236}">
                <a16:creationId xmlns:a16="http://schemas.microsoft.com/office/drawing/2014/main" id="{64669B3A-AD3E-4659-945E-DF9E150FA9E7}"/>
              </a:ext>
            </a:extLst>
          </p:cNvPr>
          <p:cNvSpPr/>
          <p:nvPr/>
        </p:nvSpPr>
        <p:spPr>
          <a:xfrm rot="11204772">
            <a:off x="4877241" y="3507892"/>
            <a:ext cx="3917403" cy="1858670"/>
          </a:xfrm>
          <a:prstGeom prst="circularArrow">
            <a:avLst>
              <a:gd name="adj1" fmla="val 2990"/>
              <a:gd name="adj2" fmla="val 607623"/>
              <a:gd name="adj3" fmla="val 20245897"/>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2050" name="Picture 2" descr="âsoftmax functionâçå¾çæç´¢ç»æ">
            <a:extLst>
              <a:ext uri="{FF2B5EF4-FFF2-40B4-BE49-F238E27FC236}">
                <a16:creationId xmlns:a16="http://schemas.microsoft.com/office/drawing/2014/main" id="{F7C6838E-1136-4457-872C-A23826386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955" y="2653392"/>
            <a:ext cx="1178531" cy="347245"/>
          </a:xfrm>
          <a:prstGeom prst="rect">
            <a:avLst/>
          </a:prstGeom>
          <a:noFill/>
          <a:extLst>
            <a:ext uri="{909E8E84-426E-40DD-AFC4-6F175D3DCCD1}">
              <a14:hiddenFill xmlns:a14="http://schemas.microsoft.com/office/drawing/2010/main">
                <a:solidFill>
                  <a:srgbClr val="FFFFFF"/>
                </a:solidFill>
              </a14:hiddenFill>
            </a:ext>
          </a:extLst>
        </p:spPr>
      </p:pic>
      <p:sp>
        <p:nvSpPr>
          <p:cNvPr id="398" name="TextBox 397">
            <a:extLst>
              <a:ext uri="{FF2B5EF4-FFF2-40B4-BE49-F238E27FC236}">
                <a16:creationId xmlns:a16="http://schemas.microsoft.com/office/drawing/2014/main" id="{4BB5C2FE-C554-470B-9540-BCB60AE554A4}"/>
              </a:ext>
            </a:extLst>
          </p:cNvPr>
          <p:cNvSpPr txBox="1"/>
          <p:nvPr/>
        </p:nvSpPr>
        <p:spPr>
          <a:xfrm>
            <a:off x="7976293" y="1418658"/>
            <a:ext cx="1983235" cy="369332"/>
          </a:xfrm>
          <a:prstGeom prst="rect">
            <a:avLst/>
          </a:prstGeom>
          <a:noFill/>
          <a:ln>
            <a:solidFill>
              <a:schemeClr val="bg1"/>
            </a:solidFill>
          </a:ln>
        </p:spPr>
        <p:txBody>
          <a:bodyPr wrap="none" rtlCol="0">
            <a:spAutoFit/>
          </a:bodyPr>
          <a:lstStyle>
            <a:defPPr>
              <a:defRPr lang="zh-CN"/>
            </a:defPPr>
            <a:lvl1pPr>
              <a:defRPr>
                <a:solidFill>
                  <a:schemeClr val="bg1"/>
                </a:solidFill>
              </a:defRPr>
            </a:lvl1pPr>
          </a:lstStyle>
          <a:p>
            <a:r>
              <a:rPr lang="en-US" altLang="zh-CN" dirty="0">
                <a:solidFill>
                  <a:schemeClr val="tx1"/>
                </a:solidFill>
              </a:rPr>
              <a:t>Back-propagation</a:t>
            </a:r>
            <a:endParaRPr lang="zh-CN" altLang="en-US" dirty="0">
              <a:solidFill>
                <a:schemeClr val="tx1"/>
              </a:solidFill>
            </a:endParaRPr>
          </a:p>
        </p:txBody>
      </p:sp>
      <p:grpSp>
        <p:nvGrpSpPr>
          <p:cNvPr id="11" name="Group 10">
            <a:extLst>
              <a:ext uri="{FF2B5EF4-FFF2-40B4-BE49-F238E27FC236}">
                <a16:creationId xmlns:a16="http://schemas.microsoft.com/office/drawing/2014/main" id="{808D57A6-0987-425A-A8A6-06A86AC04A27}"/>
              </a:ext>
            </a:extLst>
          </p:cNvPr>
          <p:cNvGrpSpPr/>
          <p:nvPr/>
        </p:nvGrpSpPr>
        <p:grpSpPr>
          <a:xfrm>
            <a:off x="917214" y="5800413"/>
            <a:ext cx="3286519" cy="646331"/>
            <a:chOff x="747532" y="6068062"/>
            <a:chExt cx="3286519" cy="646331"/>
          </a:xfrm>
        </p:grpSpPr>
        <p:sp>
          <p:nvSpPr>
            <p:cNvPr id="126" name="TextBox 125">
              <a:extLst>
                <a:ext uri="{FF2B5EF4-FFF2-40B4-BE49-F238E27FC236}">
                  <a16:creationId xmlns:a16="http://schemas.microsoft.com/office/drawing/2014/main" id="{BD136260-E9CD-48DC-82F9-9E4AA78A178B}"/>
                </a:ext>
              </a:extLst>
            </p:cNvPr>
            <p:cNvSpPr txBox="1"/>
            <p:nvPr/>
          </p:nvSpPr>
          <p:spPr>
            <a:xfrm>
              <a:off x="1215651" y="6068062"/>
              <a:ext cx="2818400" cy="646331"/>
            </a:xfrm>
            <a:prstGeom prst="rect">
              <a:avLst/>
            </a:prstGeom>
            <a:noFill/>
          </p:spPr>
          <p:txBody>
            <a:bodyPr wrap="none" rtlCol="0">
              <a:spAutoFit/>
            </a:bodyPr>
            <a:lstStyle/>
            <a:p>
              <a:r>
                <a:rPr lang="en-US" altLang="zh-CN" dirty="0"/>
                <a:t>Sparse inference/backprop</a:t>
              </a:r>
            </a:p>
            <a:p>
              <a:r>
                <a:rPr lang="en-US" altLang="zh-CN" dirty="0"/>
                <a:t>saves computation</a:t>
              </a:r>
              <a:endParaRPr lang="zh-CN" altLang="en-US" dirty="0"/>
            </a:p>
          </p:txBody>
        </p:sp>
        <p:sp>
          <p:nvSpPr>
            <p:cNvPr id="129" name="Octagon 128">
              <a:extLst>
                <a:ext uri="{FF2B5EF4-FFF2-40B4-BE49-F238E27FC236}">
                  <a16:creationId xmlns:a16="http://schemas.microsoft.com/office/drawing/2014/main" id="{24A4E362-ECEF-4110-A209-0813C6CDEFA3}"/>
                </a:ext>
              </a:extLst>
            </p:cNvPr>
            <p:cNvSpPr/>
            <p:nvPr/>
          </p:nvSpPr>
          <p:spPr>
            <a:xfrm>
              <a:off x="747532" y="6225480"/>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2" name="Flowchart: Alternate Process 131">
              <a:extLst>
                <a:ext uri="{FF2B5EF4-FFF2-40B4-BE49-F238E27FC236}">
                  <a16:creationId xmlns:a16="http://schemas.microsoft.com/office/drawing/2014/main" id="{A500DF2C-5E5E-4B0E-8C0B-A6BE1122F122}"/>
                </a:ext>
              </a:extLst>
            </p:cNvPr>
            <p:cNvSpPr/>
            <p:nvPr/>
          </p:nvSpPr>
          <p:spPr>
            <a:xfrm>
              <a:off x="1210710" y="6086964"/>
              <a:ext cx="2818400" cy="627429"/>
            </a:xfrm>
            <a:prstGeom prst="flowChartAlternateProcess">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Group 31">
            <a:extLst>
              <a:ext uri="{FF2B5EF4-FFF2-40B4-BE49-F238E27FC236}">
                <a16:creationId xmlns:a16="http://schemas.microsoft.com/office/drawing/2014/main" id="{FE34B8DC-0EE5-442C-95B2-44820916ED34}"/>
              </a:ext>
            </a:extLst>
          </p:cNvPr>
          <p:cNvGrpSpPr/>
          <p:nvPr/>
        </p:nvGrpSpPr>
        <p:grpSpPr>
          <a:xfrm>
            <a:off x="4777389" y="5816594"/>
            <a:ext cx="3281578" cy="650435"/>
            <a:chOff x="4607707" y="6084243"/>
            <a:chExt cx="3281578" cy="650435"/>
          </a:xfrm>
        </p:grpSpPr>
        <p:sp>
          <p:nvSpPr>
            <p:cNvPr id="127" name="TextBox 126">
              <a:extLst>
                <a:ext uri="{FF2B5EF4-FFF2-40B4-BE49-F238E27FC236}">
                  <a16:creationId xmlns:a16="http://schemas.microsoft.com/office/drawing/2014/main" id="{BB1C8AFD-2612-4FA2-A7E5-8DA8592F47C7}"/>
                </a:ext>
              </a:extLst>
            </p:cNvPr>
            <p:cNvSpPr txBox="1"/>
            <p:nvPr/>
          </p:nvSpPr>
          <p:spPr>
            <a:xfrm>
              <a:off x="5075826" y="6084243"/>
              <a:ext cx="2484976" cy="646331"/>
            </a:xfrm>
            <a:prstGeom prst="rect">
              <a:avLst/>
            </a:prstGeom>
            <a:noFill/>
          </p:spPr>
          <p:txBody>
            <a:bodyPr wrap="none" rtlCol="0">
              <a:spAutoFit/>
            </a:bodyPr>
            <a:lstStyle/>
            <a:p>
              <a:r>
                <a:rPr lang="en-US" altLang="zh-CN" dirty="0"/>
                <a:t>Sparse matrix encoding</a:t>
              </a:r>
            </a:p>
            <a:p>
              <a:r>
                <a:rPr lang="en-US" altLang="zh-CN" dirty="0"/>
                <a:t>saves storage</a:t>
              </a:r>
              <a:endParaRPr lang="zh-CN" altLang="en-US" dirty="0"/>
            </a:p>
          </p:txBody>
        </p:sp>
        <p:sp>
          <p:nvSpPr>
            <p:cNvPr id="130" name="Octagon 129">
              <a:extLst>
                <a:ext uri="{FF2B5EF4-FFF2-40B4-BE49-F238E27FC236}">
                  <a16:creationId xmlns:a16="http://schemas.microsoft.com/office/drawing/2014/main" id="{3F754F4D-AF5A-4930-AFB8-58DB5A069E18}"/>
                </a:ext>
              </a:extLst>
            </p:cNvPr>
            <p:cNvSpPr/>
            <p:nvPr/>
          </p:nvSpPr>
          <p:spPr>
            <a:xfrm>
              <a:off x="4607707" y="6252234"/>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33" name="Flowchart: Alternate Process 132">
              <a:extLst>
                <a:ext uri="{FF2B5EF4-FFF2-40B4-BE49-F238E27FC236}">
                  <a16:creationId xmlns:a16="http://schemas.microsoft.com/office/drawing/2014/main" id="{8FBF32ED-17CD-4DBE-AB70-55F3101FD8B6}"/>
                </a:ext>
              </a:extLst>
            </p:cNvPr>
            <p:cNvSpPr/>
            <p:nvPr/>
          </p:nvSpPr>
          <p:spPr>
            <a:xfrm>
              <a:off x="5070885" y="6107249"/>
              <a:ext cx="2818400" cy="627429"/>
            </a:xfrm>
            <a:prstGeom prst="flowChartAlternateProcess">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Group 45">
            <a:extLst>
              <a:ext uri="{FF2B5EF4-FFF2-40B4-BE49-F238E27FC236}">
                <a16:creationId xmlns:a16="http://schemas.microsoft.com/office/drawing/2014/main" id="{B68A25E2-ACD4-41D9-9C59-DCF9E1531592}"/>
              </a:ext>
            </a:extLst>
          </p:cNvPr>
          <p:cNvGrpSpPr/>
          <p:nvPr/>
        </p:nvGrpSpPr>
        <p:grpSpPr>
          <a:xfrm>
            <a:off x="8696593" y="5800413"/>
            <a:ext cx="3277898" cy="662512"/>
            <a:chOff x="8526911" y="6068062"/>
            <a:chExt cx="3277898" cy="662512"/>
          </a:xfrm>
        </p:grpSpPr>
        <p:sp>
          <p:nvSpPr>
            <p:cNvPr id="128" name="TextBox 127">
              <a:extLst>
                <a:ext uri="{FF2B5EF4-FFF2-40B4-BE49-F238E27FC236}">
                  <a16:creationId xmlns:a16="http://schemas.microsoft.com/office/drawing/2014/main" id="{F32E32C5-E26F-4CAB-83CE-4D25E2EC19F7}"/>
                </a:ext>
              </a:extLst>
            </p:cNvPr>
            <p:cNvSpPr txBox="1"/>
            <p:nvPr/>
          </p:nvSpPr>
          <p:spPr>
            <a:xfrm>
              <a:off x="9025782" y="6068062"/>
              <a:ext cx="2547492" cy="646331"/>
            </a:xfrm>
            <a:prstGeom prst="rect">
              <a:avLst/>
            </a:prstGeom>
            <a:noFill/>
          </p:spPr>
          <p:txBody>
            <a:bodyPr wrap="none" rtlCol="0">
              <a:spAutoFit/>
            </a:bodyPr>
            <a:lstStyle/>
            <a:p>
              <a:r>
                <a:rPr lang="en-US" altLang="zh-CN" dirty="0"/>
                <a:t>Sparse matrix encoding </a:t>
              </a:r>
            </a:p>
            <a:p>
              <a:r>
                <a:rPr lang="en-US" altLang="zh-CN" dirty="0"/>
                <a:t>saves communication</a:t>
              </a:r>
              <a:endParaRPr lang="zh-CN" altLang="en-US" dirty="0"/>
            </a:p>
          </p:txBody>
        </p:sp>
        <p:sp>
          <p:nvSpPr>
            <p:cNvPr id="131" name="Octagon 130">
              <a:extLst>
                <a:ext uri="{FF2B5EF4-FFF2-40B4-BE49-F238E27FC236}">
                  <a16:creationId xmlns:a16="http://schemas.microsoft.com/office/drawing/2014/main" id="{FD9983A9-6EE1-412A-9E67-F1AF55BCAD7B}"/>
                </a:ext>
              </a:extLst>
            </p:cNvPr>
            <p:cNvSpPr/>
            <p:nvPr/>
          </p:nvSpPr>
          <p:spPr>
            <a:xfrm>
              <a:off x="8526911" y="6265112"/>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34" name="Flowchart: Alternate Process 133">
              <a:extLst>
                <a:ext uri="{FF2B5EF4-FFF2-40B4-BE49-F238E27FC236}">
                  <a16:creationId xmlns:a16="http://schemas.microsoft.com/office/drawing/2014/main" id="{8953F563-D25B-4884-BE3B-87A96793CCAD}"/>
                </a:ext>
              </a:extLst>
            </p:cNvPr>
            <p:cNvSpPr/>
            <p:nvPr/>
          </p:nvSpPr>
          <p:spPr>
            <a:xfrm>
              <a:off x="8986409" y="6092716"/>
              <a:ext cx="2818400" cy="637858"/>
            </a:xfrm>
            <a:prstGeom prst="flowChartAlternateProcess">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5" name="Octagon 134">
            <a:extLst>
              <a:ext uri="{FF2B5EF4-FFF2-40B4-BE49-F238E27FC236}">
                <a16:creationId xmlns:a16="http://schemas.microsoft.com/office/drawing/2014/main" id="{7CB348C5-BCD0-4519-AE82-CAF058847FE5}"/>
              </a:ext>
            </a:extLst>
          </p:cNvPr>
          <p:cNvSpPr/>
          <p:nvPr/>
        </p:nvSpPr>
        <p:spPr>
          <a:xfrm>
            <a:off x="2808990" y="1430201"/>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6" name="Octagon 135">
            <a:extLst>
              <a:ext uri="{FF2B5EF4-FFF2-40B4-BE49-F238E27FC236}">
                <a16:creationId xmlns:a16="http://schemas.microsoft.com/office/drawing/2014/main" id="{8725926D-9D9A-498A-B908-1A947485FDF4}"/>
              </a:ext>
            </a:extLst>
          </p:cNvPr>
          <p:cNvSpPr/>
          <p:nvPr/>
        </p:nvSpPr>
        <p:spPr>
          <a:xfrm>
            <a:off x="7505881" y="1458110"/>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37" name="Octagon 136">
            <a:extLst>
              <a:ext uri="{FF2B5EF4-FFF2-40B4-BE49-F238E27FC236}">
                <a16:creationId xmlns:a16="http://schemas.microsoft.com/office/drawing/2014/main" id="{66CA9059-35D4-47B8-B020-471B42D3C515}"/>
              </a:ext>
            </a:extLst>
          </p:cNvPr>
          <p:cNvSpPr/>
          <p:nvPr/>
        </p:nvSpPr>
        <p:spPr>
          <a:xfrm>
            <a:off x="2873424" y="4125086"/>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44" name="Rectangle: Rounded Corners 243">
            <a:extLst>
              <a:ext uri="{FF2B5EF4-FFF2-40B4-BE49-F238E27FC236}">
                <a16:creationId xmlns:a16="http://schemas.microsoft.com/office/drawing/2014/main" id="{E801C5C4-418E-4014-85CB-B67F71BE5074}"/>
              </a:ext>
            </a:extLst>
          </p:cNvPr>
          <p:cNvSpPr/>
          <p:nvPr/>
        </p:nvSpPr>
        <p:spPr>
          <a:xfrm>
            <a:off x="3323499" y="3978388"/>
            <a:ext cx="986604" cy="623395"/>
          </a:xfrm>
          <a:prstGeom prst="roundRect">
            <a:avLst/>
          </a:prstGeom>
          <a:solidFill>
            <a:srgbClr val="76B5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1 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245" name="Rectangle: Rounded Corners 244">
                <a:extLst>
                  <a:ext uri="{FF2B5EF4-FFF2-40B4-BE49-F238E27FC236}">
                    <a16:creationId xmlns:a16="http://schemas.microsoft.com/office/drawing/2014/main" id="{5C01E564-D4E6-49E3-BFC8-4DDFE3EA93CE}"/>
                  </a:ext>
                </a:extLst>
              </p:cNvPr>
              <p:cNvSpPr/>
              <p:nvPr/>
            </p:nvSpPr>
            <p:spPr>
              <a:xfrm>
                <a:off x="7612990" y="4143442"/>
                <a:ext cx="1501397" cy="457200"/>
              </a:xfrm>
              <a:prstGeom prst="roundRect">
                <a:avLst/>
              </a:prstGeom>
              <a:solidFill>
                <a:srgbClr val="76B5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2</a:t>
                </a:r>
                <a:endParaRPr lang="zh-CN" altLang="en-US" sz="1600" dirty="0">
                  <a:solidFill>
                    <a:schemeClr val="tx1"/>
                  </a:solidFill>
                </a:endParaRPr>
              </a:p>
            </p:txBody>
          </p:sp>
        </mc:Choice>
        <mc:Fallback>
          <p:sp>
            <p:nvSpPr>
              <p:cNvPr id="245" name="Rectangle: Rounded Corners 244">
                <a:extLst>
                  <a:ext uri="{FF2B5EF4-FFF2-40B4-BE49-F238E27FC236}">
                    <a16:creationId xmlns:a16="http://schemas.microsoft.com/office/drawing/2014/main" id="{5C01E564-D4E6-49E3-BFC8-4DDFE3EA93CE}"/>
                  </a:ext>
                </a:extLst>
              </p:cNvPr>
              <p:cNvSpPr>
                <a:spLocks noRot="1" noChangeAspect="1" noMove="1" noResize="1" noEditPoints="1" noAdjustHandles="1" noChangeArrowheads="1" noChangeShapeType="1" noTextEdit="1"/>
              </p:cNvSpPr>
              <p:nvPr/>
            </p:nvSpPr>
            <p:spPr>
              <a:xfrm>
                <a:off x="7612990" y="4143442"/>
                <a:ext cx="1501397" cy="457200"/>
              </a:xfrm>
              <a:prstGeom prst="roundRect">
                <a:avLst/>
              </a:prstGeom>
              <a:blipFill>
                <a:blip r:embed="rId6"/>
                <a:stretch>
                  <a:fillRect b="-1299"/>
                </a:stretch>
              </a:blipFill>
              <a:ln>
                <a:solidFill>
                  <a:schemeClr val="tx1"/>
                </a:solidFill>
              </a:ln>
            </p:spPr>
            <p:txBody>
              <a:bodyPr/>
              <a:lstStyle/>
              <a:p>
                <a:r>
                  <a:rPr lang="en-US">
                    <a:noFill/>
                  </a:rPr>
                  <a:t> </a:t>
                </a:r>
              </a:p>
            </p:txBody>
          </p:sp>
        </mc:Fallback>
      </mc:AlternateContent>
      <p:sp>
        <p:nvSpPr>
          <p:cNvPr id="246" name="Rectangle: Rounded Corners 245">
            <a:extLst>
              <a:ext uri="{FF2B5EF4-FFF2-40B4-BE49-F238E27FC236}">
                <a16:creationId xmlns:a16="http://schemas.microsoft.com/office/drawing/2014/main" id="{B401E04F-658C-4F65-93B1-A08A2A6F1E01}"/>
              </a:ext>
            </a:extLst>
          </p:cNvPr>
          <p:cNvSpPr/>
          <p:nvPr/>
        </p:nvSpPr>
        <p:spPr>
          <a:xfrm>
            <a:off x="4446442" y="3975982"/>
            <a:ext cx="986604" cy="623394"/>
          </a:xfrm>
          <a:prstGeom prst="roundRect">
            <a:avLst/>
          </a:prstGeom>
          <a:solidFill>
            <a:srgbClr val="76B5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2 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247" name="Rectangle: Rounded Corners 246">
                <a:extLst>
                  <a:ext uri="{FF2B5EF4-FFF2-40B4-BE49-F238E27FC236}">
                    <a16:creationId xmlns:a16="http://schemas.microsoft.com/office/drawing/2014/main" id="{3DCBBEFE-5A51-43CF-8F2E-D62E9D5FB022}"/>
                  </a:ext>
                </a:extLst>
              </p:cNvPr>
              <p:cNvSpPr/>
              <p:nvPr/>
            </p:nvSpPr>
            <p:spPr>
              <a:xfrm>
                <a:off x="9221562" y="4145320"/>
                <a:ext cx="1501397" cy="457200"/>
              </a:xfrm>
              <a:prstGeom prst="roundRect">
                <a:avLst/>
              </a:prstGeom>
              <a:solidFill>
                <a:srgbClr val="76B5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1</a:t>
                </a:r>
                <a:endParaRPr lang="zh-CN" altLang="en-US" sz="1600" dirty="0">
                  <a:solidFill>
                    <a:schemeClr val="tx1"/>
                  </a:solidFill>
                </a:endParaRPr>
              </a:p>
            </p:txBody>
          </p:sp>
        </mc:Choice>
        <mc:Fallback>
          <p:sp>
            <p:nvSpPr>
              <p:cNvPr id="247" name="Rectangle: Rounded Corners 246">
                <a:extLst>
                  <a:ext uri="{FF2B5EF4-FFF2-40B4-BE49-F238E27FC236}">
                    <a16:creationId xmlns:a16="http://schemas.microsoft.com/office/drawing/2014/main" id="{3DCBBEFE-5A51-43CF-8F2E-D62E9D5FB022}"/>
                  </a:ext>
                </a:extLst>
              </p:cNvPr>
              <p:cNvSpPr>
                <a:spLocks noRot="1" noChangeAspect="1" noMove="1" noResize="1" noEditPoints="1" noAdjustHandles="1" noChangeArrowheads="1" noChangeShapeType="1" noTextEdit="1"/>
              </p:cNvSpPr>
              <p:nvPr/>
            </p:nvSpPr>
            <p:spPr>
              <a:xfrm>
                <a:off x="9221562" y="4145320"/>
                <a:ext cx="1501397" cy="457200"/>
              </a:xfrm>
              <a:prstGeom prst="roundRect">
                <a:avLst/>
              </a:prstGeom>
              <a:blipFill>
                <a:blip r:embed="rId7"/>
                <a:stretch>
                  <a:fillRect b="-1299"/>
                </a:stretch>
              </a:blipFill>
              <a:ln>
                <a:solidFill>
                  <a:schemeClr val="tx1"/>
                </a:solidFill>
              </a:ln>
            </p:spPr>
            <p:txBody>
              <a:bodyPr/>
              <a:lstStyle/>
              <a:p>
                <a:r>
                  <a:rPr lang="en-US">
                    <a:noFill/>
                  </a:rPr>
                  <a:t> </a:t>
                </a:r>
              </a:p>
            </p:txBody>
          </p:sp>
        </mc:Fallback>
      </mc:AlternateContent>
      <p:sp>
        <p:nvSpPr>
          <p:cNvPr id="280" name="Arrow: Right 279">
            <a:extLst>
              <a:ext uri="{FF2B5EF4-FFF2-40B4-BE49-F238E27FC236}">
                <a16:creationId xmlns:a16="http://schemas.microsoft.com/office/drawing/2014/main" id="{96EBAA28-A48C-4B56-9B7B-64F435573D60}"/>
              </a:ext>
            </a:extLst>
          </p:cNvPr>
          <p:cNvSpPr/>
          <p:nvPr/>
        </p:nvSpPr>
        <p:spPr>
          <a:xfrm rot="16200000">
            <a:off x="3468030" y="3442053"/>
            <a:ext cx="623395" cy="400050"/>
          </a:xfrm>
          <a:prstGeom prst="rightArrow">
            <a:avLst>
              <a:gd name="adj1" fmla="val 30952"/>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4" name="Arrow: Right 283">
            <a:extLst>
              <a:ext uri="{FF2B5EF4-FFF2-40B4-BE49-F238E27FC236}">
                <a16:creationId xmlns:a16="http://schemas.microsoft.com/office/drawing/2014/main" id="{9B8FD5F7-52DE-49C2-9814-95A28733EE83}"/>
              </a:ext>
            </a:extLst>
          </p:cNvPr>
          <p:cNvSpPr/>
          <p:nvPr/>
        </p:nvSpPr>
        <p:spPr>
          <a:xfrm rot="16200000">
            <a:off x="4516541" y="3428386"/>
            <a:ext cx="623395" cy="400050"/>
          </a:xfrm>
          <a:prstGeom prst="rightArrow">
            <a:avLst>
              <a:gd name="adj1" fmla="val 30952"/>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2" name="Arrow: Right 281">
            <a:extLst>
              <a:ext uri="{FF2B5EF4-FFF2-40B4-BE49-F238E27FC236}">
                <a16:creationId xmlns:a16="http://schemas.microsoft.com/office/drawing/2014/main" id="{A443319A-FC82-43AA-9AD9-BB27558066AB}"/>
              </a:ext>
            </a:extLst>
          </p:cNvPr>
          <p:cNvSpPr/>
          <p:nvPr/>
        </p:nvSpPr>
        <p:spPr>
          <a:xfrm rot="5400000">
            <a:off x="8205234" y="3569609"/>
            <a:ext cx="623396" cy="400050"/>
          </a:xfrm>
          <a:prstGeom prst="rightArrow">
            <a:avLst>
              <a:gd name="adj1" fmla="val 43651"/>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6" name="Arrow: Right 285">
            <a:extLst>
              <a:ext uri="{FF2B5EF4-FFF2-40B4-BE49-F238E27FC236}">
                <a16:creationId xmlns:a16="http://schemas.microsoft.com/office/drawing/2014/main" id="{DA390006-096B-4AF3-87D8-BEAD57BB94F8}"/>
              </a:ext>
            </a:extLst>
          </p:cNvPr>
          <p:cNvSpPr/>
          <p:nvPr/>
        </p:nvSpPr>
        <p:spPr>
          <a:xfrm rot="5400000">
            <a:off x="9221178" y="3569611"/>
            <a:ext cx="623398" cy="400050"/>
          </a:xfrm>
          <a:prstGeom prst="rightArrow">
            <a:avLst>
              <a:gd name="adj1" fmla="val 43651"/>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8" name="Arrow: Circular 247">
            <a:extLst>
              <a:ext uri="{FF2B5EF4-FFF2-40B4-BE49-F238E27FC236}">
                <a16:creationId xmlns:a16="http://schemas.microsoft.com/office/drawing/2014/main" id="{C16B2EF9-29B5-4900-B6FB-9A1D668D4538}"/>
              </a:ext>
            </a:extLst>
          </p:cNvPr>
          <p:cNvSpPr/>
          <p:nvPr/>
        </p:nvSpPr>
        <p:spPr>
          <a:xfrm rot="11122982">
            <a:off x="3536437" y="2884961"/>
            <a:ext cx="6429843" cy="2872205"/>
          </a:xfrm>
          <a:prstGeom prst="circularArrow">
            <a:avLst>
              <a:gd name="adj1" fmla="val 1604"/>
              <a:gd name="adj2" fmla="val 607623"/>
              <a:gd name="adj3" fmla="val 20251621"/>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9" name="Arrow: Circular 248">
            <a:extLst>
              <a:ext uri="{FF2B5EF4-FFF2-40B4-BE49-F238E27FC236}">
                <a16:creationId xmlns:a16="http://schemas.microsoft.com/office/drawing/2014/main" id="{216D95D8-4EB3-4E44-8C16-BCAA0179C5C3}"/>
              </a:ext>
            </a:extLst>
          </p:cNvPr>
          <p:cNvSpPr/>
          <p:nvPr/>
        </p:nvSpPr>
        <p:spPr>
          <a:xfrm rot="11204772">
            <a:off x="4878810" y="3509460"/>
            <a:ext cx="3917403" cy="1858670"/>
          </a:xfrm>
          <a:prstGeom prst="circularArrow">
            <a:avLst>
              <a:gd name="adj1" fmla="val 2990"/>
              <a:gd name="adj2" fmla="val 607623"/>
              <a:gd name="adj3" fmla="val 20245897"/>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0" name="Octagon 249">
            <a:extLst>
              <a:ext uri="{FF2B5EF4-FFF2-40B4-BE49-F238E27FC236}">
                <a16:creationId xmlns:a16="http://schemas.microsoft.com/office/drawing/2014/main" id="{71E408BA-8505-4E78-BF2C-1E645CFD433B}"/>
              </a:ext>
            </a:extLst>
          </p:cNvPr>
          <p:cNvSpPr/>
          <p:nvPr/>
        </p:nvSpPr>
        <p:spPr>
          <a:xfrm>
            <a:off x="7193224" y="4156903"/>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251" name="Octagon 250">
            <a:extLst>
              <a:ext uri="{FF2B5EF4-FFF2-40B4-BE49-F238E27FC236}">
                <a16:creationId xmlns:a16="http://schemas.microsoft.com/office/drawing/2014/main" id="{3DF71D63-AEC0-4EF4-B58C-B9E5EB3D31EB}"/>
              </a:ext>
            </a:extLst>
          </p:cNvPr>
          <p:cNvSpPr/>
          <p:nvPr/>
        </p:nvSpPr>
        <p:spPr>
          <a:xfrm>
            <a:off x="3812258" y="4979189"/>
            <a:ext cx="342900" cy="325183"/>
          </a:xfrm>
          <a:prstGeom prst="octagon">
            <a:avLst/>
          </a:prstGeom>
          <a:solidFill>
            <a:srgbClr val="737373"/>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252" name="Arrow: Circular 251">
            <a:extLst>
              <a:ext uri="{FF2B5EF4-FFF2-40B4-BE49-F238E27FC236}">
                <a16:creationId xmlns:a16="http://schemas.microsoft.com/office/drawing/2014/main" id="{BE675BD1-4C5D-4523-A41B-A3DFC1ABE349}"/>
              </a:ext>
            </a:extLst>
          </p:cNvPr>
          <p:cNvSpPr/>
          <p:nvPr/>
        </p:nvSpPr>
        <p:spPr>
          <a:xfrm rot="11122982">
            <a:off x="3532533" y="2885800"/>
            <a:ext cx="6429843" cy="2872205"/>
          </a:xfrm>
          <a:prstGeom prst="circularArrow">
            <a:avLst>
              <a:gd name="adj1" fmla="val 1604"/>
              <a:gd name="adj2" fmla="val 607623"/>
              <a:gd name="adj3" fmla="val 20251621"/>
              <a:gd name="adj4" fmla="val 10800000"/>
              <a:gd name="adj5" fmla="val 7046"/>
            </a:avLst>
          </a:prstGeom>
          <a:solidFill>
            <a:srgbClr val="737373"/>
          </a:solidFill>
          <a:ln>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53" name="Arrow: Circular 252">
            <a:extLst>
              <a:ext uri="{FF2B5EF4-FFF2-40B4-BE49-F238E27FC236}">
                <a16:creationId xmlns:a16="http://schemas.microsoft.com/office/drawing/2014/main" id="{BE7B7084-4FEC-4CA4-9946-90B2EC65244F}"/>
              </a:ext>
            </a:extLst>
          </p:cNvPr>
          <p:cNvSpPr/>
          <p:nvPr/>
        </p:nvSpPr>
        <p:spPr>
          <a:xfrm rot="11204772">
            <a:off x="4874906" y="3510299"/>
            <a:ext cx="3917403" cy="1858670"/>
          </a:xfrm>
          <a:prstGeom prst="circularArrow">
            <a:avLst>
              <a:gd name="adj1" fmla="val 2990"/>
              <a:gd name="adj2" fmla="val 607623"/>
              <a:gd name="adj3" fmla="val 20245897"/>
              <a:gd name="adj4" fmla="val 10800000"/>
              <a:gd name="adj5" fmla="val 7046"/>
            </a:avLst>
          </a:prstGeom>
          <a:solidFill>
            <a:srgbClr val="737373"/>
          </a:solidFill>
          <a:ln>
            <a:solidFill>
              <a:srgbClr val="525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0" name="Freeform 379">
            <a:extLst>
              <a:ext uri="{FF2B5EF4-FFF2-40B4-BE49-F238E27FC236}">
                <a16:creationId xmlns:a16="http://schemas.microsoft.com/office/drawing/2014/main" id="{B50D443B-6628-43FA-B1D7-C8C263155CBF}"/>
              </a:ext>
            </a:extLst>
          </p:cNvPr>
          <p:cNvSpPr>
            <a:spLocks noChangeAspect="1"/>
          </p:cNvSpPr>
          <p:nvPr/>
        </p:nvSpPr>
        <p:spPr bwMode="black">
          <a:xfrm>
            <a:off x="1682115" y="2243392"/>
            <a:ext cx="680668" cy="475274"/>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17" tIns="140573" rIns="175717" bIns="14057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895916" fontAlgn="base">
              <a:lnSpc>
                <a:spcPct val="90000"/>
              </a:lnSpc>
              <a:spcBef>
                <a:spcPct val="0"/>
              </a:spcBef>
              <a:spcAft>
                <a:spcPct val="0"/>
              </a:spcAft>
            </a:pPr>
            <a:endParaRPr lang="en-US" sz="2353">
              <a:solidFill>
                <a:schemeClr val="tx2"/>
              </a:solidFill>
              <a:ea typeface="Segoe UI" pitchFamily="34" charset="0"/>
              <a:cs typeface="Segoe UI" pitchFamily="34" charset="0"/>
            </a:endParaRPr>
          </a:p>
        </p:txBody>
      </p:sp>
      <p:grpSp>
        <p:nvGrpSpPr>
          <p:cNvPr id="175" name="Group 174">
            <a:extLst>
              <a:ext uri="{FF2B5EF4-FFF2-40B4-BE49-F238E27FC236}">
                <a16:creationId xmlns:a16="http://schemas.microsoft.com/office/drawing/2014/main" id="{7C100217-D48C-47B3-8676-35EE669A1261}"/>
              </a:ext>
            </a:extLst>
          </p:cNvPr>
          <p:cNvGrpSpPr/>
          <p:nvPr/>
        </p:nvGrpSpPr>
        <p:grpSpPr>
          <a:xfrm>
            <a:off x="2980440" y="1798697"/>
            <a:ext cx="2588382" cy="1903663"/>
            <a:chOff x="2980440" y="1798697"/>
            <a:chExt cx="2588382" cy="1903663"/>
          </a:xfrm>
        </p:grpSpPr>
        <p:grpSp>
          <p:nvGrpSpPr>
            <p:cNvPr id="3" name="Group 2">
              <a:extLst>
                <a:ext uri="{FF2B5EF4-FFF2-40B4-BE49-F238E27FC236}">
                  <a16:creationId xmlns:a16="http://schemas.microsoft.com/office/drawing/2014/main" id="{A0AB3D3B-28E0-46F3-9627-9B239C306865}"/>
                </a:ext>
              </a:extLst>
            </p:cNvPr>
            <p:cNvGrpSpPr/>
            <p:nvPr/>
          </p:nvGrpSpPr>
          <p:grpSpPr>
            <a:xfrm>
              <a:off x="2980440" y="1798697"/>
              <a:ext cx="2588382" cy="1903663"/>
              <a:chOff x="1886931" y="2240704"/>
              <a:chExt cx="2588382" cy="1903663"/>
            </a:xfrm>
          </p:grpSpPr>
          <p:grpSp>
            <p:nvGrpSpPr>
              <p:cNvPr id="2054" name="Group 2053">
                <a:extLst>
                  <a:ext uri="{FF2B5EF4-FFF2-40B4-BE49-F238E27FC236}">
                    <a16:creationId xmlns:a16="http://schemas.microsoft.com/office/drawing/2014/main" id="{FD956B21-EB66-4D5E-954D-289C5D3B3090}"/>
                  </a:ext>
                </a:extLst>
              </p:cNvPr>
              <p:cNvGrpSpPr/>
              <p:nvPr/>
            </p:nvGrpSpPr>
            <p:grpSpPr>
              <a:xfrm>
                <a:off x="1969511" y="2394784"/>
                <a:ext cx="430925" cy="1644657"/>
                <a:chOff x="2753149" y="2577350"/>
                <a:chExt cx="430925" cy="1644657"/>
              </a:xfrm>
            </p:grpSpPr>
            <p:sp>
              <p:nvSpPr>
                <p:cNvPr id="2048" name="Rectangle 2047">
                  <a:extLst>
                    <a:ext uri="{FF2B5EF4-FFF2-40B4-BE49-F238E27FC236}">
                      <a16:creationId xmlns:a16="http://schemas.microsoft.com/office/drawing/2014/main" id="{5A70A087-591F-4907-8372-955C2C2FF81F}"/>
                    </a:ext>
                  </a:extLst>
                </p:cNvPr>
                <p:cNvSpPr/>
                <p:nvPr/>
              </p:nvSpPr>
              <p:spPr>
                <a:xfrm>
                  <a:off x="2753149" y="2577350"/>
                  <a:ext cx="430925" cy="16446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Oval 4">
                  <a:extLst>
                    <a:ext uri="{FF2B5EF4-FFF2-40B4-BE49-F238E27FC236}">
                      <a16:creationId xmlns:a16="http://schemas.microsoft.com/office/drawing/2014/main" id="{04AFA81A-E395-4414-9F50-3B9AD874E612}"/>
                    </a:ext>
                  </a:extLst>
                </p:cNvPr>
                <p:cNvSpPr/>
                <p:nvPr/>
              </p:nvSpPr>
              <p:spPr>
                <a:xfrm>
                  <a:off x="2837575" y="2638952"/>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Oval 5">
                  <a:extLst>
                    <a:ext uri="{FF2B5EF4-FFF2-40B4-BE49-F238E27FC236}">
                      <a16:creationId xmlns:a16="http://schemas.microsoft.com/office/drawing/2014/main" id="{D2180F8C-37C1-4530-B18F-EDA162682FD3}"/>
                    </a:ext>
                  </a:extLst>
                </p:cNvPr>
                <p:cNvSpPr/>
                <p:nvPr/>
              </p:nvSpPr>
              <p:spPr>
                <a:xfrm>
                  <a:off x="2840660" y="304079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Oval 6">
                  <a:extLst>
                    <a:ext uri="{FF2B5EF4-FFF2-40B4-BE49-F238E27FC236}">
                      <a16:creationId xmlns:a16="http://schemas.microsoft.com/office/drawing/2014/main" id="{F768C9DB-91EB-493C-82F7-96D2A97562C7}"/>
                    </a:ext>
                  </a:extLst>
                </p:cNvPr>
                <p:cNvSpPr/>
                <p:nvPr/>
              </p:nvSpPr>
              <p:spPr>
                <a:xfrm>
                  <a:off x="2839541" y="348935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6" name="Group 2055">
                <a:extLst>
                  <a:ext uri="{FF2B5EF4-FFF2-40B4-BE49-F238E27FC236}">
                    <a16:creationId xmlns:a16="http://schemas.microsoft.com/office/drawing/2014/main" id="{341E3123-DEEF-4F51-9822-E3E36618D0F5}"/>
                  </a:ext>
                </a:extLst>
              </p:cNvPr>
              <p:cNvGrpSpPr/>
              <p:nvPr/>
            </p:nvGrpSpPr>
            <p:grpSpPr>
              <a:xfrm>
                <a:off x="3956800" y="2502216"/>
                <a:ext cx="434748" cy="1397725"/>
                <a:chOff x="4654384" y="2684782"/>
                <a:chExt cx="434748" cy="1397725"/>
              </a:xfrm>
            </p:grpSpPr>
            <p:sp>
              <p:nvSpPr>
                <p:cNvPr id="292" name="Rectangle 291">
                  <a:extLst>
                    <a:ext uri="{FF2B5EF4-FFF2-40B4-BE49-F238E27FC236}">
                      <a16:creationId xmlns:a16="http://schemas.microsoft.com/office/drawing/2014/main" id="{D2839D29-6AF2-4871-95FA-DA7869305981}"/>
                    </a:ext>
                  </a:extLst>
                </p:cNvPr>
                <p:cNvSpPr/>
                <p:nvPr/>
              </p:nvSpPr>
              <p:spPr>
                <a:xfrm>
                  <a:off x="4654384" y="2684782"/>
                  <a:ext cx="434748" cy="13977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a:extLst>
                    <a:ext uri="{FF2B5EF4-FFF2-40B4-BE49-F238E27FC236}">
                      <a16:creationId xmlns:a16="http://schemas.microsoft.com/office/drawing/2014/main" id="{2A1FEFFD-318E-4534-A617-8E6F8AB73022}"/>
                    </a:ext>
                  </a:extLst>
                </p:cNvPr>
                <p:cNvSpPr/>
                <p:nvPr/>
              </p:nvSpPr>
              <p:spPr>
                <a:xfrm>
                  <a:off x="4763548" y="2786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Oval 8">
                  <a:extLst>
                    <a:ext uri="{FF2B5EF4-FFF2-40B4-BE49-F238E27FC236}">
                      <a16:creationId xmlns:a16="http://schemas.microsoft.com/office/drawing/2014/main" id="{F0591B25-C71A-4389-9CCB-406065D39824}"/>
                    </a:ext>
                  </a:extLst>
                </p:cNvPr>
                <p:cNvSpPr/>
                <p:nvPr/>
              </p:nvSpPr>
              <p:spPr>
                <a:xfrm>
                  <a:off x="4772628"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Oval 9">
                  <a:extLst>
                    <a:ext uri="{FF2B5EF4-FFF2-40B4-BE49-F238E27FC236}">
                      <a16:creationId xmlns:a16="http://schemas.microsoft.com/office/drawing/2014/main" id="{8803B14E-CB82-4D84-A8B3-37CF6A824051}"/>
                    </a:ext>
                  </a:extLst>
                </p:cNvPr>
                <p:cNvSpPr/>
                <p:nvPr/>
              </p:nvSpPr>
              <p:spPr>
                <a:xfrm>
                  <a:off x="4770191" y="373301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055" name="Group 2054">
                <a:extLst>
                  <a:ext uri="{FF2B5EF4-FFF2-40B4-BE49-F238E27FC236}">
                    <a16:creationId xmlns:a16="http://schemas.microsoft.com/office/drawing/2014/main" id="{5FCA48F9-4D35-456C-BB72-314B2FA4E397}"/>
                  </a:ext>
                </a:extLst>
              </p:cNvPr>
              <p:cNvGrpSpPr/>
              <p:nvPr/>
            </p:nvGrpSpPr>
            <p:grpSpPr>
              <a:xfrm>
                <a:off x="2987310" y="2287174"/>
                <a:ext cx="469358" cy="1785055"/>
                <a:chOff x="3684894" y="2469740"/>
                <a:chExt cx="469358" cy="1785055"/>
              </a:xfrm>
            </p:grpSpPr>
            <p:sp>
              <p:nvSpPr>
                <p:cNvPr id="293" name="Rectangle 292">
                  <a:extLst>
                    <a:ext uri="{FF2B5EF4-FFF2-40B4-BE49-F238E27FC236}">
                      <a16:creationId xmlns:a16="http://schemas.microsoft.com/office/drawing/2014/main" id="{6DC59A6B-782D-4E1E-9803-7F0FA0270C8A}"/>
                    </a:ext>
                  </a:extLst>
                </p:cNvPr>
                <p:cNvSpPr/>
                <p:nvPr/>
              </p:nvSpPr>
              <p:spPr>
                <a:xfrm>
                  <a:off x="3684894" y="2469740"/>
                  <a:ext cx="469358" cy="178505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Oval 26">
                  <a:extLst>
                    <a:ext uri="{FF2B5EF4-FFF2-40B4-BE49-F238E27FC236}">
                      <a16:creationId xmlns:a16="http://schemas.microsoft.com/office/drawing/2014/main" id="{10A31CB9-8376-43B0-845D-C0A54CF4AF92}"/>
                    </a:ext>
                  </a:extLst>
                </p:cNvPr>
                <p:cNvSpPr/>
                <p:nvPr/>
              </p:nvSpPr>
              <p:spPr>
                <a:xfrm>
                  <a:off x="3815299"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Oval 27">
                  <a:extLst>
                    <a:ext uri="{FF2B5EF4-FFF2-40B4-BE49-F238E27FC236}">
                      <a16:creationId xmlns:a16="http://schemas.microsoft.com/office/drawing/2014/main" id="{E7DF9E35-090B-4089-A866-D613575640F3}"/>
                    </a:ext>
                  </a:extLst>
                </p:cNvPr>
                <p:cNvSpPr/>
                <p:nvPr/>
              </p:nvSpPr>
              <p:spPr>
                <a:xfrm>
                  <a:off x="3821917"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9" name="Oval 28">
                  <a:extLst>
                    <a:ext uri="{FF2B5EF4-FFF2-40B4-BE49-F238E27FC236}">
                      <a16:creationId xmlns:a16="http://schemas.microsoft.com/office/drawing/2014/main" id="{4C5A8BA7-DB70-4094-8626-E863E6005868}"/>
                    </a:ext>
                  </a:extLst>
                </p:cNvPr>
                <p:cNvSpPr/>
                <p:nvPr/>
              </p:nvSpPr>
              <p:spPr>
                <a:xfrm>
                  <a:off x="3821942"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Oval 29">
                  <a:extLst>
                    <a:ext uri="{FF2B5EF4-FFF2-40B4-BE49-F238E27FC236}">
                      <a16:creationId xmlns:a16="http://schemas.microsoft.com/office/drawing/2014/main" id="{A8C7545C-9C60-442D-B19D-6834D61783E4}"/>
                    </a:ext>
                  </a:extLst>
                </p:cNvPr>
                <p:cNvSpPr/>
                <p:nvPr/>
              </p:nvSpPr>
              <p:spPr>
                <a:xfrm>
                  <a:off x="3818608"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Oval 30">
                  <a:extLst>
                    <a:ext uri="{FF2B5EF4-FFF2-40B4-BE49-F238E27FC236}">
                      <a16:creationId xmlns:a16="http://schemas.microsoft.com/office/drawing/2014/main" id="{267087A1-261F-45F7-84DE-85A827E607CC}"/>
                    </a:ext>
                  </a:extLst>
                </p:cNvPr>
                <p:cNvSpPr/>
                <p:nvPr/>
              </p:nvSpPr>
              <p:spPr>
                <a:xfrm>
                  <a:off x="3821917"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49" name="Group 2048">
                <a:extLst>
                  <a:ext uri="{FF2B5EF4-FFF2-40B4-BE49-F238E27FC236}">
                    <a16:creationId xmlns:a16="http://schemas.microsoft.com/office/drawing/2014/main" id="{191A9D97-2700-4F10-9427-6C723C7095EC}"/>
                  </a:ext>
                </a:extLst>
              </p:cNvPr>
              <p:cNvGrpSpPr/>
              <p:nvPr/>
            </p:nvGrpSpPr>
            <p:grpSpPr>
              <a:xfrm>
                <a:off x="2282537" y="2465837"/>
                <a:ext cx="841821" cy="1427728"/>
                <a:chOff x="2282537" y="2465837"/>
                <a:chExt cx="841821" cy="1427728"/>
              </a:xfrm>
            </p:grpSpPr>
            <p:cxnSp>
              <p:nvCxnSpPr>
                <p:cNvPr id="12" name="Straight Arrow Connector 11">
                  <a:extLst>
                    <a:ext uri="{FF2B5EF4-FFF2-40B4-BE49-F238E27FC236}">
                      <a16:creationId xmlns:a16="http://schemas.microsoft.com/office/drawing/2014/main" id="{CB8A4C91-0428-400A-ACD7-FF07FF3AF7AF}"/>
                    </a:ext>
                  </a:extLst>
                </p:cNvPr>
                <p:cNvCxnSpPr>
                  <a:stCxn id="5" idx="6"/>
                  <a:endCxn id="27" idx="2"/>
                </p:cNvCxnSpPr>
                <p:nvPr/>
              </p:nvCxnSpPr>
              <p:spPr>
                <a:xfrm flipV="1">
                  <a:off x="2282537" y="2465837"/>
                  <a:ext cx="835178" cy="10484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4D85CB0-5ED5-4EEE-BE57-CB49763FD470}"/>
                    </a:ext>
                  </a:extLst>
                </p:cNvPr>
                <p:cNvCxnSpPr>
                  <a:cxnSpLocks/>
                  <a:stCxn id="7" idx="6"/>
                  <a:endCxn id="28" idx="2"/>
                </p:cNvCxnSpPr>
                <p:nvPr/>
              </p:nvCxnSpPr>
              <p:spPr>
                <a:xfrm flipV="1">
                  <a:off x="2284503" y="2808737"/>
                  <a:ext cx="839830" cy="61234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14C5159-2BDD-46FE-8475-9DAC00F84B01}"/>
                    </a:ext>
                  </a:extLst>
                </p:cNvPr>
                <p:cNvCxnSpPr>
                  <a:cxnSpLocks/>
                  <a:stCxn id="5" idx="6"/>
                  <a:endCxn id="28" idx="2"/>
                </p:cNvCxnSpPr>
                <p:nvPr/>
              </p:nvCxnSpPr>
              <p:spPr>
                <a:xfrm>
                  <a:off x="2282537" y="2570686"/>
                  <a:ext cx="841796" cy="23805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ACC7EE1-A648-4969-80AA-E19785354A41}"/>
                    </a:ext>
                  </a:extLst>
                </p:cNvPr>
                <p:cNvCxnSpPr>
                  <a:cxnSpLocks/>
                  <a:stCxn id="6" idx="6"/>
                  <a:endCxn id="29" idx="2"/>
                </p:cNvCxnSpPr>
                <p:nvPr/>
              </p:nvCxnSpPr>
              <p:spPr>
                <a:xfrm>
                  <a:off x="2285622" y="2972531"/>
                  <a:ext cx="838736" cy="19082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B9C935-7858-45CC-9737-CD4937080550}"/>
                    </a:ext>
                  </a:extLst>
                </p:cNvPr>
                <p:cNvCxnSpPr>
                  <a:cxnSpLocks/>
                  <a:stCxn id="6" idx="6"/>
                  <a:endCxn id="31" idx="2"/>
                </p:cNvCxnSpPr>
                <p:nvPr/>
              </p:nvCxnSpPr>
              <p:spPr>
                <a:xfrm>
                  <a:off x="2285622" y="2972531"/>
                  <a:ext cx="838711" cy="92103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E2545C9-4ECA-4112-A4C2-DB6E69533B0F}"/>
                    </a:ext>
                  </a:extLst>
                </p:cNvPr>
                <p:cNvCxnSpPr>
                  <a:cxnSpLocks/>
                  <a:stCxn id="7" idx="6"/>
                  <a:endCxn id="30" idx="2"/>
                </p:cNvCxnSpPr>
                <p:nvPr/>
              </p:nvCxnSpPr>
              <p:spPr>
                <a:xfrm>
                  <a:off x="2284503" y="3421085"/>
                  <a:ext cx="836521" cy="10972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646E7B3-16F8-4070-86BF-5FEC93820577}"/>
                    </a:ext>
                  </a:extLst>
                </p:cNvPr>
                <p:cNvCxnSpPr>
                  <a:cxnSpLocks/>
                  <a:stCxn id="5" idx="6"/>
                  <a:endCxn id="30" idx="2"/>
                </p:cNvCxnSpPr>
                <p:nvPr/>
              </p:nvCxnSpPr>
              <p:spPr>
                <a:xfrm>
                  <a:off x="2282537" y="2570686"/>
                  <a:ext cx="838487" cy="96012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34B4868-4F69-48D7-A6CA-7D66EC3F9588}"/>
                    </a:ext>
                  </a:extLst>
                </p:cNvPr>
                <p:cNvCxnSpPr>
                  <a:cxnSpLocks/>
                  <a:stCxn id="5" idx="6"/>
                  <a:endCxn id="31" idx="2"/>
                </p:cNvCxnSpPr>
                <p:nvPr/>
              </p:nvCxnSpPr>
              <p:spPr>
                <a:xfrm>
                  <a:off x="2282537" y="2570686"/>
                  <a:ext cx="841796" cy="132287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921A405-2ACA-4978-A918-83DDCA8C719E}"/>
                    </a:ext>
                  </a:extLst>
                </p:cNvPr>
                <p:cNvCxnSpPr>
                  <a:cxnSpLocks/>
                  <a:stCxn id="6" idx="6"/>
                  <a:endCxn id="27" idx="2"/>
                </p:cNvCxnSpPr>
                <p:nvPr/>
              </p:nvCxnSpPr>
              <p:spPr>
                <a:xfrm flipV="1">
                  <a:off x="2285622" y="2465837"/>
                  <a:ext cx="832093" cy="50669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4BED60C-20E9-45F1-9BAF-2BCF69BC6A5A}"/>
                    </a:ext>
                  </a:extLst>
                </p:cNvPr>
                <p:cNvCxnSpPr>
                  <a:cxnSpLocks/>
                  <a:stCxn id="6" idx="6"/>
                  <a:endCxn id="28" idx="2"/>
                </p:cNvCxnSpPr>
                <p:nvPr/>
              </p:nvCxnSpPr>
              <p:spPr>
                <a:xfrm flipV="1">
                  <a:off x="2285622" y="2808737"/>
                  <a:ext cx="838711" cy="16379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92F7E67-3333-4D87-ACC7-F9D919AF5563}"/>
                    </a:ext>
                  </a:extLst>
                </p:cNvPr>
                <p:cNvCxnSpPr>
                  <a:cxnSpLocks/>
                  <a:stCxn id="6" idx="6"/>
                  <a:endCxn id="30" idx="2"/>
                </p:cNvCxnSpPr>
                <p:nvPr/>
              </p:nvCxnSpPr>
              <p:spPr>
                <a:xfrm>
                  <a:off x="2285622" y="2972531"/>
                  <a:ext cx="835402" cy="55828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E339E91-DD91-4925-8EEA-DD4B298425C5}"/>
                    </a:ext>
                  </a:extLst>
                </p:cNvPr>
                <p:cNvCxnSpPr>
                  <a:cxnSpLocks/>
                  <a:stCxn id="7" idx="6"/>
                  <a:endCxn id="31" idx="2"/>
                </p:cNvCxnSpPr>
                <p:nvPr/>
              </p:nvCxnSpPr>
              <p:spPr>
                <a:xfrm>
                  <a:off x="2284503" y="3421085"/>
                  <a:ext cx="839830" cy="47248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5330992-04EF-4FA0-A923-B99900E38441}"/>
                    </a:ext>
                  </a:extLst>
                </p:cNvPr>
                <p:cNvCxnSpPr>
                  <a:cxnSpLocks/>
                  <a:stCxn id="7" idx="6"/>
                  <a:endCxn id="27" idx="2"/>
                </p:cNvCxnSpPr>
                <p:nvPr/>
              </p:nvCxnSpPr>
              <p:spPr>
                <a:xfrm flipV="1">
                  <a:off x="2284503" y="2465837"/>
                  <a:ext cx="833212" cy="95524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051" name="Group 2050">
                <a:extLst>
                  <a:ext uri="{FF2B5EF4-FFF2-40B4-BE49-F238E27FC236}">
                    <a16:creationId xmlns:a16="http://schemas.microsoft.com/office/drawing/2014/main" id="{197E9D96-6FB4-4AE9-84D3-04C86737A9F9}"/>
                  </a:ext>
                </a:extLst>
              </p:cNvPr>
              <p:cNvGrpSpPr/>
              <p:nvPr/>
            </p:nvGrpSpPr>
            <p:grpSpPr>
              <a:xfrm>
                <a:off x="3346315" y="2465837"/>
                <a:ext cx="728729" cy="1427728"/>
                <a:chOff x="3346315" y="2465837"/>
                <a:chExt cx="728729" cy="1427728"/>
              </a:xfrm>
            </p:grpSpPr>
            <p:cxnSp>
              <p:nvCxnSpPr>
                <p:cNvPr id="19" name="Straight Arrow Connector 18">
                  <a:extLst>
                    <a:ext uri="{FF2B5EF4-FFF2-40B4-BE49-F238E27FC236}">
                      <a16:creationId xmlns:a16="http://schemas.microsoft.com/office/drawing/2014/main" id="{90F1F188-C976-421D-908F-373F5D769F35}"/>
                    </a:ext>
                  </a:extLst>
                </p:cNvPr>
                <p:cNvCxnSpPr>
                  <a:cxnSpLocks/>
                  <a:stCxn id="27" idx="6"/>
                  <a:endCxn id="8" idx="2"/>
                </p:cNvCxnSpPr>
                <p:nvPr/>
              </p:nvCxnSpPr>
              <p:spPr>
                <a:xfrm>
                  <a:off x="3346315" y="2465837"/>
                  <a:ext cx="719649" cy="25260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994CC90-BD4F-4E27-B6A4-C7FD00EEDBEC}"/>
                    </a:ext>
                  </a:extLst>
                </p:cNvPr>
                <p:cNvCxnSpPr>
                  <a:cxnSpLocks/>
                  <a:stCxn id="28" idx="6"/>
                  <a:endCxn id="8" idx="2"/>
                </p:cNvCxnSpPr>
                <p:nvPr/>
              </p:nvCxnSpPr>
              <p:spPr>
                <a:xfrm flipV="1">
                  <a:off x="3352933" y="2718437"/>
                  <a:ext cx="713031" cy="9030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CCB0653-5EF4-4441-BEF8-291B1BEC4153}"/>
                    </a:ext>
                  </a:extLst>
                </p:cNvPr>
                <p:cNvCxnSpPr>
                  <a:cxnSpLocks/>
                  <a:stCxn id="29" idx="6"/>
                  <a:endCxn id="8" idx="2"/>
                </p:cNvCxnSpPr>
                <p:nvPr/>
              </p:nvCxnSpPr>
              <p:spPr>
                <a:xfrm flipV="1">
                  <a:off x="3352958" y="2718437"/>
                  <a:ext cx="713006" cy="4449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7D1F83B-009F-4773-A6A8-F71C9EDD7C63}"/>
                    </a:ext>
                  </a:extLst>
                </p:cNvPr>
                <p:cNvCxnSpPr>
                  <a:cxnSpLocks/>
                  <a:stCxn id="28" idx="6"/>
                  <a:endCxn id="9" idx="2"/>
                </p:cNvCxnSpPr>
                <p:nvPr/>
              </p:nvCxnSpPr>
              <p:spPr>
                <a:xfrm>
                  <a:off x="3352933" y="2808737"/>
                  <a:ext cx="722111" cy="3546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58D0746-EA39-4B10-B65A-2F52FBA1B7EF}"/>
                    </a:ext>
                  </a:extLst>
                </p:cNvPr>
                <p:cNvCxnSpPr>
                  <a:cxnSpLocks/>
                  <a:stCxn id="30" idx="6"/>
                  <a:endCxn id="9" idx="2"/>
                </p:cNvCxnSpPr>
                <p:nvPr/>
              </p:nvCxnSpPr>
              <p:spPr>
                <a:xfrm flipV="1">
                  <a:off x="3349624" y="3163360"/>
                  <a:ext cx="725420" cy="36745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75CB09A-6690-4EDC-9FB7-48694AEC9B5A}"/>
                    </a:ext>
                  </a:extLst>
                </p:cNvPr>
                <p:cNvCxnSpPr>
                  <a:cxnSpLocks/>
                  <a:stCxn id="31" idx="6"/>
                  <a:endCxn id="9" idx="2"/>
                </p:cNvCxnSpPr>
                <p:nvPr/>
              </p:nvCxnSpPr>
              <p:spPr>
                <a:xfrm flipV="1">
                  <a:off x="3352933" y="3163360"/>
                  <a:ext cx="722111" cy="73020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173A145-B3BB-43E5-8516-B3AA9784566E}"/>
                    </a:ext>
                  </a:extLst>
                </p:cNvPr>
                <p:cNvCxnSpPr>
                  <a:cxnSpLocks/>
                  <a:stCxn id="31" idx="6"/>
                  <a:endCxn id="10" idx="2"/>
                </p:cNvCxnSpPr>
                <p:nvPr/>
              </p:nvCxnSpPr>
              <p:spPr>
                <a:xfrm flipV="1">
                  <a:off x="3352933" y="3664750"/>
                  <a:ext cx="719674" cy="22881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7FB060-EFA1-4E6D-997E-459F6F69B57F}"/>
                    </a:ext>
                  </a:extLst>
                </p:cNvPr>
                <p:cNvCxnSpPr>
                  <a:cxnSpLocks/>
                  <a:stCxn id="27" idx="6"/>
                  <a:endCxn id="10" idx="2"/>
                </p:cNvCxnSpPr>
                <p:nvPr/>
              </p:nvCxnSpPr>
              <p:spPr>
                <a:xfrm>
                  <a:off x="3346315" y="2465837"/>
                  <a:ext cx="726292" cy="119891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5D80E1BD-02F3-48F8-A3CC-CC8437C12B15}"/>
                    </a:ext>
                  </a:extLst>
                </p:cNvPr>
                <p:cNvCxnSpPr>
                  <a:cxnSpLocks/>
                  <a:stCxn id="30" idx="6"/>
                  <a:endCxn id="8" idx="2"/>
                </p:cNvCxnSpPr>
                <p:nvPr/>
              </p:nvCxnSpPr>
              <p:spPr>
                <a:xfrm flipV="1">
                  <a:off x="3349624" y="2718437"/>
                  <a:ext cx="716340" cy="81237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F0949D1-B52B-4FE0-90A3-F6B4BE4596BC}"/>
                    </a:ext>
                  </a:extLst>
                </p:cNvPr>
                <p:cNvCxnSpPr>
                  <a:cxnSpLocks/>
                  <a:stCxn id="31" idx="6"/>
                  <a:endCxn id="8" idx="2"/>
                </p:cNvCxnSpPr>
                <p:nvPr/>
              </p:nvCxnSpPr>
              <p:spPr>
                <a:xfrm flipV="1">
                  <a:off x="3352933" y="2718437"/>
                  <a:ext cx="713031" cy="117512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6532059-88A7-4EBA-86EB-114277DDFCB7}"/>
                    </a:ext>
                  </a:extLst>
                </p:cNvPr>
                <p:cNvCxnSpPr>
                  <a:cxnSpLocks/>
                  <a:stCxn id="27" idx="6"/>
                  <a:endCxn id="9" idx="2"/>
                </p:cNvCxnSpPr>
                <p:nvPr/>
              </p:nvCxnSpPr>
              <p:spPr>
                <a:xfrm>
                  <a:off x="3346315" y="2465837"/>
                  <a:ext cx="728729" cy="6975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A35172A-D8C7-477E-B519-2398636D25EF}"/>
                    </a:ext>
                  </a:extLst>
                </p:cNvPr>
                <p:cNvCxnSpPr>
                  <a:cxnSpLocks/>
                  <a:stCxn id="29" idx="6"/>
                  <a:endCxn id="9" idx="2"/>
                </p:cNvCxnSpPr>
                <p:nvPr/>
              </p:nvCxnSpPr>
              <p:spPr>
                <a:xfrm>
                  <a:off x="3352958" y="3163360"/>
                  <a:ext cx="722086" cy="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265E13F-AFA5-43B2-8B15-94FD77CCD038}"/>
                    </a:ext>
                  </a:extLst>
                </p:cNvPr>
                <p:cNvCxnSpPr>
                  <a:cxnSpLocks/>
                  <a:stCxn id="29" idx="6"/>
                  <a:endCxn id="10" idx="2"/>
                </p:cNvCxnSpPr>
                <p:nvPr/>
              </p:nvCxnSpPr>
              <p:spPr>
                <a:xfrm>
                  <a:off x="3352958" y="3163360"/>
                  <a:ext cx="719649" cy="50139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BFB67F5-B694-4E12-8689-755B4F1DDB34}"/>
                    </a:ext>
                  </a:extLst>
                </p:cNvPr>
                <p:cNvCxnSpPr>
                  <a:cxnSpLocks/>
                  <a:stCxn id="30" idx="6"/>
                  <a:endCxn id="10" idx="2"/>
                </p:cNvCxnSpPr>
                <p:nvPr/>
              </p:nvCxnSpPr>
              <p:spPr>
                <a:xfrm>
                  <a:off x="3349624" y="3530811"/>
                  <a:ext cx="722983" cy="13393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D63A129-100E-4BCB-AE12-AF737994F678}"/>
                    </a:ext>
                  </a:extLst>
                </p:cNvPr>
                <p:cNvCxnSpPr>
                  <a:cxnSpLocks/>
                  <a:stCxn id="28" idx="6"/>
                  <a:endCxn id="10" idx="2"/>
                </p:cNvCxnSpPr>
                <p:nvPr/>
              </p:nvCxnSpPr>
              <p:spPr>
                <a:xfrm>
                  <a:off x="3352933" y="2808737"/>
                  <a:ext cx="719674" cy="85601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sp>
            <p:nvSpPr>
              <p:cNvPr id="125" name="Rectangle: Rounded Corners 124">
                <a:extLst>
                  <a:ext uri="{FF2B5EF4-FFF2-40B4-BE49-F238E27FC236}">
                    <a16:creationId xmlns:a16="http://schemas.microsoft.com/office/drawing/2014/main" id="{45F6454E-23EF-4BC4-BA51-6A2898E945BA}"/>
                  </a:ext>
                </a:extLst>
              </p:cNvPr>
              <p:cNvSpPr/>
              <p:nvPr/>
            </p:nvSpPr>
            <p:spPr>
              <a:xfrm>
                <a:off x="1886931" y="2240704"/>
                <a:ext cx="2588382" cy="1903663"/>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1" name="Oval 260">
              <a:extLst>
                <a:ext uri="{FF2B5EF4-FFF2-40B4-BE49-F238E27FC236}">
                  <a16:creationId xmlns:a16="http://schemas.microsoft.com/office/drawing/2014/main" id="{4C39CE9F-45E7-4F98-83DD-4E6ECE5E4504}"/>
                </a:ext>
              </a:extLst>
            </p:cNvPr>
            <p:cNvSpPr/>
            <p:nvPr/>
          </p:nvSpPr>
          <p:spPr>
            <a:xfrm>
              <a:off x="3145857" y="330160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62" name="Straight Arrow Connector 261">
              <a:extLst>
                <a:ext uri="{FF2B5EF4-FFF2-40B4-BE49-F238E27FC236}">
                  <a16:creationId xmlns:a16="http://schemas.microsoft.com/office/drawing/2014/main" id="{C7B6582C-90B6-4F1E-A02C-EC06898F4249}"/>
                </a:ext>
              </a:extLst>
            </p:cNvPr>
            <p:cNvCxnSpPr>
              <a:cxnSpLocks/>
              <a:stCxn id="261" idx="6"/>
              <a:endCxn id="31" idx="2"/>
            </p:cNvCxnSpPr>
            <p:nvPr/>
          </p:nvCxnSpPr>
          <p:spPr>
            <a:xfrm>
              <a:off x="3374457" y="3415901"/>
              <a:ext cx="843385" cy="3565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1C7A6F9C-0B21-43D3-8713-493F5EAB9399}"/>
                </a:ext>
              </a:extLst>
            </p:cNvPr>
            <p:cNvCxnSpPr>
              <a:cxnSpLocks/>
              <a:stCxn id="261" idx="6"/>
              <a:endCxn id="30" idx="2"/>
            </p:cNvCxnSpPr>
            <p:nvPr/>
          </p:nvCxnSpPr>
          <p:spPr>
            <a:xfrm flipV="1">
              <a:off x="3374457" y="3088804"/>
              <a:ext cx="840076" cy="32709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229A39B8-DBC3-4874-A6B5-74E7EEEF8118}"/>
                </a:ext>
              </a:extLst>
            </p:cNvPr>
            <p:cNvCxnSpPr>
              <a:cxnSpLocks/>
              <a:stCxn id="261" idx="6"/>
              <a:endCxn id="29" idx="2"/>
            </p:cNvCxnSpPr>
            <p:nvPr/>
          </p:nvCxnSpPr>
          <p:spPr>
            <a:xfrm flipV="1">
              <a:off x="3374457" y="2721353"/>
              <a:ext cx="843410" cy="69454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EAADE53B-FBA9-4C09-9F0D-8BCB97B23CB1}"/>
                </a:ext>
              </a:extLst>
            </p:cNvPr>
            <p:cNvCxnSpPr>
              <a:cxnSpLocks/>
              <a:stCxn id="261" idx="6"/>
              <a:endCxn id="28" idx="2"/>
            </p:cNvCxnSpPr>
            <p:nvPr/>
          </p:nvCxnSpPr>
          <p:spPr>
            <a:xfrm flipV="1">
              <a:off x="3374457" y="2366730"/>
              <a:ext cx="843385" cy="104917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79B525CF-077F-42E4-B089-E3FE3253EB8A}"/>
                </a:ext>
              </a:extLst>
            </p:cNvPr>
            <p:cNvCxnSpPr>
              <a:cxnSpLocks/>
              <a:stCxn id="261" idx="6"/>
              <a:endCxn id="27" idx="2"/>
            </p:cNvCxnSpPr>
            <p:nvPr/>
          </p:nvCxnSpPr>
          <p:spPr>
            <a:xfrm flipV="1">
              <a:off x="3374457" y="2023830"/>
              <a:ext cx="836767" cy="139207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07EAC322-D10E-422F-9A19-5862657A9135}"/>
                </a:ext>
              </a:extLst>
            </p:cNvPr>
            <p:cNvCxnSpPr>
              <a:cxnSpLocks/>
              <a:stCxn id="7" idx="6"/>
            </p:cNvCxnSpPr>
            <p:nvPr/>
          </p:nvCxnSpPr>
          <p:spPr>
            <a:xfrm flipV="1">
              <a:off x="3378012" y="2736872"/>
              <a:ext cx="830292" cy="24220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90" name="Straight Arrow Connector 289">
              <a:extLst>
                <a:ext uri="{FF2B5EF4-FFF2-40B4-BE49-F238E27FC236}">
                  <a16:creationId xmlns:a16="http://schemas.microsoft.com/office/drawing/2014/main" id="{1BB091A0-83E1-4147-B4AD-35954FACBBD9}"/>
                </a:ext>
              </a:extLst>
            </p:cNvPr>
            <p:cNvCxnSpPr>
              <a:cxnSpLocks/>
              <a:stCxn id="5" idx="6"/>
              <a:endCxn id="29" idx="2"/>
            </p:cNvCxnSpPr>
            <p:nvPr/>
          </p:nvCxnSpPr>
          <p:spPr>
            <a:xfrm>
              <a:off x="3376046" y="2128679"/>
              <a:ext cx="841821" cy="59267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B16232CA-5A8D-4027-9F2E-4C884EA91EEA}"/>
              </a:ext>
            </a:extLst>
          </p:cNvPr>
          <p:cNvGrpSpPr/>
          <p:nvPr/>
        </p:nvGrpSpPr>
        <p:grpSpPr>
          <a:xfrm>
            <a:off x="7334431" y="1807239"/>
            <a:ext cx="2976615" cy="1903663"/>
            <a:chOff x="7334431" y="1807239"/>
            <a:chExt cx="2976615" cy="1903663"/>
          </a:xfrm>
        </p:grpSpPr>
        <p:sp>
          <p:nvSpPr>
            <p:cNvPr id="235" name="Arrow: Right 234">
              <a:extLst>
                <a:ext uri="{FF2B5EF4-FFF2-40B4-BE49-F238E27FC236}">
                  <a16:creationId xmlns:a16="http://schemas.microsoft.com/office/drawing/2014/main" id="{A95F8E74-8910-4CBF-BF30-0B101857E046}"/>
                </a:ext>
              </a:extLst>
            </p:cNvPr>
            <p:cNvSpPr/>
            <p:nvPr/>
          </p:nvSpPr>
          <p:spPr>
            <a:xfrm>
              <a:off x="7334431" y="2600587"/>
              <a:ext cx="342900" cy="400050"/>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Group 3">
              <a:extLst>
                <a:ext uri="{FF2B5EF4-FFF2-40B4-BE49-F238E27FC236}">
                  <a16:creationId xmlns:a16="http://schemas.microsoft.com/office/drawing/2014/main" id="{1EBD05C3-B0DA-4ACC-95B1-93C15019303E}"/>
                </a:ext>
              </a:extLst>
            </p:cNvPr>
            <p:cNvGrpSpPr/>
            <p:nvPr/>
          </p:nvGrpSpPr>
          <p:grpSpPr>
            <a:xfrm>
              <a:off x="7722664" y="1807239"/>
              <a:ext cx="2588382" cy="1903663"/>
              <a:chOff x="6629155" y="2249246"/>
              <a:chExt cx="2588382" cy="1903663"/>
            </a:xfrm>
          </p:grpSpPr>
          <p:sp>
            <p:nvSpPr>
              <p:cNvPr id="339" name="Rectangle: Rounded Corners 338">
                <a:extLst>
                  <a:ext uri="{FF2B5EF4-FFF2-40B4-BE49-F238E27FC236}">
                    <a16:creationId xmlns:a16="http://schemas.microsoft.com/office/drawing/2014/main" id="{779609EF-CA6C-42BA-B6A2-F588350AD34C}"/>
                  </a:ext>
                </a:extLst>
              </p:cNvPr>
              <p:cNvSpPr/>
              <p:nvPr/>
            </p:nvSpPr>
            <p:spPr>
              <a:xfrm>
                <a:off x="6629155" y="2249246"/>
                <a:ext cx="2588382" cy="1903663"/>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57" name="Group 2056">
                <a:extLst>
                  <a:ext uri="{FF2B5EF4-FFF2-40B4-BE49-F238E27FC236}">
                    <a16:creationId xmlns:a16="http://schemas.microsoft.com/office/drawing/2014/main" id="{7995C24C-D644-45E3-BB0E-798FC9241F50}"/>
                  </a:ext>
                </a:extLst>
              </p:cNvPr>
              <p:cNvGrpSpPr/>
              <p:nvPr/>
            </p:nvGrpSpPr>
            <p:grpSpPr>
              <a:xfrm>
                <a:off x="6747410" y="2495840"/>
                <a:ext cx="430925" cy="1397725"/>
                <a:chOff x="7746653" y="2678406"/>
                <a:chExt cx="430925" cy="1397725"/>
              </a:xfrm>
            </p:grpSpPr>
            <p:sp>
              <p:nvSpPr>
                <p:cNvPr id="338" name="Rectangle 337">
                  <a:extLst>
                    <a:ext uri="{FF2B5EF4-FFF2-40B4-BE49-F238E27FC236}">
                      <a16:creationId xmlns:a16="http://schemas.microsoft.com/office/drawing/2014/main" id="{BB255EEE-462E-47A0-876A-05EE19EB6C78}"/>
                    </a:ext>
                  </a:extLst>
                </p:cNvPr>
                <p:cNvSpPr/>
                <p:nvPr/>
              </p:nvSpPr>
              <p:spPr>
                <a:xfrm>
                  <a:off x="7746653" y="2678406"/>
                  <a:ext cx="430925" cy="139772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Oval 339">
                  <a:extLst>
                    <a:ext uri="{FF2B5EF4-FFF2-40B4-BE49-F238E27FC236}">
                      <a16:creationId xmlns:a16="http://schemas.microsoft.com/office/drawing/2014/main" id="{722495FB-BE94-4188-A1A7-E16477DF6663}"/>
                    </a:ext>
                  </a:extLst>
                </p:cNvPr>
                <p:cNvSpPr/>
                <p:nvPr/>
              </p:nvSpPr>
              <p:spPr>
                <a:xfrm>
                  <a:off x="7834557" y="2810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41" name="Oval 340">
                  <a:extLst>
                    <a:ext uri="{FF2B5EF4-FFF2-40B4-BE49-F238E27FC236}">
                      <a16:creationId xmlns:a16="http://schemas.microsoft.com/office/drawing/2014/main" id="{929A69DA-C60E-45B0-BBEC-E237FB92CA17}"/>
                    </a:ext>
                  </a:extLst>
                </p:cNvPr>
                <p:cNvSpPr/>
                <p:nvPr/>
              </p:nvSpPr>
              <p:spPr>
                <a:xfrm>
                  <a:off x="7834557"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2" name="Oval 341">
                  <a:extLst>
                    <a:ext uri="{FF2B5EF4-FFF2-40B4-BE49-F238E27FC236}">
                      <a16:creationId xmlns:a16="http://schemas.microsoft.com/office/drawing/2014/main" id="{24A257EC-CC3A-4B29-9101-599EADE57E33}"/>
                    </a:ext>
                  </a:extLst>
                </p:cNvPr>
                <p:cNvSpPr/>
                <p:nvPr/>
              </p:nvSpPr>
              <p:spPr>
                <a:xfrm>
                  <a:off x="7834557" y="372330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9" name="Group 2058">
                <a:extLst>
                  <a:ext uri="{FF2B5EF4-FFF2-40B4-BE49-F238E27FC236}">
                    <a16:creationId xmlns:a16="http://schemas.microsoft.com/office/drawing/2014/main" id="{13A31A32-E139-41B3-902D-919C29DB7AD0}"/>
                  </a:ext>
                </a:extLst>
              </p:cNvPr>
              <p:cNvGrpSpPr/>
              <p:nvPr/>
            </p:nvGrpSpPr>
            <p:grpSpPr>
              <a:xfrm>
                <a:off x="8648645" y="2330157"/>
                <a:ext cx="434748" cy="1709283"/>
                <a:chOff x="9647888" y="2512723"/>
                <a:chExt cx="434748" cy="1709283"/>
              </a:xfrm>
            </p:grpSpPr>
            <p:sp>
              <p:nvSpPr>
                <p:cNvPr id="337" name="Rectangle 336">
                  <a:extLst>
                    <a:ext uri="{FF2B5EF4-FFF2-40B4-BE49-F238E27FC236}">
                      <a16:creationId xmlns:a16="http://schemas.microsoft.com/office/drawing/2014/main" id="{61F0F571-652B-4580-887E-3985DCF144E2}"/>
                    </a:ext>
                  </a:extLst>
                </p:cNvPr>
                <p:cNvSpPr/>
                <p:nvPr/>
              </p:nvSpPr>
              <p:spPr>
                <a:xfrm>
                  <a:off x="9647888" y="2512723"/>
                  <a:ext cx="434748" cy="170928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3" name="Oval 342">
                  <a:extLst>
                    <a:ext uri="{FF2B5EF4-FFF2-40B4-BE49-F238E27FC236}">
                      <a16:creationId xmlns:a16="http://schemas.microsoft.com/office/drawing/2014/main" id="{2A3E0540-10C8-477E-984D-8391F9153A1B}"/>
                    </a:ext>
                  </a:extLst>
                </p:cNvPr>
                <p:cNvSpPr/>
                <p:nvPr/>
              </p:nvSpPr>
              <p:spPr>
                <a:xfrm>
                  <a:off x="9760419" y="258643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4" name="Oval 343">
                  <a:extLst>
                    <a:ext uri="{FF2B5EF4-FFF2-40B4-BE49-F238E27FC236}">
                      <a16:creationId xmlns:a16="http://schemas.microsoft.com/office/drawing/2014/main" id="{C032F76D-D17F-4DB1-BB62-A59712AAB5D9}"/>
                    </a:ext>
                  </a:extLst>
                </p:cNvPr>
                <p:cNvSpPr/>
                <p:nvPr/>
              </p:nvSpPr>
              <p:spPr>
                <a:xfrm>
                  <a:off x="9770313" y="299809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5" name="Oval 344">
                  <a:extLst>
                    <a:ext uri="{FF2B5EF4-FFF2-40B4-BE49-F238E27FC236}">
                      <a16:creationId xmlns:a16="http://schemas.microsoft.com/office/drawing/2014/main" id="{B863C99F-7AD8-419A-9BE5-8952F8D3FACC}"/>
                    </a:ext>
                  </a:extLst>
                </p:cNvPr>
                <p:cNvSpPr/>
                <p:nvPr/>
              </p:nvSpPr>
              <p:spPr>
                <a:xfrm>
                  <a:off x="9773798" y="3419309"/>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2058" name="Group 2057">
                <a:extLst>
                  <a:ext uri="{FF2B5EF4-FFF2-40B4-BE49-F238E27FC236}">
                    <a16:creationId xmlns:a16="http://schemas.microsoft.com/office/drawing/2014/main" id="{FBB322FD-FBD1-4AC7-AEBC-5C99FBA9545C}"/>
                  </a:ext>
                </a:extLst>
              </p:cNvPr>
              <p:cNvGrpSpPr/>
              <p:nvPr/>
            </p:nvGrpSpPr>
            <p:grpSpPr>
              <a:xfrm>
                <a:off x="7679155" y="2287174"/>
                <a:ext cx="469358" cy="1785055"/>
                <a:chOff x="8678398" y="2469740"/>
                <a:chExt cx="469358" cy="1785055"/>
              </a:xfrm>
            </p:grpSpPr>
            <p:sp>
              <p:nvSpPr>
                <p:cNvPr id="336" name="Rectangle 335">
                  <a:extLst>
                    <a:ext uri="{FF2B5EF4-FFF2-40B4-BE49-F238E27FC236}">
                      <a16:creationId xmlns:a16="http://schemas.microsoft.com/office/drawing/2014/main" id="{D8D70265-5F13-4FEE-899E-95D9A0740219}"/>
                    </a:ext>
                  </a:extLst>
                </p:cNvPr>
                <p:cNvSpPr/>
                <p:nvPr/>
              </p:nvSpPr>
              <p:spPr>
                <a:xfrm>
                  <a:off x="8678398" y="2469740"/>
                  <a:ext cx="469358" cy="178505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6" name="Oval 345">
                  <a:extLst>
                    <a:ext uri="{FF2B5EF4-FFF2-40B4-BE49-F238E27FC236}">
                      <a16:creationId xmlns:a16="http://schemas.microsoft.com/office/drawing/2014/main" id="{F2A5691C-311E-4A89-A972-B6DD6D42A658}"/>
                    </a:ext>
                  </a:extLst>
                </p:cNvPr>
                <p:cNvSpPr/>
                <p:nvPr/>
              </p:nvSpPr>
              <p:spPr>
                <a:xfrm>
                  <a:off x="8808803"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7" name="Oval 346">
                  <a:extLst>
                    <a:ext uri="{FF2B5EF4-FFF2-40B4-BE49-F238E27FC236}">
                      <a16:creationId xmlns:a16="http://schemas.microsoft.com/office/drawing/2014/main" id="{0AC64264-CAD4-458A-8D11-7D7CFE45A350}"/>
                    </a:ext>
                  </a:extLst>
                </p:cNvPr>
                <p:cNvSpPr/>
                <p:nvPr/>
              </p:nvSpPr>
              <p:spPr>
                <a:xfrm>
                  <a:off x="8815421"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8" name="Oval 347">
                  <a:extLst>
                    <a:ext uri="{FF2B5EF4-FFF2-40B4-BE49-F238E27FC236}">
                      <a16:creationId xmlns:a16="http://schemas.microsoft.com/office/drawing/2014/main" id="{94741CB7-5377-416B-A9B4-AF867268E3BE}"/>
                    </a:ext>
                  </a:extLst>
                </p:cNvPr>
                <p:cNvSpPr/>
                <p:nvPr/>
              </p:nvSpPr>
              <p:spPr>
                <a:xfrm>
                  <a:off x="8815446"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9" name="Oval 348">
                  <a:extLst>
                    <a:ext uri="{FF2B5EF4-FFF2-40B4-BE49-F238E27FC236}">
                      <a16:creationId xmlns:a16="http://schemas.microsoft.com/office/drawing/2014/main" id="{350EE390-DFC4-4311-9F0C-3FF38709B631}"/>
                    </a:ext>
                  </a:extLst>
                </p:cNvPr>
                <p:cNvSpPr/>
                <p:nvPr/>
              </p:nvSpPr>
              <p:spPr>
                <a:xfrm>
                  <a:off x="8812112"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0" name="Oval 349">
                  <a:extLst>
                    <a:ext uri="{FF2B5EF4-FFF2-40B4-BE49-F238E27FC236}">
                      <a16:creationId xmlns:a16="http://schemas.microsoft.com/office/drawing/2014/main" id="{1192873D-18A2-4FDD-A6E0-A62B77A2927B}"/>
                    </a:ext>
                  </a:extLst>
                </p:cNvPr>
                <p:cNvSpPr/>
                <p:nvPr/>
              </p:nvSpPr>
              <p:spPr>
                <a:xfrm>
                  <a:off x="8815421"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052" name="Group 2051">
                <a:extLst>
                  <a:ext uri="{FF2B5EF4-FFF2-40B4-BE49-F238E27FC236}">
                    <a16:creationId xmlns:a16="http://schemas.microsoft.com/office/drawing/2014/main" id="{624ABCFE-5395-4CE1-8D59-EC5CFED2DD6E}"/>
                  </a:ext>
                </a:extLst>
              </p:cNvPr>
              <p:cNvGrpSpPr/>
              <p:nvPr/>
            </p:nvGrpSpPr>
            <p:grpSpPr>
              <a:xfrm>
                <a:off x="7063914" y="2465837"/>
                <a:ext cx="752289" cy="1427728"/>
                <a:chOff x="7063914" y="2465837"/>
                <a:chExt cx="752289" cy="1427728"/>
              </a:xfrm>
            </p:grpSpPr>
            <p:cxnSp>
              <p:nvCxnSpPr>
                <p:cNvPr id="351" name="Straight Arrow Connector 350">
                  <a:extLst>
                    <a:ext uri="{FF2B5EF4-FFF2-40B4-BE49-F238E27FC236}">
                      <a16:creationId xmlns:a16="http://schemas.microsoft.com/office/drawing/2014/main" id="{21DCC895-BE41-4866-86B2-0BCBC5B84589}"/>
                    </a:ext>
                  </a:extLst>
                </p:cNvPr>
                <p:cNvCxnSpPr>
                  <a:stCxn id="340" idx="6"/>
                  <a:endCxn id="346" idx="2"/>
                </p:cNvCxnSpPr>
                <p:nvPr/>
              </p:nvCxnSpPr>
              <p:spPr>
                <a:xfrm flipV="1">
                  <a:off x="7063914" y="2465837"/>
                  <a:ext cx="745646" cy="27660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43706DDC-730B-4954-8529-3D8320FCFB4E}"/>
                    </a:ext>
                  </a:extLst>
                </p:cNvPr>
                <p:cNvCxnSpPr>
                  <a:cxnSpLocks/>
                  <a:stCxn id="342" idx="6"/>
                  <a:endCxn id="347" idx="2"/>
                </p:cNvCxnSpPr>
                <p:nvPr/>
              </p:nvCxnSpPr>
              <p:spPr>
                <a:xfrm flipV="1">
                  <a:off x="7063914" y="2808737"/>
                  <a:ext cx="752264" cy="84630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8EA4C854-28C6-4F7B-A545-C41F7B164CA3}"/>
                    </a:ext>
                  </a:extLst>
                </p:cNvPr>
                <p:cNvCxnSpPr>
                  <a:cxnSpLocks/>
                  <a:stCxn id="340" idx="6"/>
                  <a:endCxn id="347" idx="2"/>
                </p:cNvCxnSpPr>
                <p:nvPr/>
              </p:nvCxnSpPr>
              <p:spPr>
                <a:xfrm>
                  <a:off x="7063914" y="2742437"/>
                  <a:ext cx="752264" cy="6630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F33B5981-C6AD-44D1-95D7-B4AFD4B3C0A7}"/>
                    </a:ext>
                  </a:extLst>
                </p:cNvPr>
                <p:cNvCxnSpPr>
                  <a:cxnSpLocks/>
                  <a:stCxn id="341" idx="6"/>
                  <a:endCxn id="348" idx="2"/>
                </p:cNvCxnSpPr>
                <p:nvPr/>
              </p:nvCxnSpPr>
              <p:spPr>
                <a:xfrm>
                  <a:off x="7063914" y="3163360"/>
                  <a:ext cx="752289" cy="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9BAA36DD-2F2E-4F63-A4C3-F9D5086902C8}"/>
                    </a:ext>
                  </a:extLst>
                </p:cNvPr>
                <p:cNvCxnSpPr>
                  <a:cxnSpLocks/>
                  <a:stCxn id="341" idx="6"/>
                  <a:endCxn id="350" idx="2"/>
                </p:cNvCxnSpPr>
                <p:nvPr/>
              </p:nvCxnSpPr>
              <p:spPr>
                <a:xfrm>
                  <a:off x="7063914" y="3163360"/>
                  <a:ext cx="752264" cy="73020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79C1DFDE-2CF2-430D-9E02-792256AC4A93}"/>
                    </a:ext>
                  </a:extLst>
                </p:cNvPr>
                <p:cNvCxnSpPr>
                  <a:cxnSpLocks/>
                  <a:stCxn id="342" idx="6"/>
                  <a:endCxn id="349" idx="2"/>
                </p:cNvCxnSpPr>
                <p:nvPr/>
              </p:nvCxnSpPr>
              <p:spPr>
                <a:xfrm flipV="1">
                  <a:off x="7063914" y="3530811"/>
                  <a:ext cx="748955" cy="12422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1399B9A1-64D5-42B4-B9E1-03AECA0BAFB0}"/>
                    </a:ext>
                  </a:extLst>
                </p:cNvPr>
                <p:cNvCxnSpPr>
                  <a:cxnSpLocks/>
                  <a:stCxn id="340" idx="6"/>
                  <a:endCxn id="349" idx="2"/>
                </p:cNvCxnSpPr>
                <p:nvPr/>
              </p:nvCxnSpPr>
              <p:spPr>
                <a:xfrm>
                  <a:off x="7063914" y="2742437"/>
                  <a:ext cx="748955" cy="78837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66D1D394-1C31-4E11-8A27-F274A0EAC5D2}"/>
                    </a:ext>
                  </a:extLst>
                </p:cNvPr>
                <p:cNvCxnSpPr>
                  <a:cxnSpLocks/>
                  <a:stCxn id="340" idx="6"/>
                  <a:endCxn id="350" idx="2"/>
                </p:cNvCxnSpPr>
                <p:nvPr/>
              </p:nvCxnSpPr>
              <p:spPr>
                <a:xfrm>
                  <a:off x="7063914" y="2742437"/>
                  <a:ext cx="752264" cy="115112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BE3E683B-C889-4C36-BCCF-1BB700FC8006}"/>
                    </a:ext>
                  </a:extLst>
                </p:cNvPr>
                <p:cNvCxnSpPr>
                  <a:cxnSpLocks/>
                  <a:stCxn id="341" idx="6"/>
                  <a:endCxn id="346" idx="2"/>
                </p:cNvCxnSpPr>
                <p:nvPr/>
              </p:nvCxnSpPr>
              <p:spPr>
                <a:xfrm flipV="1">
                  <a:off x="7063914" y="2465837"/>
                  <a:ext cx="745646" cy="6975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FA15A90-1A2A-43DB-B0EF-65BDDC126A3E}"/>
                    </a:ext>
                  </a:extLst>
                </p:cNvPr>
                <p:cNvCxnSpPr>
                  <a:cxnSpLocks/>
                  <a:stCxn id="341" idx="6"/>
                  <a:endCxn id="347" idx="2"/>
                </p:cNvCxnSpPr>
                <p:nvPr/>
              </p:nvCxnSpPr>
              <p:spPr>
                <a:xfrm flipV="1">
                  <a:off x="7063914" y="2808737"/>
                  <a:ext cx="752264" cy="3546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340B57F2-9A6E-4DEA-91D6-5C6A426ECD2D}"/>
                    </a:ext>
                  </a:extLst>
                </p:cNvPr>
                <p:cNvCxnSpPr>
                  <a:cxnSpLocks/>
                  <a:stCxn id="341" idx="6"/>
                  <a:endCxn id="349" idx="2"/>
                </p:cNvCxnSpPr>
                <p:nvPr/>
              </p:nvCxnSpPr>
              <p:spPr>
                <a:xfrm>
                  <a:off x="7063914" y="3163360"/>
                  <a:ext cx="748955" cy="36745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695F37DF-E0AC-479A-B1DB-3BB733279C84}"/>
                    </a:ext>
                  </a:extLst>
                </p:cNvPr>
                <p:cNvCxnSpPr>
                  <a:cxnSpLocks/>
                  <a:stCxn id="342" idx="6"/>
                  <a:endCxn id="350" idx="2"/>
                </p:cNvCxnSpPr>
                <p:nvPr/>
              </p:nvCxnSpPr>
              <p:spPr>
                <a:xfrm>
                  <a:off x="7063914" y="3655038"/>
                  <a:ext cx="752264" cy="23852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07D3EE2D-66C2-4DB0-BA7D-81EF41F6E43E}"/>
                    </a:ext>
                  </a:extLst>
                </p:cNvPr>
                <p:cNvCxnSpPr>
                  <a:cxnSpLocks/>
                  <a:stCxn id="342" idx="6"/>
                  <a:endCxn id="346" idx="2"/>
                </p:cNvCxnSpPr>
                <p:nvPr/>
              </p:nvCxnSpPr>
              <p:spPr>
                <a:xfrm flipV="1">
                  <a:off x="7063914" y="2465837"/>
                  <a:ext cx="745646" cy="118920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053" name="Group 2052">
                <a:extLst>
                  <a:ext uri="{FF2B5EF4-FFF2-40B4-BE49-F238E27FC236}">
                    <a16:creationId xmlns:a16="http://schemas.microsoft.com/office/drawing/2014/main" id="{9F444D09-16E4-438E-907F-F9E0712073C6}"/>
                  </a:ext>
                </a:extLst>
              </p:cNvPr>
              <p:cNvGrpSpPr/>
              <p:nvPr/>
            </p:nvGrpSpPr>
            <p:grpSpPr>
              <a:xfrm>
                <a:off x="8038160" y="2465837"/>
                <a:ext cx="736395" cy="1427728"/>
                <a:chOff x="8038160" y="2465837"/>
                <a:chExt cx="736395" cy="1427728"/>
              </a:xfrm>
            </p:grpSpPr>
            <p:cxnSp>
              <p:nvCxnSpPr>
                <p:cNvPr id="358" name="Straight Arrow Connector 357">
                  <a:extLst>
                    <a:ext uri="{FF2B5EF4-FFF2-40B4-BE49-F238E27FC236}">
                      <a16:creationId xmlns:a16="http://schemas.microsoft.com/office/drawing/2014/main" id="{1B5014C6-83F5-4AAD-91A2-D14EDE90CAFB}"/>
                    </a:ext>
                  </a:extLst>
                </p:cNvPr>
                <p:cNvCxnSpPr>
                  <a:cxnSpLocks/>
                  <a:stCxn id="346" idx="6"/>
                  <a:endCxn id="343" idx="2"/>
                </p:cNvCxnSpPr>
                <p:nvPr/>
              </p:nvCxnSpPr>
              <p:spPr>
                <a:xfrm>
                  <a:off x="8038160" y="2465837"/>
                  <a:ext cx="723016" cy="5233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1AEE96E6-6855-4FA7-8164-1FA707EDC5D2}"/>
                    </a:ext>
                  </a:extLst>
                </p:cNvPr>
                <p:cNvCxnSpPr>
                  <a:cxnSpLocks/>
                  <a:stCxn id="347" idx="6"/>
                  <a:endCxn id="343" idx="2"/>
                </p:cNvCxnSpPr>
                <p:nvPr/>
              </p:nvCxnSpPr>
              <p:spPr>
                <a:xfrm flipV="1">
                  <a:off x="8044778" y="2518171"/>
                  <a:ext cx="716398" cy="29056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2D956398-1D4A-43B4-9A58-2A4F713868A8}"/>
                    </a:ext>
                  </a:extLst>
                </p:cNvPr>
                <p:cNvCxnSpPr>
                  <a:cxnSpLocks/>
                  <a:stCxn id="348" idx="6"/>
                  <a:endCxn id="343" idx="2"/>
                </p:cNvCxnSpPr>
                <p:nvPr/>
              </p:nvCxnSpPr>
              <p:spPr>
                <a:xfrm flipV="1">
                  <a:off x="8044803" y="2518171"/>
                  <a:ext cx="716373" cy="64518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4A656C3C-2764-4FD3-AE43-67C47F10BDC4}"/>
                    </a:ext>
                  </a:extLst>
                </p:cNvPr>
                <p:cNvCxnSpPr>
                  <a:cxnSpLocks/>
                  <a:stCxn id="347" idx="6"/>
                  <a:endCxn id="344" idx="2"/>
                </p:cNvCxnSpPr>
                <p:nvPr/>
              </p:nvCxnSpPr>
              <p:spPr>
                <a:xfrm>
                  <a:off x="8044778" y="2808737"/>
                  <a:ext cx="726292" cy="12109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42822DE1-95DE-489A-9B0F-4F1CDA2B8ECD}"/>
                    </a:ext>
                  </a:extLst>
                </p:cNvPr>
                <p:cNvCxnSpPr>
                  <a:cxnSpLocks/>
                  <a:stCxn id="349" idx="6"/>
                  <a:endCxn id="344" idx="2"/>
                </p:cNvCxnSpPr>
                <p:nvPr/>
              </p:nvCxnSpPr>
              <p:spPr>
                <a:xfrm flipV="1">
                  <a:off x="8041469" y="2929827"/>
                  <a:ext cx="729601" cy="60098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EEF5C9B-8185-47AC-9B7A-41DCC3D71DF5}"/>
                    </a:ext>
                  </a:extLst>
                </p:cNvPr>
                <p:cNvCxnSpPr>
                  <a:cxnSpLocks/>
                  <a:stCxn id="350" idx="6"/>
                  <a:endCxn id="344" idx="2"/>
                </p:cNvCxnSpPr>
                <p:nvPr/>
              </p:nvCxnSpPr>
              <p:spPr>
                <a:xfrm flipV="1">
                  <a:off x="8044778" y="2929827"/>
                  <a:ext cx="726292" cy="96373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BF96ACBF-3DC5-40D1-8545-9776E02F8179}"/>
                    </a:ext>
                  </a:extLst>
                </p:cNvPr>
                <p:cNvCxnSpPr>
                  <a:cxnSpLocks/>
                  <a:stCxn id="350" idx="6"/>
                  <a:endCxn id="345" idx="2"/>
                </p:cNvCxnSpPr>
                <p:nvPr/>
              </p:nvCxnSpPr>
              <p:spPr>
                <a:xfrm flipV="1">
                  <a:off x="8044778" y="3351043"/>
                  <a:ext cx="729777" cy="54252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957075AC-90F9-46F4-969F-B4B3E0EAF00F}"/>
                    </a:ext>
                  </a:extLst>
                </p:cNvPr>
                <p:cNvCxnSpPr>
                  <a:cxnSpLocks/>
                  <a:stCxn id="346" idx="6"/>
                  <a:endCxn id="345" idx="2"/>
                </p:cNvCxnSpPr>
                <p:nvPr/>
              </p:nvCxnSpPr>
              <p:spPr>
                <a:xfrm>
                  <a:off x="8038160" y="2465837"/>
                  <a:ext cx="736395" cy="88520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A70743C4-7461-49FE-AB0C-3E63143C4E79}"/>
                    </a:ext>
                  </a:extLst>
                </p:cNvPr>
                <p:cNvCxnSpPr>
                  <a:cxnSpLocks/>
                  <a:stCxn id="349" idx="6"/>
                  <a:endCxn id="343" idx="2"/>
                </p:cNvCxnSpPr>
                <p:nvPr/>
              </p:nvCxnSpPr>
              <p:spPr>
                <a:xfrm flipV="1">
                  <a:off x="8041469" y="2518171"/>
                  <a:ext cx="719707" cy="101264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03ADC9CE-8CAC-4052-956D-012E1BE131CF}"/>
                    </a:ext>
                  </a:extLst>
                </p:cNvPr>
                <p:cNvCxnSpPr>
                  <a:cxnSpLocks/>
                  <a:stCxn id="350" idx="6"/>
                  <a:endCxn id="343" idx="2"/>
                </p:cNvCxnSpPr>
                <p:nvPr/>
              </p:nvCxnSpPr>
              <p:spPr>
                <a:xfrm flipV="1">
                  <a:off x="8044778" y="2518171"/>
                  <a:ext cx="716398" cy="137539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0F280E0E-9305-4C29-BB36-C40752060D3B}"/>
                    </a:ext>
                  </a:extLst>
                </p:cNvPr>
                <p:cNvCxnSpPr>
                  <a:cxnSpLocks/>
                  <a:stCxn id="346" idx="6"/>
                  <a:endCxn id="344" idx="2"/>
                </p:cNvCxnSpPr>
                <p:nvPr/>
              </p:nvCxnSpPr>
              <p:spPr>
                <a:xfrm>
                  <a:off x="8038160" y="2465837"/>
                  <a:ext cx="732910" cy="46399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D3DED662-A824-4234-82A4-5AA0EE76CDB2}"/>
                    </a:ext>
                  </a:extLst>
                </p:cNvPr>
                <p:cNvCxnSpPr>
                  <a:cxnSpLocks/>
                  <a:stCxn id="348" idx="6"/>
                  <a:endCxn id="344" idx="2"/>
                </p:cNvCxnSpPr>
                <p:nvPr/>
              </p:nvCxnSpPr>
              <p:spPr>
                <a:xfrm flipV="1">
                  <a:off x="8044803" y="2929827"/>
                  <a:ext cx="726267" cy="23353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D668A9DD-EF4F-4926-B442-D45279039694}"/>
                    </a:ext>
                  </a:extLst>
                </p:cNvPr>
                <p:cNvCxnSpPr>
                  <a:cxnSpLocks/>
                  <a:stCxn id="348" idx="6"/>
                  <a:endCxn id="345" idx="2"/>
                </p:cNvCxnSpPr>
                <p:nvPr/>
              </p:nvCxnSpPr>
              <p:spPr>
                <a:xfrm>
                  <a:off x="8044803" y="3163360"/>
                  <a:ext cx="729752" cy="18768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BE6B0514-EB6A-4351-83B5-0A2D4C5831BD}"/>
                    </a:ext>
                  </a:extLst>
                </p:cNvPr>
                <p:cNvCxnSpPr>
                  <a:cxnSpLocks/>
                  <a:stCxn id="349" idx="6"/>
                  <a:endCxn id="345" idx="2"/>
                </p:cNvCxnSpPr>
                <p:nvPr/>
              </p:nvCxnSpPr>
              <p:spPr>
                <a:xfrm flipV="1">
                  <a:off x="8041469" y="3351043"/>
                  <a:ext cx="733086" cy="17976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B33E4E23-4E62-49D9-AF0B-674FA4C603BD}"/>
                    </a:ext>
                  </a:extLst>
                </p:cNvPr>
                <p:cNvCxnSpPr>
                  <a:cxnSpLocks/>
                  <a:stCxn id="347" idx="6"/>
                  <a:endCxn id="345" idx="2"/>
                </p:cNvCxnSpPr>
                <p:nvPr/>
              </p:nvCxnSpPr>
              <p:spPr>
                <a:xfrm>
                  <a:off x="8044778" y="2808737"/>
                  <a:ext cx="729777" cy="54230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cxnSp>
          <p:nvCxnSpPr>
            <p:cNvPr id="310" name="Straight Arrow Connector 309">
              <a:extLst>
                <a:ext uri="{FF2B5EF4-FFF2-40B4-BE49-F238E27FC236}">
                  <a16:creationId xmlns:a16="http://schemas.microsoft.com/office/drawing/2014/main" id="{BF7D0A82-3388-4A8D-8B38-994F74F328A4}"/>
                </a:ext>
              </a:extLst>
            </p:cNvPr>
            <p:cNvCxnSpPr>
              <a:cxnSpLocks/>
              <a:endCxn id="348" idx="2"/>
            </p:cNvCxnSpPr>
            <p:nvPr/>
          </p:nvCxnSpPr>
          <p:spPr>
            <a:xfrm>
              <a:off x="8160732" y="2320320"/>
              <a:ext cx="748980" cy="40103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7CC265FD-5592-429F-8168-D1B0B93AF83A}"/>
                </a:ext>
              </a:extLst>
            </p:cNvPr>
            <p:cNvCxnSpPr>
              <a:cxnSpLocks/>
              <a:stCxn id="342" idx="6"/>
              <a:endCxn id="348" idx="2"/>
            </p:cNvCxnSpPr>
            <p:nvPr/>
          </p:nvCxnSpPr>
          <p:spPr>
            <a:xfrm flipV="1">
              <a:off x="8157423" y="2721353"/>
              <a:ext cx="752289" cy="49167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sp>
          <p:nvSpPr>
            <p:cNvPr id="316" name="Oval 315">
              <a:extLst>
                <a:ext uri="{FF2B5EF4-FFF2-40B4-BE49-F238E27FC236}">
                  <a16:creationId xmlns:a16="http://schemas.microsoft.com/office/drawing/2014/main" id="{EDD89E7A-3498-4CF0-8C71-D208BF31CABA}"/>
                </a:ext>
              </a:extLst>
            </p:cNvPr>
            <p:cNvSpPr/>
            <p:nvPr/>
          </p:nvSpPr>
          <p:spPr>
            <a:xfrm>
              <a:off x="9863226" y="324602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317" name="Straight Arrow Connector 316">
              <a:extLst>
                <a:ext uri="{FF2B5EF4-FFF2-40B4-BE49-F238E27FC236}">
                  <a16:creationId xmlns:a16="http://schemas.microsoft.com/office/drawing/2014/main" id="{7E73F6F7-7BA5-406A-8272-EAF5C3BF4A2C}"/>
                </a:ext>
              </a:extLst>
            </p:cNvPr>
            <p:cNvCxnSpPr>
              <a:cxnSpLocks/>
              <a:stCxn id="350" idx="6"/>
              <a:endCxn id="316" idx="2"/>
            </p:cNvCxnSpPr>
            <p:nvPr/>
          </p:nvCxnSpPr>
          <p:spPr>
            <a:xfrm flipV="1">
              <a:off x="9138287" y="3360324"/>
              <a:ext cx="724939" cy="9123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DA9F9815-C9AE-48BC-9093-73AFCFF3EB13}"/>
                </a:ext>
              </a:extLst>
            </p:cNvPr>
            <p:cNvCxnSpPr>
              <a:cxnSpLocks/>
              <a:stCxn id="349" idx="6"/>
              <a:endCxn id="316" idx="2"/>
            </p:cNvCxnSpPr>
            <p:nvPr/>
          </p:nvCxnSpPr>
          <p:spPr>
            <a:xfrm>
              <a:off x="9134978" y="3088804"/>
              <a:ext cx="728248" cy="27152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19656F68-FB3F-46E9-876A-91F10BEB7669}"/>
                </a:ext>
              </a:extLst>
            </p:cNvPr>
            <p:cNvCxnSpPr>
              <a:cxnSpLocks/>
              <a:stCxn id="348" idx="6"/>
              <a:endCxn id="316" idx="2"/>
            </p:cNvCxnSpPr>
            <p:nvPr/>
          </p:nvCxnSpPr>
          <p:spPr>
            <a:xfrm>
              <a:off x="9138312" y="2721353"/>
              <a:ext cx="724914" cy="63897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E5CECB55-191B-4940-85EF-8E07C4FEAC47}"/>
                </a:ext>
              </a:extLst>
            </p:cNvPr>
            <p:cNvCxnSpPr>
              <a:cxnSpLocks/>
              <a:stCxn id="347" idx="6"/>
              <a:endCxn id="316" idx="2"/>
            </p:cNvCxnSpPr>
            <p:nvPr/>
          </p:nvCxnSpPr>
          <p:spPr>
            <a:xfrm>
              <a:off x="9138287" y="2366730"/>
              <a:ext cx="724939" cy="99359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DC50EA93-CA04-4FDD-98C0-B227A0EF81E4}"/>
                </a:ext>
              </a:extLst>
            </p:cNvPr>
            <p:cNvCxnSpPr>
              <a:cxnSpLocks/>
              <a:stCxn id="346" idx="6"/>
              <a:endCxn id="316" idx="2"/>
            </p:cNvCxnSpPr>
            <p:nvPr/>
          </p:nvCxnSpPr>
          <p:spPr>
            <a:xfrm>
              <a:off x="9131669" y="2023830"/>
              <a:ext cx="731557" cy="133649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nvGrpSpPr>
          <p:cNvPr id="388" name="Group 387">
            <a:extLst>
              <a:ext uri="{FF2B5EF4-FFF2-40B4-BE49-F238E27FC236}">
                <a16:creationId xmlns:a16="http://schemas.microsoft.com/office/drawing/2014/main" id="{C9E30987-29B1-4630-A233-0D466702B580}"/>
              </a:ext>
            </a:extLst>
          </p:cNvPr>
          <p:cNvGrpSpPr/>
          <p:nvPr/>
        </p:nvGrpSpPr>
        <p:grpSpPr>
          <a:xfrm>
            <a:off x="7716499" y="1807912"/>
            <a:ext cx="2588382" cy="1903663"/>
            <a:chOff x="10130921" y="3294975"/>
            <a:chExt cx="2588382" cy="1903663"/>
          </a:xfrm>
        </p:grpSpPr>
        <p:grpSp>
          <p:nvGrpSpPr>
            <p:cNvPr id="331" name="Group 330">
              <a:extLst>
                <a:ext uri="{FF2B5EF4-FFF2-40B4-BE49-F238E27FC236}">
                  <a16:creationId xmlns:a16="http://schemas.microsoft.com/office/drawing/2014/main" id="{BD4E78C9-3A32-4377-8337-97E4A7936423}"/>
                </a:ext>
              </a:extLst>
            </p:cNvPr>
            <p:cNvGrpSpPr/>
            <p:nvPr/>
          </p:nvGrpSpPr>
          <p:grpSpPr>
            <a:xfrm>
              <a:off x="10130921" y="3294975"/>
              <a:ext cx="2588382" cy="1903663"/>
              <a:chOff x="10007933" y="3173254"/>
              <a:chExt cx="2588382" cy="1903663"/>
            </a:xfrm>
          </p:grpSpPr>
          <p:grpSp>
            <p:nvGrpSpPr>
              <p:cNvPr id="190" name="Group 189">
                <a:extLst>
                  <a:ext uri="{FF2B5EF4-FFF2-40B4-BE49-F238E27FC236}">
                    <a16:creationId xmlns:a16="http://schemas.microsoft.com/office/drawing/2014/main" id="{60AD9D6B-299F-42BE-91C0-55633A608734}"/>
                  </a:ext>
                </a:extLst>
              </p:cNvPr>
              <p:cNvGrpSpPr/>
              <p:nvPr/>
            </p:nvGrpSpPr>
            <p:grpSpPr>
              <a:xfrm>
                <a:off x="10007933" y="3173254"/>
                <a:ext cx="2588382" cy="1903663"/>
                <a:chOff x="6629155" y="2249246"/>
                <a:chExt cx="2588382" cy="1903663"/>
              </a:xfrm>
            </p:grpSpPr>
            <p:sp>
              <p:nvSpPr>
                <p:cNvPr id="191" name="Rectangle: Rounded Corners 190">
                  <a:extLst>
                    <a:ext uri="{FF2B5EF4-FFF2-40B4-BE49-F238E27FC236}">
                      <a16:creationId xmlns:a16="http://schemas.microsoft.com/office/drawing/2014/main" id="{6CC76FCE-ADC4-48A1-9903-1355B1AD4D49}"/>
                    </a:ext>
                  </a:extLst>
                </p:cNvPr>
                <p:cNvSpPr/>
                <p:nvPr/>
              </p:nvSpPr>
              <p:spPr>
                <a:xfrm>
                  <a:off x="6629155" y="2249246"/>
                  <a:ext cx="2588382" cy="1903663"/>
                </a:xfrm>
                <a:prstGeom prst="roundRect">
                  <a:avLst>
                    <a:gd name="adj" fmla="val 19479"/>
                  </a:avLst>
                </a:prstGeom>
                <a:solidFill>
                  <a:srgbClr val="76B54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2" name="Group 191">
                  <a:extLst>
                    <a:ext uri="{FF2B5EF4-FFF2-40B4-BE49-F238E27FC236}">
                      <a16:creationId xmlns:a16="http://schemas.microsoft.com/office/drawing/2014/main" id="{5B398FE6-192C-462D-BE95-726123CC7DAD}"/>
                    </a:ext>
                  </a:extLst>
                </p:cNvPr>
                <p:cNvGrpSpPr/>
                <p:nvPr/>
              </p:nvGrpSpPr>
              <p:grpSpPr>
                <a:xfrm>
                  <a:off x="6835314" y="2628137"/>
                  <a:ext cx="228600" cy="1141201"/>
                  <a:chOff x="7834557" y="2810703"/>
                  <a:chExt cx="228600" cy="1141201"/>
                </a:xfrm>
              </p:grpSpPr>
              <p:sp>
                <p:nvSpPr>
                  <p:cNvPr id="241" name="Oval 240">
                    <a:extLst>
                      <a:ext uri="{FF2B5EF4-FFF2-40B4-BE49-F238E27FC236}">
                        <a16:creationId xmlns:a16="http://schemas.microsoft.com/office/drawing/2014/main" id="{17714C3B-F9A5-44E7-A36D-991B21C92FFF}"/>
                      </a:ext>
                    </a:extLst>
                  </p:cNvPr>
                  <p:cNvSpPr/>
                  <p:nvPr/>
                </p:nvSpPr>
                <p:spPr>
                  <a:xfrm>
                    <a:off x="7834557" y="2810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42" name="Oval 241">
                    <a:extLst>
                      <a:ext uri="{FF2B5EF4-FFF2-40B4-BE49-F238E27FC236}">
                        <a16:creationId xmlns:a16="http://schemas.microsoft.com/office/drawing/2014/main" id="{72684D6B-BCE3-42EA-9922-B61EEB660348}"/>
                      </a:ext>
                    </a:extLst>
                  </p:cNvPr>
                  <p:cNvSpPr/>
                  <p:nvPr/>
                </p:nvSpPr>
                <p:spPr>
                  <a:xfrm>
                    <a:off x="7834557"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3" name="Oval 242">
                    <a:extLst>
                      <a:ext uri="{FF2B5EF4-FFF2-40B4-BE49-F238E27FC236}">
                        <a16:creationId xmlns:a16="http://schemas.microsoft.com/office/drawing/2014/main" id="{EF3D89B5-FB3D-4683-A2DB-4C958EE331C3}"/>
                      </a:ext>
                    </a:extLst>
                  </p:cNvPr>
                  <p:cNvSpPr/>
                  <p:nvPr/>
                </p:nvSpPr>
                <p:spPr>
                  <a:xfrm>
                    <a:off x="7834557" y="372330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3" name="Group 192">
                  <a:extLst>
                    <a:ext uri="{FF2B5EF4-FFF2-40B4-BE49-F238E27FC236}">
                      <a16:creationId xmlns:a16="http://schemas.microsoft.com/office/drawing/2014/main" id="{D813C8D6-39A2-4B8A-B71C-8C7D846E6C74}"/>
                    </a:ext>
                  </a:extLst>
                </p:cNvPr>
                <p:cNvGrpSpPr/>
                <p:nvPr/>
              </p:nvGrpSpPr>
              <p:grpSpPr>
                <a:xfrm>
                  <a:off x="8743688" y="2444851"/>
                  <a:ext cx="239410" cy="1041790"/>
                  <a:chOff x="9742931" y="2627417"/>
                  <a:chExt cx="239410" cy="1041790"/>
                </a:xfrm>
              </p:grpSpPr>
              <p:sp>
                <p:nvSpPr>
                  <p:cNvPr id="237" name="Oval 236">
                    <a:extLst>
                      <a:ext uri="{FF2B5EF4-FFF2-40B4-BE49-F238E27FC236}">
                        <a16:creationId xmlns:a16="http://schemas.microsoft.com/office/drawing/2014/main" id="{3EC938EB-60BA-4E18-85CC-A78548F00B7C}"/>
                      </a:ext>
                    </a:extLst>
                  </p:cNvPr>
                  <p:cNvSpPr/>
                  <p:nvPr/>
                </p:nvSpPr>
                <p:spPr>
                  <a:xfrm>
                    <a:off x="9742931" y="262741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8" name="Oval 237">
                    <a:extLst>
                      <a:ext uri="{FF2B5EF4-FFF2-40B4-BE49-F238E27FC236}">
                        <a16:creationId xmlns:a16="http://schemas.microsoft.com/office/drawing/2014/main" id="{7B237A6F-375E-4C92-BF43-12F16AB8B32E}"/>
                      </a:ext>
                    </a:extLst>
                  </p:cNvPr>
                  <p:cNvSpPr/>
                  <p:nvPr/>
                </p:nvSpPr>
                <p:spPr>
                  <a:xfrm>
                    <a:off x="9753741" y="3019684"/>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9" name="Oval 238">
                    <a:extLst>
                      <a:ext uri="{FF2B5EF4-FFF2-40B4-BE49-F238E27FC236}">
                        <a16:creationId xmlns:a16="http://schemas.microsoft.com/office/drawing/2014/main" id="{91D8FF31-21EB-4DFA-BEDF-C9C5F477C693}"/>
                      </a:ext>
                    </a:extLst>
                  </p:cNvPr>
                  <p:cNvSpPr/>
                  <p:nvPr/>
                </p:nvSpPr>
                <p:spPr>
                  <a:xfrm>
                    <a:off x="9753741" y="344060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94" name="Group 193">
                  <a:extLst>
                    <a:ext uri="{FF2B5EF4-FFF2-40B4-BE49-F238E27FC236}">
                      <a16:creationId xmlns:a16="http://schemas.microsoft.com/office/drawing/2014/main" id="{9DF98503-A802-450B-B9B1-2075A05DB91F}"/>
                    </a:ext>
                  </a:extLst>
                </p:cNvPr>
                <p:cNvGrpSpPr/>
                <p:nvPr/>
              </p:nvGrpSpPr>
              <p:grpSpPr>
                <a:xfrm>
                  <a:off x="7809560" y="2351537"/>
                  <a:ext cx="235243" cy="1656328"/>
                  <a:chOff x="8808803" y="2534103"/>
                  <a:chExt cx="235243" cy="1656328"/>
                </a:xfrm>
              </p:grpSpPr>
              <p:sp>
                <p:nvSpPr>
                  <p:cNvPr id="226" name="Oval 225">
                    <a:extLst>
                      <a:ext uri="{FF2B5EF4-FFF2-40B4-BE49-F238E27FC236}">
                        <a16:creationId xmlns:a16="http://schemas.microsoft.com/office/drawing/2014/main" id="{8ED9BC7B-4A0E-47B3-B3C6-0F310B39A2FC}"/>
                      </a:ext>
                    </a:extLst>
                  </p:cNvPr>
                  <p:cNvSpPr/>
                  <p:nvPr/>
                </p:nvSpPr>
                <p:spPr>
                  <a:xfrm>
                    <a:off x="8808803"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7" name="Oval 226">
                    <a:extLst>
                      <a:ext uri="{FF2B5EF4-FFF2-40B4-BE49-F238E27FC236}">
                        <a16:creationId xmlns:a16="http://schemas.microsoft.com/office/drawing/2014/main" id="{24B5606C-2D7A-4222-8D7D-4386A7B90625}"/>
                      </a:ext>
                    </a:extLst>
                  </p:cNvPr>
                  <p:cNvSpPr/>
                  <p:nvPr/>
                </p:nvSpPr>
                <p:spPr>
                  <a:xfrm>
                    <a:off x="8815421"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8" name="Oval 227">
                    <a:extLst>
                      <a:ext uri="{FF2B5EF4-FFF2-40B4-BE49-F238E27FC236}">
                        <a16:creationId xmlns:a16="http://schemas.microsoft.com/office/drawing/2014/main" id="{8B2B1BB5-48FB-45FC-AF99-6EC90714A250}"/>
                      </a:ext>
                    </a:extLst>
                  </p:cNvPr>
                  <p:cNvSpPr/>
                  <p:nvPr/>
                </p:nvSpPr>
                <p:spPr>
                  <a:xfrm>
                    <a:off x="8815446"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9" name="Oval 228">
                    <a:extLst>
                      <a:ext uri="{FF2B5EF4-FFF2-40B4-BE49-F238E27FC236}">
                        <a16:creationId xmlns:a16="http://schemas.microsoft.com/office/drawing/2014/main" id="{5B337767-E50C-44D6-B5E7-045D87E0B4CD}"/>
                      </a:ext>
                    </a:extLst>
                  </p:cNvPr>
                  <p:cNvSpPr/>
                  <p:nvPr/>
                </p:nvSpPr>
                <p:spPr>
                  <a:xfrm>
                    <a:off x="8812112"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0" name="Oval 229">
                    <a:extLst>
                      <a:ext uri="{FF2B5EF4-FFF2-40B4-BE49-F238E27FC236}">
                        <a16:creationId xmlns:a16="http://schemas.microsoft.com/office/drawing/2014/main" id="{F14D6265-B86C-40FD-9520-E1F383653AA8}"/>
                      </a:ext>
                    </a:extLst>
                  </p:cNvPr>
                  <p:cNvSpPr/>
                  <p:nvPr/>
                </p:nvSpPr>
                <p:spPr>
                  <a:xfrm>
                    <a:off x="8815421"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5" name="Group 194">
                  <a:extLst>
                    <a:ext uri="{FF2B5EF4-FFF2-40B4-BE49-F238E27FC236}">
                      <a16:creationId xmlns:a16="http://schemas.microsoft.com/office/drawing/2014/main" id="{8E057D2F-1487-404B-A353-6D2AA0536964}"/>
                    </a:ext>
                  </a:extLst>
                </p:cNvPr>
                <p:cNvGrpSpPr/>
                <p:nvPr/>
              </p:nvGrpSpPr>
              <p:grpSpPr>
                <a:xfrm>
                  <a:off x="7063914" y="2465837"/>
                  <a:ext cx="752289" cy="1427728"/>
                  <a:chOff x="7063914" y="2465837"/>
                  <a:chExt cx="752289" cy="1427728"/>
                </a:xfrm>
              </p:grpSpPr>
              <p:cxnSp>
                <p:nvCxnSpPr>
                  <p:cNvPr id="212" name="Straight Arrow Connector 211">
                    <a:extLst>
                      <a:ext uri="{FF2B5EF4-FFF2-40B4-BE49-F238E27FC236}">
                        <a16:creationId xmlns:a16="http://schemas.microsoft.com/office/drawing/2014/main" id="{C606CDBD-0D3B-4F9A-B735-965767C9807A}"/>
                      </a:ext>
                    </a:extLst>
                  </p:cNvPr>
                  <p:cNvCxnSpPr>
                    <a:stCxn id="241" idx="6"/>
                    <a:endCxn id="226" idx="2"/>
                  </p:cNvCxnSpPr>
                  <p:nvPr/>
                </p:nvCxnSpPr>
                <p:spPr>
                  <a:xfrm flipV="1">
                    <a:off x="7063914" y="2465837"/>
                    <a:ext cx="745646" cy="27660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9A82291E-F130-45F0-947A-5C18292F2C6C}"/>
                      </a:ext>
                    </a:extLst>
                  </p:cNvPr>
                  <p:cNvCxnSpPr>
                    <a:cxnSpLocks/>
                    <a:stCxn id="243" idx="6"/>
                    <a:endCxn id="227" idx="2"/>
                  </p:cNvCxnSpPr>
                  <p:nvPr/>
                </p:nvCxnSpPr>
                <p:spPr>
                  <a:xfrm flipV="1">
                    <a:off x="7063914" y="2808737"/>
                    <a:ext cx="752264" cy="84630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266EB2DD-B70E-47B8-A57D-4DF55CFFE3EE}"/>
                      </a:ext>
                    </a:extLst>
                  </p:cNvPr>
                  <p:cNvCxnSpPr>
                    <a:cxnSpLocks/>
                    <a:stCxn id="241" idx="6"/>
                    <a:endCxn id="227" idx="2"/>
                  </p:cNvCxnSpPr>
                  <p:nvPr/>
                </p:nvCxnSpPr>
                <p:spPr>
                  <a:xfrm>
                    <a:off x="7063914" y="2742437"/>
                    <a:ext cx="752264" cy="6630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1C7F636C-5E90-47FC-981B-47A4C5CF402A}"/>
                      </a:ext>
                    </a:extLst>
                  </p:cNvPr>
                  <p:cNvCxnSpPr>
                    <a:cxnSpLocks/>
                    <a:stCxn id="242" idx="6"/>
                    <a:endCxn id="228" idx="2"/>
                  </p:cNvCxnSpPr>
                  <p:nvPr/>
                </p:nvCxnSpPr>
                <p:spPr>
                  <a:xfrm>
                    <a:off x="7063914" y="3163360"/>
                    <a:ext cx="752289" cy="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284687CA-D41F-4B3C-90D2-EB0D50354C53}"/>
                      </a:ext>
                    </a:extLst>
                  </p:cNvPr>
                  <p:cNvCxnSpPr>
                    <a:cxnSpLocks/>
                    <a:stCxn id="242" idx="6"/>
                    <a:endCxn id="230" idx="2"/>
                  </p:cNvCxnSpPr>
                  <p:nvPr/>
                </p:nvCxnSpPr>
                <p:spPr>
                  <a:xfrm>
                    <a:off x="7063914" y="3163360"/>
                    <a:ext cx="752264" cy="73020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02424B6C-9C69-4C9C-912A-3D534CE8B4C4}"/>
                      </a:ext>
                    </a:extLst>
                  </p:cNvPr>
                  <p:cNvCxnSpPr>
                    <a:cxnSpLocks/>
                    <a:stCxn id="243" idx="6"/>
                    <a:endCxn id="229" idx="2"/>
                  </p:cNvCxnSpPr>
                  <p:nvPr/>
                </p:nvCxnSpPr>
                <p:spPr>
                  <a:xfrm flipV="1">
                    <a:off x="7063914" y="3530811"/>
                    <a:ext cx="748955" cy="12422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D5753D3C-DEA1-4041-B26C-EA460E24CD2D}"/>
                      </a:ext>
                    </a:extLst>
                  </p:cNvPr>
                  <p:cNvCxnSpPr>
                    <a:cxnSpLocks/>
                    <a:stCxn id="241" idx="6"/>
                    <a:endCxn id="229" idx="2"/>
                  </p:cNvCxnSpPr>
                  <p:nvPr/>
                </p:nvCxnSpPr>
                <p:spPr>
                  <a:xfrm>
                    <a:off x="7063914" y="2742437"/>
                    <a:ext cx="748955" cy="78837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19" name="Straight Arrow Connector 218">
                    <a:extLst>
                      <a:ext uri="{FF2B5EF4-FFF2-40B4-BE49-F238E27FC236}">
                        <a16:creationId xmlns:a16="http://schemas.microsoft.com/office/drawing/2014/main" id="{0FAFF671-C657-401F-BA11-8D60A3EF4C70}"/>
                      </a:ext>
                    </a:extLst>
                  </p:cNvPr>
                  <p:cNvCxnSpPr>
                    <a:cxnSpLocks/>
                    <a:stCxn id="241" idx="6"/>
                    <a:endCxn id="230" idx="2"/>
                  </p:cNvCxnSpPr>
                  <p:nvPr/>
                </p:nvCxnSpPr>
                <p:spPr>
                  <a:xfrm>
                    <a:off x="7063914" y="2742437"/>
                    <a:ext cx="752264" cy="115112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E04B147F-2C30-4CB8-8BF3-3C438C223262}"/>
                      </a:ext>
                    </a:extLst>
                  </p:cNvPr>
                  <p:cNvCxnSpPr>
                    <a:cxnSpLocks/>
                    <a:stCxn id="242" idx="6"/>
                    <a:endCxn id="226" idx="2"/>
                  </p:cNvCxnSpPr>
                  <p:nvPr/>
                </p:nvCxnSpPr>
                <p:spPr>
                  <a:xfrm flipV="1">
                    <a:off x="7063914" y="2465837"/>
                    <a:ext cx="745646" cy="6975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C3B34DB4-AF76-45D2-AE50-5540922A6F30}"/>
                      </a:ext>
                    </a:extLst>
                  </p:cNvPr>
                  <p:cNvCxnSpPr>
                    <a:cxnSpLocks/>
                    <a:stCxn id="242" idx="6"/>
                    <a:endCxn id="227" idx="2"/>
                  </p:cNvCxnSpPr>
                  <p:nvPr/>
                </p:nvCxnSpPr>
                <p:spPr>
                  <a:xfrm flipV="1">
                    <a:off x="7063914" y="2808737"/>
                    <a:ext cx="752264" cy="3546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6BDFEEC2-186E-49BB-BC63-593ED5012592}"/>
                      </a:ext>
                    </a:extLst>
                  </p:cNvPr>
                  <p:cNvCxnSpPr>
                    <a:cxnSpLocks/>
                    <a:stCxn id="242" idx="6"/>
                    <a:endCxn id="229" idx="2"/>
                  </p:cNvCxnSpPr>
                  <p:nvPr/>
                </p:nvCxnSpPr>
                <p:spPr>
                  <a:xfrm>
                    <a:off x="7063914" y="3163360"/>
                    <a:ext cx="748955" cy="36745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9D9CDBE6-0B2D-4837-BEAD-6BC15C7B07CF}"/>
                      </a:ext>
                    </a:extLst>
                  </p:cNvPr>
                  <p:cNvCxnSpPr>
                    <a:cxnSpLocks/>
                    <a:stCxn id="243" idx="6"/>
                    <a:endCxn id="230" idx="2"/>
                  </p:cNvCxnSpPr>
                  <p:nvPr/>
                </p:nvCxnSpPr>
                <p:spPr>
                  <a:xfrm>
                    <a:off x="7063914" y="3655038"/>
                    <a:ext cx="752264" cy="23852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EC7C146-D768-4A56-AAAC-87ECE9AB1B25}"/>
                      </a:ext>
                    </a:extLst>
                  </p:cNvPr>
                  <p:cNvCxnSpPr>
                    <a:cxnSpLocks/>
                    <a:stCxn id="243" idx="6"/>
                    <a:endCxn id="226" idx="2"/>
                  </p:cNvCxnSpPr>
                  <p:nvPr/>
                </p:nvCxnSpPr>
                <p:spPr>
                  <a:xfrm flipV="1">
                    <a:off x="7063914" y="2465837"/>
                    <a:ext cx="745646" cy="118920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DC735F39-14BD-4459-AE34-87B652E79879}"/>
                    </a:ext>
                  </a:extLst>
                </p:cNvPr>
                <p:cNvGrpSpPr/>
                <p:nvPr/>
              </p:nvGrpSpPr>
              <p:grpSpPr>
                <a:xfrm>
                  <a:off x="8038160" y="2465837"/>
                  <a:ext cx="716338" cy="1427728"/>
                  <a:chOff x="8038160" y="2465837"/>
                  <a:chExt cx="716338" cy="1427728"/>
                </a:xfrm>
              </p:grpSpPr>
              <p:cxnSp>
                <p:nvCxnSpPr>
                  <p:cNvPr id="197" name="Straight Arrow Connector 196">
                    <a:extLst>
                      <a:ext uri="{FF2B5EF4-FFF2-40B4-BE49-F238E27FC236}">
                        <a16:creationId xmlns:a16="http://schemas.microsoft.com/office/drawing/2014/main" id="{690BACF3-3884-4376-8E20-B00BF3BC2403}"/>
                      </a:ext>
                    </a:extLst>
                  </p:cNvPr>
                  <p:cNvCxnSpPr>
                    <a:cxnSpLocks/>
                    <a:stCxn id="226" idx="6"/>
                    <a:endCxn id="237" idx="2"/>
                  </p:cNvCxnSpPr>
                  <p:nvPr/>
                </p:nvCxnSpPr>
                <p:spPr>
                  <a:xfrm>
                    <a:off x="8038160" y="2465837"/>
                    <a:ext cx="705528" cy="9331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0127B38-2812-4AAD-990F-6C2C46C9AFE0}"/>
                      </a:ext>
                    </a:extLst>
                  </p:cNvPr>
                  <p:cNvCxnSpPr>
                    <a:cxnSpLocks/>
                    <a:stCxn id="227" idx="6"/>
                    <a:endCxn id="237" idx="2"/>
                  </p:cNvCxnSpPr>
                  <p:nvPr/>
                </p:nvCxnSpPr>
                <p:spPr>
                  <a:xfrm flipV="1">
                    <a:off x="8044778" y="2559151"/>
                    <a:ext cx="698910" cy="24958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EBAF2C74-1343-4FBE-89B6-C76A8676034C}"/>
                      </a:ext>
                    </a:extLst>
                  </p:cNvPr>
                  <p:cNvCxnSpPr>
                    <a:cxnSpLocks/>
                    <a:stCxn id="228" idx="6"/>
                    <a:endCxn id="237" idx="2"/>
                  </p:cNvCxnSpPr>
                  <p:nvPr/>
                </p:nvCxnSpPr>
                <p:spPr>
                  <a:xfrm flipV="1">
                    <a:off x="8044803" y="2559151"/>
                    <a:ext cx="698885" cy="60420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026030C7-FA6C-463C-B2FB-9D059F19DE77}"/>
                      </a:ext>
                    </a:extLst>
                  </p:cNvPr>
                  <p:cNvCxnSpPr>
                    <a:cxnSpLocks/>
                    <a:stCxn id="227" idx="6"/>
                    <a:endCxn id="238" idx="2"/>
                  </p:cNvCxnSpPr>
                  <p:nvPr/>
                </p:nvCxnSpPr>
                <p:spPr>
                  <a:xfrm>
                    <a:off x="8044778" y="2808737"/>
                    <a:ext cx="709720" cy="14268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089E86A3-A4AE-4484-99C6-3421F53A98CB}"/>
                      </a:ext>
                    </a:extLst>
                  </p:cNvPr>
                  <p:cNvCxnSpPr>
                    <a:cxnSpLocks/>
                    <a:stCxn id="229" idx="6"/>
                    <a:endCxn id="238" idx="2"/>
                  </p:cNvCxnSpPr>
                  <p:nvPr/>
                </p:nvCxnSpPr>
                <p:spPr>
                  <a:xfrm flipV="1">
                    <a:off x="8041469" y="2951418"/>
                    <a:ext cx="713029" cy="57939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AA7D31FF-FA14-49A5-B8BF-880981C0AD04}"/>
                      </a:ext>
                    </a:extLst>
                  </p:cNvPr>
                  <p:cNvCxnSpPr>
                    <a:cxnSpLocks/>
                    <a:stCxn id="230" idx="6"/>
                    <a:endCxn id="238" idx="2"/>
                  </p:cNvCxnSpPr>
                  <p:nvPr/>
                </p:nvCxnSpPr>
                <p:spPr>
                  <a:xfrm flipV="1">
                    <a:off x="8044778" y="2951418"/>
                    <a:ext cx="709720" cy="942147"/>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E0657671-576E-49FB-B4E5-AD8D9CA78012}"/>
                      </a:ext>
                    </a:extLst>
                  </p:cNvPr>
                  <p:cNvCxnSpPr>
                    <a:cxnSpLocks/>
                    <a:stCxn id="230" idx="6"/>
                    <a:endCxn id="239" idx="2"/>
                  </p:cNvCxnSpPr>
                  <p:nvPr/>
                </p:nvCxnSpPr>
                <p:spPr>
                  <a:xfrm flipV="1">
                    <a:off x="8044778" y="3372341"/>
                    <a:ext cx="709720" cy="52122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7806B326-9C7E-4C9D-9E0C-6A945CD7A2F0}"/>
                      </a:ext>
                    </a:extLst>
                  </p:cNvPr>
                  <p:cNvCxnSpPr>
                    <a:cxnSpLocks/>
                    <a:stCxn id="226" idx="6"/>
                    <a:endCxn id="239" idx="2"/>
                  </p:cNvCxnSpPr>
                  <p:nvPr/>
                </p:nvCxnSpPr>
                <p:spPr>
                  <a:xfrm>
                    <a:off x="8038160" y="2465837"/>
                    <a:ext cx="716338" cy="90650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36539713-A6CE-4DC7-99D5-5EBC721AAF14}"/>
                      </a:ext>
                    </a:extLst>
                  </p:cNvPr>
                  <p:cNvCxnSpPr>
                    <a:cxnSpLocks/>
                    <a:stCxn id="229" idx="6"/>
                    <a:endCxn id="237" idx="2"/>
                  </p:cNvCxnSpPr>
                  <p:nvPr/>
                </p:nvCxnSpPr>
                <p:spPr>
                  <a:xfrm flipV="1">
                    <a:off x="8041469" y="2559151"/>
                    <a:ext cx="702219" cy="97166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AFF63EC9-FABA-464A-98EB-112C588F4977}"/>
                      </a:ext>
                    </a:extLst>
                  </p:cNvPr>
                  <p:cNvCxnSpPr>
                    <a:cxnSpLocks/>
                    <a:stCxn id="230" idx="6"/>
                    <a:endCxn id="237" idx="2"/>
                  </p:cNvCxnSpPr>
                  <p:nvPr/>
                </p:nvCxnSpPr>
                <p:spPr>
                  <a:xfrm flipV="1">
                    <a:off x="8044778" y="2559151"/>
                    <a:ext cx="698910" cy="133441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A0930F6-0678-4401-97A7-B255827CE7CA}"/>
                      </a:ext>
                    </a:extLst>
                  </p:cNvPr>
                  <p:cNvCxnSpPr>
                    <a:cxnSpLocks/>
                    <a:stCxn id="226" idx="6"/>
                    <a:endCxn id="238" idx="2"/>
                  </p:cNvCxnSpPr>
                  <p:nvPr/>
                </p:nvCxnSpPr>
                <p:spPr>
                  <a:xfrm>
                    <a:off x="8038160" y="2465837"/>
                    <a:ext cx="716338" cy="48558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31BA1538-8E14-4A3A-B0B2-82ADCBFFF301}"/>
                      </a:ext>
                    </a:extLst>
                  </p:cNvPr>
                  <p:cNvCxnSpPr>
                    <a:cxnSpLocks/>
                    <a:stCxn id="228" idx="6"/>
                    <a:endCxn id="238" idx="2"/>
                  </p:cNvCxnSpPr>
                  <p:nvPr/>
                </p:nvCxnSpPr>
                <p:spPr>
                  <a:xfrm flipV="1">
                    <a:off x="8044803" y="2951418"/>
                    <a:ext cx="709695" cy="21194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1EDCD930-485E-4137-8CA2-F496772C1FAF}"/>
                      </a:ext>
                    </a:extLst>
                  </p:cNvPr>
                  <p:cNvCxnSpPr>
                    <a:cxnSpLocks/>
                    <a:stCxn id="228" idx="6"/>
                    <a:endCxn id="239" idx="2"/>
                  </p:cNvCxnSpPr>
                  <p:nvPr/>
                </p:nvCxnSpPr>
                <p:spPr>
                  <a:xfrm>
                    <a:off x="8044803" y="3163360"/>
                    <a:ext cx="709695" cy="20898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5713CC6-44F5-447E-8F5D-EE060C36FED4}"/>
                      </a:ext>
                    </a:extLst>
                  </p:cNvPr>
                  <p:cNvCxnSpPr>
                    <a:cxnSpLocks/>
                    <a:stCxn id="229" idx="6"/>
                    <a:endCxn id="239" idx="2"/>
                  </p:cNvCxnSpPr>
                  <p:nvPr/>
                </p:nvCxnSpPr>
                <p:spPr>
                  <a:xfrm flipV="1">
                    <a:off x="8041469" y="3372341"/>
                    <a:ext cx="713029" cy="15847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D897C848-23AA-4A9D-BBF6-6B4EBF3403C3}"/>
                      </a:ext>
                    </a:extLst>
                  </p:cNvPr>
                  <p:cNvCxnSpPr>
                    <a:cxnSpLocks/>
                    <a:stCxn id="227" idx="6"/>
                    <a:endCxn id="239" idx="2"/>
                  </p:cNvCxnSpPr>
                  <p:nvPr/>
                </p:nvCxnSpPr>
                <p:spPr>
                  <a:xfrm>
                    <a:off x="8044778" y="2808737"/>
                    <a:ext cx="709720" cy="56360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sp>
            <p:nvSpPr>
              <p:cNvPr id="379" name="Oval 378">
                <a:extLst>
                  <a:ext uri="{FF2B5EF4-FFF2-40B4-BE49-F238E27FC236}">
                    <a16:creationId xmlns:a16="http://schemas.microsoft.com/office/drawing/2014/main" id="{D8518F9D-73EA-4BF7-85AB-A5ED4B05DBC5}"/>
                  </a:ext>
                </a:extLst>
              </p:cNvPr>
              <p:cNvSpPr/>
              <p:nvPr/>
            </p:nvSpPr>
            <p:spPr>
              <a:xfrm>
                <a:off x="12126919" y="461620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cxnSp>
            <p:nvCxnSpPr>
              <p:cNvPr id="380" name="Straight Arrow Connector 379">
                <a:extLst>
                  <a:ext uri="{FF2B5EF4-FFF2-40B4-BE49-F238E27FC236}">
                    <a16:creationId xmlns:a16="http://schemas.microsoft.com/office/drawing/2014/main" id="{F7A006BB-F604-4F01-9238-F4F55580AEA1}"/>
                  </a:ext>
                </a:extLst>
              </p:cNvPr>
              <p:cNvCxnSpPr>
                <a:cxnSpLocks/>
                <a:stCxn id="226" idx="6"/>
                <a:endCxn id="379" idx="2"/>
              </p:cNvCxnSpPr>
              <p:nvPr/>
            </p:nvCxnSpPr>
            <p:spPr>
              <a:xfrm>
                <a:off x="11416938" y="3389845"/>
                <a:ext cx="709981" cy="134066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EAE24BD9-3024-4EA0-8400-BD49C68138E1}"/>
                  </a:ext>
                </a:extLst>
              </p:cNvPr>
              <p:cNvCxnSpPr>
                <a:cxnSpLocks/>
                <a:stCxn id="227" idx="6"/>
                <a:endCxn id="379" idx="2"/>
              </p:cNvCxnSpPr>
              <p:nvPr/>
            </p:nvCxnSpPr>
            <p:spPr>
              <a:xfrm>
                <a:off x="11423556" y="3732745"/>
                <a:ext cx="703363" cy="997762"/>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173F967E-FE53-4FB6-AC94-29790FA3793F}"/>
                  </a:ext>
                </a:extLst>
              </p:cNvPr>
              <p:cNvCxnSpPr>
                <a:cxnSpLocks/>
                <a:stCxn id="228" idx="6"/>
                <a:endCxn id="379" idx="2"/>
              </p:cNvCxnSpPr>
              <p:nvPr/>
            </p:nvCxnSpPr>
            <p:spPr>
              <a:xfrm>
                <a:off x="11423581" y="4087368"/>
                <a:ext cx="703338" cy="64313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9E54A150-5886-4F09-AF27-6ED8D4F385D3}"/>
                  </a:ext>
                </a:extLst>
              </p:cNvPr>
              <p:cNvCxnSpPr>
                <a:cxnSpLocks/>
                <a:stCxn id="229" idx="6"/>
                <a:endCxn id="379" idx="2"/>
              </p:cNvCxnSpPr>
              <p:nvPr/>
            </p:nvCxnSpPr>
            <p:spPr>
              <a:xfrm>
                <a:off x="11420247" y="4454819"/>
                <a:ext cx="706672" cy="27568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85AA613F-1268-4A07-AC81-AE1D856C6C70}"/>
                  </a:ext>
                </a:extLst>
              </p:cNvPr>
              <p:cNvCxnSpPr>
                <a:cxnSpLocks/>
                <a:stCxn id="230" idx="6"/>
                <a:endCxn id="379" idx="2"/>
              </p:cNvCxnSpPr>
              <p:nvPr/>
            </p:nvCxnSpPr>
            <p:spPr>
              <a:xfrm flipV="1">
                <a:off x="11423556" y="4730507"/>
                <a:ext cx="703363" cy="87066"/>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cxnSp>
          <p:nvCxnSpPr>
            <p:cNvPr id="385" name="Straight Arrow Connector 384">
              <a:extLst>
                <a:ext uri="{FF2B5EF4-FFF2-40B4-BE49-F238E27FC236}">
                  <a16:creationId xmlns:a16="http://schemas.microsoft.com/office/drawing/2014/main" id="{2C605731-6AFA-4EF6-B93F-C9DC0136310D}"/>
                </a:ext>
              </a:extLst>
            </p:cNvPr>
            <p:cNvCxnSpPr>
              <a:cxnSpLocks/>
              <a:stCxn id="241" idx="6"/>
              <a:endCxn id="228" idx="2"/>
            </p:cNvCxnSpPr>
            <p:nvPr/>
          </p:nvCxnSpPr>
          <p:spPr>
            <a:xfrm>
              <a:off x="10565680" y="3788166"/>
              <a:ext cx="752289" cy="420923"/>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8A1D5FF7-8664-49E9-B20C-D8ED18F884C0}"/>
                </a:ext>
              </a:extLst>
            </p:cNvPr>
            <p:cNvCxnSpPr>
              <a:cxnSpLocks/>
              <a:stCxn id="243" idx="6"/>
              <a:endCxn id="228" idx="2"/>
            </p:cNvCxnSpPr>
            <p:nvPr/>
          </p:nvCxnSpPr>
          <p:spPr>
            <a:xfrm flipV="1">
              <a:off x="10565680" y="4209089"/>
              <a:ext cx="752289" cy="49167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2110" name="Group 2109">
            <a:extLst>
              <a:ext uri="{FF2B5EF4-FFF2-40B4-BE49-F238E27FC236}">
                <a16:creationId xmlns:a16="http://schemas.microsoft.com/office/drawing/2014/main" id="{7C3EEACA-651A-424B-93D0-431299A7FAEE}"/>
              </a:ext>
            </a:extLst>
          </p:cNvPr>
          <p:cNvGrpSpPr/>
          <p:nvPr/>
        </p:nvGrpSpPr>
        <p:grpSpPr>
          <a:xfrm>
            <a:off x="2981098" y="1792867"/>
            <a:ext cx="2588382" cy="1903663"/>
            <a:chOff x="-75599" y="3259393"/>
            <a:chExt cx="2588382" cy="1903663"/>
          </a:xfrm>
        </p:grpSpPr>
        <p:grpSp>
          <p:nvGrpSpPr>
            <p:cNvPr id="140" name="Group 139">
              <a:extLst>
                <a:ext uri="{FF2B5EF4-FFF2-40B4-BE49-F238E27FC236}">
                  <a16:creationId xmlns:a16="http://schemas.microsoft.com/office/drawing/2014/main" id="{0C47E86A-61BA-4E58-A018-B961E9382C34}"/>
                </a:ext>
              </a:extLst>
            </p:cNvPr>
            <p:cNvGrpSpPr/>
            <p:nvPr/>
          </p:nvGrpSpPr>
          <p:grpSpPr>
            <a:xfrm>
              <a:off x="-75599" y="3259393"/>
              <a:ext cx="2588382" cy="1903663"/>
              <a:chOff x="1886931" y="2240704"/>
              <a:chExt cx="2588382" cy="1903663"/>
            </a:xfrm>
          </p:grpSpPr>
          <p:sp>
            <p:nvSpPr>
              <p:cNvPr id="146" name="Rectangle: Rounded Corners 145">
                <a:extLst>
                  <a:ext uri="{FF2B5EF4-FFF2-40B4-BE49-F238E27FC236}">
                    <a16:creationId xmlns:a16="http://schemas.microsoft.com/office/drawing/2014/main" id="{30751816-6940-4B7E-8D91-8F212F1A8F7E}"/>
                  </a:ext>
                </a:extLst>
              </p:cNvPr>
              <p:cNvSpPr/>
              <p:nvPr/>
            </p:nvSpPr>
            <p:spPr>
              <a:xfrm>
                <a:off x="1886931" y="2240704"/>
                <a:ext cx="2588382" cy="1903663"/>
              </a:xfrm>
              <a:prstGeom prst="roundRect">
                <a:avLst>
                  <a:gd name="adj" fmla="val 19479"/>
                </a:avLst>
              </a:prstGeom>
              <a:solidFill>
                <a:srgbClr val="76B54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Group 140">
                <a:extLst>
                  <a:ext uri="{FF2B5EF4-FFF2-40B4-BE49-F238E27FC236}">
                    <a16:creationId xmlns:a16="http://schemas.microsoft.com/office/drawing/2014/main" id="{B51A9520-861B-46A7-B37F-4973085CA8DD}"/>
                  </a:ext>
                </a:extLst>
              </p:cNvPr>
              <p:cNvGrpSpPr/>
              <p:nvPr/>
            </p:nvGrpSpPr>
            <p:grpSpPr>
              <a:xfrm>
                <a:off x="2050772" y="2455935"/>
                <a:ext cx="231339" cy="1022169"/>
                <a:chOff x="2834410" y="2638501"/>
                <a:chExt cx="231339" cy="1022169"/>
              </a:xfrm>
            </p:grpSpPr>
            <p:sp>
              <p:nvSpPr>
                <p:cNvPr id="187" name="Oval 186">
                  <a:extLst>
                    <a:ext uri="{FF2B5EF4-FFF2-40B4-BE49-F238E27FC236}">
                      <a16:creationId xmlns:a16="http://schemas.microsoft.com/office/drawing/2014/main" id="{2200D036-1F5E-42BD-9B14-339CE5253795}"/>
                    </a:ext>
                  </a:extLst>
                </p:cNvPr>
                <p:cNvSpPr/>
                <p:nvPr/>
              </p:nvSpPr>
              <p:spPr>
                <a:xfrm>
                  <a:off x="2834410" y="263850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88" name="Oval 187">
                  <a:extLst>
                    <a:ext uri="{FF2B5EF4-FFF2-40B4-BE49-F238E27FC236}">
                      <a16:creationId xmlns:a16="http://schemas.microsoft.com/office/drawing/2014/main" id="{F14AD45D-DE68-426E-9E4B-BEE5EEF1A129}"/>
                    </a:ext>
                  </a:extLst>
                </p:cNvPr>
                <p:cNvSpPr/>
                <p:nvPr/>
              </p:nvSpPr>
              <p:spPr>
                <a:xfrm>
                  <a:off x="2837149" y="3016609"/>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9" name="Oval 188">
                  <a:extLst>
                    <a:ext uri="{FF2B5EF4-FFF2-40B4-BE49-F238E27FC236}">
                      <a16:creationId xmlns:a16="http://schemas.microsoft.com/office/drawing/2014/main" id="{FA06CE2E-FAE5-413A-94C6-8117C01B92B9}"/>
                    </a:ext>
                  </a:extLst>
                </p:cNvPr>
                <p:cNvSpPr/>
                <p:nvPr/>
              </p:nvSpPr>
              <p:spPr>
                <a:xfrm>
                  <a:off x="2835580" y="3432070"/>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42" name="Group 141">
                <a:extLst>
                  <a:ext uri="{FF2B5EF4-FFF2-40B4-BE49-F238E27FC236}">
                    <a16:creationId xmlns:a16="http://schemas.microsoft.com/office/drawing/2014/main" id="{7E55F17F-8A2D-4786-89B2-B35961461FD5}"/>
                  </a:ext>
                </a:extLst>
              </p:cNvPr>
              <p:cNvGrpSpPr/>
              <p:nvPr/>
            </p:nvGrpSpPr>
            <p:grpSpPr>
              <a:xfrm>
                <a:off x="4065964" y="2604137"/>
                <a:ext cx="237680" cy="1174913"/>
                <a:chOff x="4763548" y="2786703"/>
                <a:chExt cx="237680" cy="1174913"/>
              </a:xfrm>
            </p:grpSpPr>
            <p:sp>
              <p:nvSpPr>
                <p:cNvPr id="182" name="Oval 181">
                  <a:extLst>
                    <a:ext uri="{FF2B5EF4-FFF2-40B4-BE49-F238E27FC236}">
                      <a16:creationId xmlns:a16="http://schemas.microsoft.com/office/drawing/2014/main" id="{2F751A3E-9F0B-422C-A278-C0FD37C668EA}"/>
                    </a:ext>
                  </a:extLst>
                </p:cNvPr>
                <p:cNvSpPr/>
                <p:nvPr/>
              </p:nvSpPr>
              <p:spPr>
                <a:xfrm>
                  <a:off x="4763548" y="27867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3" name="Oval 182">
                  <a:extLst>
                    <a:ext uri="{FF2B5EF4-FFF2-40B4-BE49-F238E27FC236}">
                      <a16:creationId xmlns:a16="http://schemas.microsoft.com/office/drawing/2014/main" id="{195632C6-6A6D-46A6-A9B1-7C99031D6DDC}"/>
                    </a:ext>
                  </a:extLst>
                </p:cNvPr>
                <p:cNvSpPr/>
                <p:nvPr/>
              </p:nvSpPr>
              <p:spPr>
                <a:xfrm>
                  <a:off x="4772628"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4" name="Oval 183">
                  <a:extLst>
                    <a:ext uri="{FF2B5EF4-FFF2-40B4-BE49-F238E27FC236}">
                      <a16:creationId xmlns:a16="http://schemas.microsoft.com/office/drawing/2014/main" id="{BD73303A-ADD7-4E69-BDDB-FD8842326040}"/>
                    </a:ext>
                  </a:extLst>
                </p:cNvPr>
                <p:cNvSpPr/>
                <p:nvPr/>
              </p:nvSpPr>
              <p:spPr>
                <a:xfrm>
                  <a:off x="4770191" y="373301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43" name="Group 142">
                <a:extLst>
                  <a:ext uri="{FF2B5EF4-FFF2-40B4-BE49-F238E27FC236}">
                    <a16:creationId xmlns:a16="http://schemas.microsoft.com/office/drawing/2014/main" id="{A36B70F4-7673-4F9B-8CEB-E2EB285928B5}"/>
                  </a:ext>
                </a:extLst>
              </p:cNvPr>
              <p:cNvGrpSpPr/>
              <p:nvPr/>
            </p:nvGrpSpPr>
            <p:grpSpPr>
              <a:xfrm>
                <a:off x="3117715" y="2351537"/>
                <a:ext cx="235243" cy="1656328"/>
                <a:chOff x="3815299" y="2534103"/>
                <a:chExt cx="235243" cy="1656328"/>
              </a:xfrm>
            </p:grpSpPr>
            <p:sp>
              <p:nvSpPr>
                <p:cNvPr id="176" name="Oval 175">
                  <a:extLst>
                    <a:ext uri="{FF2B5EF4-FFF2-40B4-BE49-F238E27FC236}">
                      <a16:creationId xmlns:a16="http://schemas.microsoft.com/office/drawing/2014/main" id="{811FB240-91CE-4A11-8C50-AE72D61422E0}"/>
                    </a:ext>
                  </a:extLst>
                </p:cNvPr>
                <p:cNvSpPr/>
                <p:nvPr/>
              </p:nvSpPr>
              <p:spPr>
                <a:xfrm>
                  <a:off x="3815299" y="25341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7" name="Oval 176">
                  <a:extLst>
                    <a:ext uri="{FF2B5EF4-FFF2-40B4-BE49-F238E27FC236}">
                      <a16:creationId xmlns:a16="http://schemas.microsoft.com/office/drawing/2014/main" id="{00DD6689-2E1C-4FBD-B5A6-F6D815EAD828}"/>
                    </a:ext>
                  </a:extLst>
                </p:cNvPr>
                <p:cNvSpPr/>
                <p:nvPr/>
              </p:nvSpPr>
              <p:spPr>
                <a:xfrm>
                  <a:off x="3821917" y="2877003"/>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8" name="Oval 177">
                  <a:extLst>
                    <a:ext uri="{FF2B5EF4-FFF2-40B4-BE49-F238E27FC236}">
                      <a16:creationId xmlns:a16="http://schemas.microsoft.com/office/drawing/2014/main" id="{139B176B-E69B-43A3-8D6D-2EB017BC8BFC}"/>
                    </a:ext>
                  </a:extLst>
                </p:cNvPr>
                <p:cNvSpPr/>
                <p:nvPr/>
              </p:nvSpPr>
              <p:spPr>
                <a:xfrm>
                  <a:off x="3821942" y="3231626"/>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9" name="Oval 178">
                  <a:extLst>
                    <a:ext uri="{FF2B5EF4-FFF2-40B4-BE49-F238E27FC236}">
                      <a16:creationId xmlns:a16="http://schemas.microsoft.com/office/drawing/2014/main" id="{D2F1BB74-038F-49BE-B21A-40D34728DCF5}"/>
                    </a:ext>
                  </a:extLst>
                </p:cNvPr>
                <p:cNvSpPr/>
                <p:nvPr/>
              </p:nvSpPr>
              <p:spPr>
                <a:xfrm>
                  <a:off x="3818608" y="3599077"/>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0" name="Oval 179">
                  <a:extLst>
                    <a:ext uri="{FF2B5EF4-FFF2-40B4-BE49-F238E27FC236}">
                      <a16:creationId xmlns:a16="http://schemas.microsoft.com/office/drawing/2014/main" id="{9A3DC668-7DCF-4A5E-9AA7-C1743F57E180}"/>
                    </a:ext>
                  </a:extLst>
                </p:cNvPr>
                <p:cNvSpPr/>
                <p:nvPr/>
              </p:nvSpPr>
              <p:spPr>
                <a:xfrm>
                  <a:off x="3821917" y="3961831"/>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44" name="Group 143">
                <a:extLst>
                  <a:ext uri="{FF2B5EF4-FFF2-40B4-BE49-F238E27FC236}">
                    <a16:creationId xmlns:a16="http://schemas.microsoft.com/office/drawing/2014/main" id="{D7E75B1B-B8B4-40BC-8B39-40328D8F40D2}"/>
                  </a:ext>
                </a:extLst>
              </p:cNvPr>
              <p:cNvGrpSpPr/>
              <p:nvPr/>
            </p:nvGrpSpPr>
            <p:grpSpPr>
              <a:xfrm>
                <a:off x="2279372" y="2465837"/>
                <a:ext cx="844986" cy="1427728"/>
                <a:chOff x="2279372" y="2465837"/>
                <a:chExt cx="844986" cy="1427728"/>
              </a:xfrm>
            </p:grpSpPr>
            <p:cxnSp>
              <p:nvCxnSpPr>
                <p:cNvPr id="162" name="Straight Arrow Connector 161">
                  <a:extLst>
                    <a:ext uri="{FF2B5EF4-FFF2-40B4-BE49-F238E27FC236}">
                      <a16:creationId xmlns:a16="http://schemas.microsoft.com/office/drawing/2014/main" id="{2C8139FC-6102-425B-8F81-4F2AF70FC6D5}"/>
                    </a:ext>
                  </a:extLst>
                </p:cNvPr>
                <p:cNvCxnSpPr>
                  <a:stCxn id="187" idx="6"/>
                  <a:endCxn id="176" idx="2"/>
                </p:cNvCxnSpPr>
                <p:nvPr/>
              </p:nvCxnSpPr>
              <p:spPr>
                <a:xfrm flipV="1">
                  <a:off x="2279372" y="2465837"/>
                  <a:ext cx="838343" cy="10439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5FB68CB2-7978-438F-9D1D-1BA4A4D3D9CF}"/>
                    </a:ext>
                  </a:extLst>
                </p:cNvPr>
                <p:cNvCxnSpPr>
                  <a:cxnSpLocks/>
                  <a:stCxn id="189" idx="6"/>
                  <a:endCxn id="177" idx="2"/>
                </p:cNvCxnSpPr>
                <p:nvPr/>
              </p:nvCxnSpPr>
              <p:spPr>
                <a:xfrm flipV="1">
                  <a:off x="2280542" y="2808737"/>
                  <a:ext cx="843791" cy="55506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72C64D3-6269-49B5-A849-B14757CCA8C8}"/>
                    </a:ext>
                  </a:extLst>
                </p:cNvPr>
                <p:cNvCxnSpPr>
                  <a:cxnSpLocks/>
                  <a:stCxn id="187" idx="6"/>
                  <a:endCxn id="177" idx="2"/>
                </p:cNvCxnSpPr>
                <p:nvPr/>
              </p:nvCxnSpPr>
              <p:spPr>
                <a:xfrm>
                  <a:off x="2279372" y="2570235"/>
                  <a:ext cx="844961" cy="238502"/>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2FC5BB-BC7F-4905-AA36-D6F79B069DDD}"/>
                    </a:ext>
                  </a:extLst>
                </p:cNvPr>
                <p:cNvCxnSpPr>
                  <a:cxnSpLocks/>
                  <a:stCxn id="188" idx="6"/>
                  <a:endCxn id="178" idx="2"/>
                </p:cNvCxnSpPr>
                <p:nvPr/>
              </p:nvCxnSpPr>
              <p:spPr>
                <a:xfrm>
                  <a:off x="2282111" y="2948343"/>
                  <a:ext cx="842247" cy="21501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C559063-93ED-4188-93C4-FC14C6B5B0B8}"/>
                    </a:ext>
                  </a:extLst>
                </p:cNvPr>
                <p:cNvCxnSpPr>
                  <a:cxnSpLocks/>
                  <a:stCxn id="188" idx="6"/>
                  <a:endCxn id="180" idx="2"/>
                </p:cNvCxnSpPr>
                <p:nvPr/>
              </p:nvCxnSpPr>
              <p:spPr>
                <a:xfrm>
                  <a:off x="2282111" y="2948343"/>
                  <a:ext cx="842222" cy="945222"/>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BA64A76-9781-4B2C-9F26-9CD6FAFBD5F2}"/>
                    </a:ext>
                  </a:extLst>
                </p:cNvPr>
                <p:cNvCxnSpPr>
                  <a:cxnSpLocks/>
                  <a:stCxn id="189" idx="6"/>
                  <a:endCxn id="179" idx="2"/>
                </p:cNvCxnSpPr>
                <p:nvPr/>
              </p:nvCxnSpPr>
              <p:spPr>
                <a:xfrm>
                  <a:off x="2280542" y="3363804"/>
                  <a:ext cx="840482" cy="16700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51ED9421-0977-428F-982F-D54340FE2236}"/>
                    </a:ext>
                  </a:extLst>
                </p:cNvPr>
                <p:cNvCxnSpPr>
                  <a:cxnSpLocks/>
                  <a:stCxn id="187" idx="6"/>
                  <a:endCxn id="179" idx="2"/>
                </p:cNvCxnSpPr>
                <p:nvPr/>
              </p:nvCxnSpPr>
              <p:spPr>
                <a:xfrm>
                  <a:off x="2279372" y="2570235"/>
                  <a:ext cx="841652" cy="96057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31104A9E-00F7-42CC-9972-B4B3E250E61D}"/>
                    </a:ext>
                  </a:extLst>
                </p:cNvPr>
                <p:cNvCxnSpPr>
                  <a:cxnSpLocks/>
                  <a:stCxn id="187" idx="6"/>
                  <a:endCxn id="180" idx="2"/>
                </p:cNvCxnSpPr>
                <p:nvPr/>
              </p:nvCxnSpPr>
              <p:spPr>
                <a:xfrm>
                  <a:off x="2279372" y="2570235"/>
                  <a:ext cx="844961" cy="1323330"/>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CF73951-204B-4FF2-8239-9D57C9A2111D}"/>
                    </a:ext>
                  </a:extLst>
                </p:cNvPr>
                <p:cNvCxnSpPr>
                  <a:cxnSpLocks/>
                  <a:stCxn id="188" idx="6"/>
                  <a:endCxn id="176" idx="2"/>
                </p:cNvCxnSpPr>
                <p:nvPr/>
              </p:nvCxnSpPr>
              <p:spPr>
                <a:xfrm flipV="1">
                  <a:off x="2282111" y="2465837"/>
                  <a:ext cx="835604" cy="48250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CFCE5BAF-95B8-4AAC-9FBE-13B06A685CC6}"/>
                    </a:ext>
                  </a:extLst>
                </p:cNvPr>
                <p:cNvCxnSpPr>
                  <a:cxnSpLocks/>
                  <a:stCxn id="188" idx="6"/>
                  <a:endCxn id="177" idx="2"/>
                </p:cNvCxnSpPr>
                <p:nvPr/>
              </p:nvCxnSpPr>
              <p:spPr>
                <a:xfrm flipV="1">
                  <a:off x="2282111" y="2808737"/>
                  <a:ext cx="842222" cy="13960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049A4C00-9610-4580-BEC3-46E1C67250E8}"/>
                    </a:ext>
                  </a:extLst>
                </p:cNvPr>
                <p:cNvCxnSpPr>
                  <a:cxnSpLocks/>
                  <a:stCxn id="188" idx="6"/>
                  <a:endCxn id="179" idx="2"/>
                </p:cNvCxnSpPr>
                <p:nvPr/>
              </p:nvCxnSpPr>
              <p:spPr>
                <a:xfrm>
                  <a:off x="2282111" y="2948343"/>
                  <a:ext cx="838913" cy="582468"/>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13EA59E2-954C-4300-BE6A-6E7EEB72B91B}"/>
                    </a:ext>
                  </a:extLst>
                </p:cNvPr>
                <p:cNvCxnSpPr>
                  <a:cxnSpLocks/>
                  <a:stCxn id="189" idx="6"/>
                  <a:endCxn id="180" idx="2"/>
                </p:cNvCxnSpPr>
                <p:nvPr/>
              </p:nvCxnSpPr>
              <p:spPr>
                <a:xfrm>
                  <a:off x="2280542" y="3363804"/>
                  <a:ext cx="843791" cy="529761"/>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25C5E311-533F-4677-871B-F32D511BFCF2}"/>
                    </a:ext>
                  </a:extLst>
                </p:cNvPr>
                <p:cNvCxnSpPr>
                  <a:cxnSpLocks/>
                  <a:stCxn id="189" idx="6"/>
                  <a:endCxn id="176" idx="2"/>
                </p:cNvCxnSpPr>
                <p:nvPr/>
              </p:nvCxnSpPr>
              <p:spPr>
                <a:xfrm flipV="1">
                  <a:off x="2280542" y="2465837"/>
                  <a:ext cx="837173" cy="897967"/>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ECD03697-2EA5-497B-99D3-0BA098CA934F}"/>
                  </a:ext>
                </a:extLst>
              </p:cNvPr>
              <p:cNvGrpSpPr/>
              <p:nvPr/>
            </p:nvGrpSpPr>
            <p:grpSpPr>
              <a:xfrm>
                <a:off x="3346315" y="2465837"/>
                <a:ext cx="728729" cy="1427728"/>
                <a:chOff x="3346315" y="2465837"/>
                <a:chExt cx="728729" cy="1427728"/>
              </a:xfrm>
            </p:grpSpPr>
            <p:cxnSp>
              <p:nvCxnSpPr>
                <p:cNvPr id="147" name="Straight Arrow Connector 146">
                  <a:extLst>
                    <a:ext uri="{FF2B5EF4-FFF2-40B4-BE49-F238E27FC236}">
                      <a16:creationId xmlns:a16="http://schemas.microsoft.com/office/drawing/2014/main" id="{D8C88A72-48A9-4F68-AB9C-5D9FB698B604}"/>
                    </a:ext>
                  </a:extLst>
                </p:cNvPr>
                <p:cNvCxnSpPr>
                  <a:cxnSpLocks/>
                  <a:stCxn id="176" idx="6"/>
                  <a:endCxn id="182" idx="2"/>
                </p:cNvCxnSpPr>
                <p:nvPr/>
              </p:nvCxnSpPr>
              <p:spPr>
                <a:xfrm>
                  <a:off x="3346315" y="2465837"/>
                  <a:ext cx="719649" cy="25260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CB7FA424-7DED-4294-A5B9-3BAB9D2BB365}"/>
                    </a:ext>
                  </a:extLst>
                </p:cNvPr>
                <p:cNvCxnSpPr>
                  <a:cxnSpLocks/>
                  <a:stCxn id="177" idx="6"/>
                  <a:endCxn id="182" idx="2"/>
                </p:cNvCxnSpPr>
                <p:nvPr/>
              </p:nvCxnSpPr>
              <p:spPr>
                <a:xfrm flipV="1">
                  <a:off x="3352933" y="2718437"/>
                  <a:ext cx="713031" cy="9030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A57CAAA9-F6B9-422E-8EBE-948FFEC3E8A5}"/>
                    </a:ext>
                  </a:extLst>
                </p:cNvPr>
                <p:cNvCxnSpPr>
                  <a:cxnSpLocks/>
                  <a:stCxn id="178" idx="6"/>
                  <a:endCxn id="182" idx="2"/>
                </p:cNvCxnSpPr>
                <p:nvPr/>
              </p:nvCxnSpPr>
              <p:spPr>
                <a:xfrm flipV="1">
                  <a:off x="3352958" y="2718437"/>
                  <a:ext cx="713006" cy="4449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D55883A6-5B93-445B-AA6D-8406DE7E25C8}"/>
                    </a:ext>
                  </a:extLst>
                </p:cNvPr>
                <p:cNvCxnSpPr>
                  <a:cxnSpLocks/>
                  <a:stCxn id="177" idx="6"/>
                  <a:endCxn id="183" idx="2"/>
                </p:cNvCxnSpPr>
                <p:nvPr/>
              </p:nvCxnSpPr>
              <p:spPr>
                <a:xfrm>
                  <a:off x="3352933" y="2808737"/>
                  <a:ext cx="722111" cy="3546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1819663-7628-4EDA-8C90-CDD9887FAA44}"/>
                    </a:ext>
                  </a:extLst>
                </p:cNvPr>
                <p:cNvCxnSpPr>
                  <a:cxnSpLocks/>
                  <a:stCxn id="179" idx="6"/>
                  <a:endCxn id="183" idx="2"/>
                </p:cNvCxnSpPr>
                <p:nvPr/>
              </p:nvCxnSpPr>
              <p:spPr>
                <a:xfrm flipV="1">
                  <a:off x="3349624" y="3163360"/>
                  <a:ext cx="725420" cy="36745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D93A94C7-9476-4736-9220-625FD0B8060E}"/>
                    </a:ext>
                  </a:extLst>
                </p:cNvPr>
                <p:cNvCxnSpPr>
                  <a:cxnSpLocks/>
                  <a:stCxn id="180" idx="6"/>
                  <a:endCxn id="183" idx="2"/>
                </p:cNvCxnSpPr>
                <p:nvPr/>
              </p:nvCxnSpPr>
              <p:spPr>
                <a:xfrm flipV="1">
                  <a:off x="3352933" y="3163360"/>
                  <a:ext cx="722111" cy="73020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3D1FBB3-2C1E-4FC7-A4D2-97472564F2F0}"/>
                    </a:ext>
                  </a:extLst>
                </p:cNvPr>
                <p:cNvCxnSpPr>
                  <a:cxnSpLocks/>
                  <a:stCxn id="180" idx="6"/>
                  <a:endCxn id="184" idx="2"/>
                </p:cNvCxnSpPr>
                <p:nvPr/>
              </p:nvCxnSpPr>
              <p:spPr>
                <a:xfrm flipV="1">
                  <a:off x="3352933" y="3664750"/>
                  <a:ext cx="719674" cy="228815"/>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7AE79287-9912-4014-8DE1-3A97EA10A356}"/>
                    </a:ext>
                  </a:extLst>
                </p:cNvPr>
                <p:cNvCxnSpPr>
                  <a:cxnSpLocks/>
                  <a:stCxn id="176" idx="6"/>
                  <a:endCxn id="184" idx="2"/>
                </p:cNvCxnSpPr>
                <p:nvPr/>
              </p:nvCxnSpPr>
              <p:spPr>
                <a:xfrm>
                  <a:off x="3346315" y="2465837"/>
                  <a:ext cx="726292" cy="119891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E8EA7C30-63B2-493E-9E55-ECE4E74C7423}"/>
                    </a:ext>
                  </a:extLst>
                </p:cNvPr>
                <p:cNvCxnSpPr>
                  <a:cxnSpLocks/>
                  <a:stCxn id="179" idx="6"/>
                  <a:endCxn id="182" idx="2"/>
                </p:cNvCxnSpPr>
                <p:nvPr/>
              </p:nvCxnSpPr>
              <p:spPr>
                <a:xfrm flipV="1">
                  <a:off x="3349624" y="2718437"/>
                  <a:ext cx="716340" cy="812374"/>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0D16B4C-3149-4915-AEE0-E26F258AB281}"/>
                    </a:ext>
                  </a:extLst>
                </p:cNvPr>
                <p:cNvCxnSpPr>
                  <a:cxnSpLocks/>
                  <a:stCxn id="180" idx="6"/>
                  <a:endCxn id="182" idx="2"/>
                </p:cNvCxnSpPr>
                <p:nvPr/>
              </p:nvCxnSpPr>
              <p:spPr>
                <a:xfrm flipV="1">
                  <a:off x="3352933" y="2718437"/>
                  <a:ext cx="713031" cy="1175128"/>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2B79143-552F-4C37-A8BA-A4EDADE785D4}"/>
                    </a:ext>
                  </a:extLst>
                </p:cNvPr>
                <p:cNvCxnSpPr>
                  <a:cxnSpLocks/>
                  <a:stCxn id="176" idx="6"/>
                  <a:endCxn id="183" idx="2"/>
                </p:cNvCxnSpPr>
                <p:nvPr/>
              </p:nvCxnSpPr>
              <p:spPr>
                <a:xfrm>
                  <a:off x="3346315" y="2465837"/>
                  <a:ext cx="728729" cy="69752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BF8B9DAD-2059-4E92-A010-BEA60D1F4094}"/>
                    </a:ext>
                  </a:extLst>
                </p:cNvPr>
                <p:cNvCxnSpPr>
                  <a:cxnSpLocks/>
                  <a:stCxn id="178" idx="6"/>
                  <a:endCxn id="183" idx="2"/>
                </p:cNvCxnSpPr>
                <p:nvPr/>
              </p:nvCxnSpPr>
              <p:spPr>
                <a:xfrm>
                  <a:off x="3352958" y="3163360"/>
                  <a:ext cx="722086" cy="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886DC7C-2675-46E4-AB7A-21B70E07FD3D}"/>
                    </a:ext>
                  </a:extLst>
                </p:cNvPr>
                <p:cNvCxnSpPr>
                  <a:cxnSpLocks/>
                  <a:stCxn id="178" idx="6"/>
                  <a:endCxn id="184" idx="2"/>
                </p:cNvCxnSpPr>
                <p:nvPr/>
              </p:nvCxnSpPr>
              <p:spPr>
                <a:xfrm>
                  <a:off x="3352958" y="3163360"/>
                  <a:ext cx="719649" cy="501390"/>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500C54C7-5E5F-4697-AB6B-E865D8DB6F22}"/>
                    </a:ext>
                  </a:extLst>
                </p:cNvPr>
                <p:cNvCxnSpPr>
                  <a:cxnSpLocks/>
                  <a:stCxn id="179" idx="6"/>
                  <a:endCxn id="184" idx="2"/>
                </p:cNvCxnSpPr>
                <p:nvPr/>
              </p:nvCxnSpPr>
              <p:spPr>
                <a:xfrm>
                  <a:off x="3349624" y="3530811"/>
                  <a:ext cx="722983" cy="133939"/>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78BD88B1-14BC-4D12-AD79-A989BF820731}"/>
                    </a:ext>
                  </a:extLst>
                </p:cNvPr>
                <p:cNvCxnSpPr>
                  <a:cxnSpLocks/>
                  <a:stCxn id="177" idx="6"/>
                  <a:endCxn id="184" idx="2"/>
                </p:cNvCxnSpPr>
                <p:nvPr/>
              </p:nvCxnSpPr>
              <p:spPr>
                <a:xfrm>
                  <a:off x="3352933" y="2808737"/>
                  <a:ext cx="719674" cy="856013"/>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grpSp>
        </p:grpSp>
        <p:sp>
          <p:nvSpPr>
            <p:cNvPr id="423" name="Oval 422">
              <a:extLst>
                <a:ext uri="{FF2B5EF4-FFF2-40B4-BE49-F238E27FC236}">
                  <a16:creationId xmlns:a16="http://schemas.microsoft.com/office/drawing/2014/main" id="{935E9C61-AC9B-4C95-B3DF-28E64BE61F15}"/>
                </a:ext>
              </a:extLst>
            </p:cNvPr>
            <p:cNvSpPr/>
            <p:nvPr/>
          </p:nvSpPr>
          <p:spPr>
            <a:xfrm>
              <a:off x="95860" y="4701895"/>
              <a:ext cx="228600" cy="2286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432" name="Straight Arrow Connector 431">
              <a:extLst>
                <a:ext uri="{FF2B5EF4-FFF2-40B4-BE49-F238E27FC236}">
                  <a16:creationId xmlns:a16="http://schemas.microsoft.com/office/drawing/2014/main" id="{0C82B32F-C49B-4F18-9BDB-ADDD85E8BBF6}"/>
                </a:ext>
              </a:extLst>
            </p:cNvPr>
            <p:cNvCxnSpPr>
              <a:cxnSpLocks/>
              <a:stCxn id="187" idx="6"/>
              <a:endCxn id="178" idx="2"/>
            </p:cNvCxnSpPr>
            <p:nvPr/>
          </p:nvCxnSpPr>
          <p:spPr>
            <a:xfrm>
              <a:off x="316842" y="3588924"/>
              <a:ext cx="844986" cy="59312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id="{D2F30C28-B852-49C4-BA91-6731ECB9B50C}"/>
                </a:ext>
              </a:extLst>
            </p:cNvPr>
            <p:cNvCxnSpPr>
              <a:cxnSpLocks/>
              <a:stCxn id="189" idx="6"/>
              <a:endCxn id="178" idx="2"/>
            </p:cNvCxnSpPr>
            <p:nvPr/>
          </p:nvCxnSpPr>
          <p:spPr>
            <a:xfrm flipV="1">
              <a:off x="318012" y="4182049"/>
              <a:ext cx="843816" cy="200444"/>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B80C425E-8FB4-41F0-BE92-3A0DD32032EB}"/>
                </a:ext>
              </a:extLst>
            </p:cNvPr>
            <p:cNvCxnSpPr>
              <a:cxnSpLocks/>
              <a:stCxn id="423" idx="6"/>
              <a:endCxn id="180" idx="2"/>
            </p:cNvCxnSpPr>
            <p:nvPr/>
          </p:nvCxnSpPr>
          <p:spPr>
            <a:xfrm>
              <a:off x="324460" y="4816195"/>
              <a:ext cx="837343" cy="9605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E66B3DB4-9205-4560-BF82-C4243D732D0F}"/>
                </a:ext>
              </a:extLst>
            </p:cNvPr>
            <p:cNvCxnSpPr>
              <a:cxnSpLocks/>
              <a:stCxn id="423" idx="6"/>
              <a:endCxn id="179" idx="2"/>
            </p:cNvCxnSpPr>
            <p:nvPr/>
          </p:nvCxnSpPr>
          <p:spPr>
            <a:xfrm flipV="1">
              <a:off x="324460" y="4549500"/>
              <a:ext cx="834034" cy="266695"/>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31F5AFF6-7BB8-45B2-9186-FA770D97C044}"/>
                </a:ext>
              </a:extLst>
            </p:cNvPr>
            <p:cNvCxnSpPr>
              <a:cxnSpLocks/>
              <a:stCxn id="423" idx="6"/>
              <a:endCxn id="178" idx="2"/>
            </p:cNvCxnSpPr>
            <p:nvPr/>
          </p:nvCxnSpPr>
          <p:spPr>
            <a:xfrm flipV="1">
              <a:off x="324460" y="4182049"/>
              <a:ext cx="837368" cy="634146"/>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227339A6-016B-4916-9DFF-01E63952E517}"/>
                </a:ext>
              </a:extLst>
            </p:cNvPr>
            <p:cNvCxnSpPr>
              <a:cxnSpLocks/>
              <a:stCxn id="423" idx="6"/>
              <a:endCxn id="177" idx="2"/>
            </p:cNvCxnSpPr>
            <p:nvPr/>
          </p:nvCxnSpPr>
          <p:spPr>
            <a:xfrm flipV="1">
              <a:off x="324460" y="3827426"/>
              <a:ext cx="837343" cy="98876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00132F54-2A8D-475D-9D20-0C788DE8AC02}"/>
                </a:ext>
              </a:extLst>
            </p:cNvPr>
            <p:cNvCxnSpPr>
              <a:cxnSpLocks/>
              <a:stCxn id="423" idx="6"/>
              <a:endCxn id="176" idx="2"/>
            </p:cNvCxnSpPr>
            <p:nvPr/>
          </p:nvCxnSpPr>
          <p:spPr>
            <a:xfrm flipV="1">
              <a:off x="324460" y="3484526"/>
              <a:ext cx="830725" cy="1331669"/>
            </a:xfrm>
            <a:prstGeom prst="straightConnector1">
              <a:avLst/>
            </a:prstGeom>
            <a:ln w="19050">
              <a:solidFill>
                <a:schemeClr val="tx1"/>
              </a:solidFill>
              <a:tailEnd type="stealth" w="med" len="med"/>
            </a:ln>
          </p:spPr>
          <p:style>
            <a:lnRef idx="1">
              <a:schemeClr val="accent1"/>
            </a:lnRef>
            <a:fillRef idx="0">
              <a:schemeClr val="accent1"/>
            </a:fillRef>
            <a:effectRef idx="0">
              <a:schemeClr val="accent1"/>
            </a:effectRef>
            <a:fontRef idx="minor">
              <a:schemeClr val="tx1"/>
            </a:fontRef>
          </p:style>
        </p:cxnSp>
      </p:grpSp>
      <p:sp>
        <p:nvSpPr>
          <p:cNvPr id="47" name="Slide Number Placeholder 46">
            <a:extLst>
              <a:ext uri="{FF2B5EF4-FFF2-40B4-BE49-F238E27FC236}">
                <a16:creationId xmlns:a16="http://schemas.microsoft.com/office/drawing/2014/main" id="{9823FD91-6B11-4F3B-AE8D-F179150A494B}"/>
              </a:ext>
            </a:extLst>
          </p:cNvPr>
          <p:cNvSpPr>
            <a:spLocks noGrp="1"/>
          </p:cNvSpPr>
          <p:nvPr>
            <p:ph type="sldNum" sz="quarter" idx="12"/>
          </p:nvPr>
        </p:nvSpPr>
        <p:spPr/>
        <p:txBody>
          <a:bodyPr/>
          <a:lstStyle/>
          <a:p>
            <a:fld id="{483F9E50-EDCB-429A-90E8-6A77068491A3}" type="slidenum">
              <a:rPr lang="zh-CN" altLang="en-US" smtClean="0"/>
              <a:t>65</a:t>
            </a:fld>
            <a:endParaRPr lang="zh-CN" altLang="en-US"/>
          </a:p>
        </p:txBody>
      </p:sp>
    </p:spTree>
    <p:extLst>
      <p:ext uri="{BB962C8B-B14F-4D97-AF65-F5344CB8AC3E}">
        <p14:creationId xmlns:p14="http://schemas.microsoft.com/office/powerpoint/2010/main" val="125461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10"/>
                                        </p:tgtEl>
                                        <p:attrNameLst>
                                          <p:attrName>style.visibility</p:attrName>
                                        </p:attrNameLst>
                                      </p:cBhvr>
                                      <p:to>
                                        <p:strVal val="visible"/>
                                      </p:to>
                                    </p:set>
                                    <p:animEffect transition="in" filter="wipe(down)">
                                      <p:cBhvr>
                                        <p:cTn id="7" dur="500"/>
                                        <p:tgtEl>
                                          <p:spTgt spid="2110"/>
                                        </p:tgtEl>
                                      </p:cBhvr>
                                    </p:animEffect>
                                  </p:childTnLst>
                                </p:cTn>
                              </p:par>
                              <p:par>
                                <p:cTn id="8" presetID="22" presetClass="entr" presetSubtype="4" fill="hold" nodeType="withEffect">
                                  <p:stCondLst>
                                    <p:cond delay="0"/>
                                  </p:stCondLst>
                                  <p:childTnLst>
                                    <p:set>
                                      <p:cBhvr>
                                        <p:cTn id="9" dur="1" fill="hold">
                                          <p:stCondLst>
                                            <p:cond delay="0"/>
                                          </p:stCondLst>
                                        </p:cTn>
                                        <p:tgtEl>
                                          <p:spTgt spid="388"/>
                                        </p:tgtEl>
                                        <p:attrNameLst>
                                          <p:attrName>style.visibility</p:attrName>
                                        </p:attrNameLst>
                                      </p:cBhvr>
                                      <p:to>
                                        <p:strVal val="visible"/>
                                      </p:to>
                                    </p:set>
                                    <p:animEffect transition="in" filter="wipe(down)">
                                      <p:cBhvr>
                                        <p:cTn id="10" dur="500"/>
                                        <p:tgtEl>
                                          <p:spTgt spid="388"/>
                                        </p:tgtEl>
                                      </p:cBhvr>
                                    </p:animEffect>
                                  </p:childTnLst>
                                </p:cTn>
                              </p:par>
                              <p:par>
                                <p:cTn id="11" presetID="42"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Effect transition="in" filter="fade">
                                      <p:cBhvr>
                                        <p:cTn id="18" dur="1000"/>
                                        <p:tgtEl>
                                          <p:spTgt spid="135"/>
                                        </p:tgtEl>
                                      </p:cBhvr>
                                    </p:animEffect>
                                    <p:anim calcmode="lin" valueType="num">
                                      <p:cBhvr>
                                        <p:cTn id="19" dur="1000" fill="hold"/>
                                        <p:tgtEl>
                                          <p:spTgt spid="135"/>
                                        </p:tgtEl>
                                        <p:attrNameLst>
                                          <p:attrName>ppt_x</p:attrName>
                                        </p:attrNameLst>
                                      </p:cBhvr>
                                      <p:tavLst>
                                        <p:tav tm="0">
                                          <p:val>
                                            <p:strVal val="#ppt_x"/>
                                          </p:val>
                                        </p:tav>
                                        <p:tav tm="100000">
                                          <p:val>
                                            <p:strVal val="#ppt_x"/>
                                          </p:val>
                                        </p:tav>
                                      </p:tavLst>
                                    </p:anim>
                                    <p:anim calcmode="lin" valueType="num">
                                      <p:cBhvr>
                                        <p:cTn id="20" dur="1000" fill="hold"/>
                                        <p:tgtEl>
                                          <p:spTgt spid="13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36"/>
                                        </p:tgtEl>
                                        <p:attrNameLst>
                                          <p:attrName>style.visibility</p:attrName>
                                        </p:attrNameLst>
                                      </p:cBhvr>
                                      <p:to>
                                        <p:strVal val="visible"/>
                                      </p:to>
                                    </p:set>
                                    <p:animEffect transition="in" filter="fade">
                                      <p:cBhvr>
                                        <p:cTn id="23" dur="1000"/>
                                        <p:tgtEl>
                                          <p:spTgt spid="136"/>
                                        </p:tgtEl>
                                      </p:cBhvr>
                                    </p:animEffect>
                                    <p:anim calcmode="lin" valueType="num">
                                      <p:cBhvr>
                                        <p:cTn id="24" dur="1000" fill="hold"/>
                                        <p:tgtEl>
                                          <p:spTgt spid="136"/>
                                        </p:tgtEl>
                                        <p:attrNameLst>
                                          <p:attrName>ppt_x</p:attrName>
                                        </p:attrNameLst>
                                      </p:cBhvr>
                                      <p:tavLst>
                                        <p:tav tm="0">
                                          <p:val>
                                            <p:strVal val="#ppt_x"/>
                                          </p:val>
                                        </p:tav>
                                        <p:tav tm="100000">
                                          <p:val>
                                            <p:strVal val="#ppt_x"/>
                                          </p:val>
                                        </p:tav>
                                      </p:tavLst>
                                    </p:anim>
                                    <p:anim calcmode="lin" valueType="num">
                                      <p:cBhvr>
                                        <p:cTn id="25"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44"/>
                                        </p:tgtEl>
                                        <p:attrNameLst>
                                          <p:attrName>style.visibility</p:attrName>
                                        </p:attrNameLst>
                                      </p:cBhvr>
                                      <p:to>
                                        <p:strVal val="visible"/>
                                      </p:to>
                                    </p:set>
                                    <p:animEffect transition="in" filter="wipe(down)">
                                      <p:cBhvr>
                                        <p:cTn id="30" dur="500"/>
                                        <p:tgtEl>
                                          <p:spTgt spid="24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245"/>
                                        </p:tgtEl>
                                        <p:attrNameLst>
                                          <p:attrName>style.visibility</p:attrName>
                                        </p:attrNameLst>
                                      </p:cBhvr>
                                      <p:to>
                                        <p:strVal val="visible"/>
                                      </p:to>
                                    </p:set>
                                    <p:animEffect transition="in" filter="wipe(down)">
                                      <p:cBhvr>
                                        <p:cTn id="33" dur="500"/>
                                        <p:tgtEl>
                                          <p:spTgt spid="24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246"/>
                                        </p:tgtEl>
                                        <p:attrNameLst>
                                          <p:attrName>style.visibility</p:attrName>
                                        </p:attrNameLst>
                                      </p:cBhvr>
                                      <p:to>
                                        <p:strVal val="visible"/>
                                      </p:to>
                                    </p:set>
                                    <p:animEffect transition="in" filter="wipe(down)">
                                      <p:cBhvr>
                                        <p:cTn id="36" dur="500"/>
                                        <p:tgtEl>
                                          <p:spTgt spid="246"/>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47"/>
                                        </p:tgtEl>
                                        <p:attrNameLst>
                                          <p:attrName>style.visibility</p:attrName>
                                        </p:attrNameLst>
                                      </p:cBhvr>
                                      <p:to>
                                        <p:strVal val="visible"/>
                                      </p:to>
                                    </p:set>
                                    <p:animEffect transition="in" filter="wipe(down)">
                                      <p:cBhvr>
                                        <p:cTn id="39" dur="500"/>
                                        <p:tgtEl>
                                          <p:spTgt spid="247"/>
                                        </p:tgtEl>
                                      </p:cBhvr>
                                    </p:animEffect>
                                  </p:childTnLst>
                                </p:cTn>
                              </p:par>
                              <p:par>
                                <p:cTn id="40" presetID="42"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fade">
                                      <p:cBhvr>
                                        <p:cTn id="47" dur="1000"/>
                                        <p:tgtEl>
                                          <p:spTgt spid="137"/>
                                        </p:tgtEl>
                                      </p:cBhvr>
                                    </p:animEffect>
                                    <p:anim calcmode="lin" valueType="num">
                                      <p:cBhvr>
                                        <p:cTn id="48" dur="1000" fill="hold"/>
                                        <p:tgtEl>
                                          <p:spTgt spid="137"/>
                                        </p:tgtEl>
                                        <p:attrNameLst>
                                          <p:attrName>ppt_x</p:attrName>
                                        </p:attrNameLst>
                                      </p:cBhvr>
                                      <p:tavLst>
                                        <p:tav tm="0">
                                          <p:val>
                                            <p:strVal val="#ppt_x"/>
                                          </p:val>
                                        </p:tav>
                                        <p:tav tm="100000">
                                          <p:val>
                                            <p:strVal val="#ppt_x"/>
                                          </p:val>
                                        </p:tav>
                                      </p:tavLst>
                                    </p:anim>
                                    <p:anim calcmode="lin" valueType="num">
                                      <p:cBhvr>
                                        <p:cTn id="49" dur="1000" fill="hold"/>
                                        <p:tgtEl>
                                          <p:spTgt spid="13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50"/>
                                        </p:tgtEl>
                                        <p:attrNameLst>
                                          <p:attrName>style.visibility</p:attrName>
                                        </p:attrNameLst>
                                      </p:cBhvr>
                                      <p:to>
                                        <p:strVal val="visible"/>
                                      </p:to>
                                    </p:set>
                                    <p:animEffect transition="in" filter="fade">
                                      <p:cBhvr>
                                        <p:cTn id="52" dur="1000"/>
                                        <p:tgtEl>
                                          <p:spTgt spid="250"/>
                                        </p:tgtEl>
                                      </p:cBhvr>
                                    </p:animEffect>
                                    <p:anim calcmode="lin" valueType="num">
                                      <p:cBhvr>
                                        <p:cTn id="53" dur="1000" fill="hold"/>
                                        <p:tgtEl>
                                          <p:spTgt spid="250"/>
                                        </p:tgtEl>
                                        <p:attrNameLst>
                                          <p:attrName>ppt_x</p:attrName>
                                        </p:attrNameLst>
                                      </p:cBhvr>
                                      <p:tavLst>
                                        <p:tav tm="0">
                                          <p:val>
                                            <p:strVal val="#ppt_x"/>
                                          </p:val>
                                        </p:tav>
                                        <p:tav tm="100000">
                                          <p:val>
                                            <p:strVal val="#ppt_x"/>
                                          </p:val>
                                        </p:tav>
                                      </p:tavLst>
                                    </p:anim>
                                    <p:anim calcmode="lin" valueType="num">
                                      <p:cBhvr>
                                        <p:cTn id="54" dur="1000" fill="hold"/>
                                        <p:tgtEl>
                                          <p:spTgt spid="250"/>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53"/>
                                        </p:tgtEl>
                                        <p:attrNameLst>
                                          <p:attrName>style.visibility</p:attrName>
                                        </p:attrNameLst>
                                      </p:cBhvr>
                                      <p:to>
                                        <p:strVal val="visible"/>
                                      </p:to>
                                    </p:set>
                                    <p:animEffect transition="in" filter="wipe(right)">
                                      <p:cBhvr>
                                        <p:cTn id="59" dur="500"/>
                                        <p:tgtEl>
                                          <p:spTgt spid="253"/>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252"/>
                                        </p:tgtEl>
                                        <p:attrNameLst>
                                          <p:attrName>style.visibility</p:attrName>
                                        </p:attrNameLst>
                                      </p:cBhvr>
                                      <p:to>
                                        <p:strVal val="visible"/>
                                      </p:to>
                                    </p:set>
                                    <p:animEffect transition="in" filter="wipe(right)">
                                      <p:cBhvr>
                                        <p:cTn id="62" dur="500"/>
                                        <p:tgtEl>
                                          <p:spTgt spid="252"/>
                                        </p:tgtEl>
                                      </p:cBhvr>
                                    </p:animEffect>
                                  </p:childTnLst>
                                </p:cTn>
                              </p:par>
                              <p:par>
                                <p:cTn id="63" presetID="42" presetClass="entr" presetSubtype="0"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fade">
                                      <p:cBhvr>
                                        <p:cTn id="65" dur="1000"/>
                                        <p:tgtEl>
                                          <p:spTgt spid="46"/>
                                        </p:tgtEl>
                                      </p:cBhvr>
                                    </p:animEffect>
                                    <p:anim calcmode="lin" valueType="num">
                                      <p:cBhvr>
                                        <p:cTn id="66" dur="1000" fill="hold"/>
                                        <p:tgtEl>
                                          <p:spTgt spid="46"/>
                                        </p:tgtEl>
                                        <p:attrNameLst>
                                          <p:attrName>ppt_x</p:attrName>
                                        </p:attrNameLst>
                                      </p:cBhvr>
                                      <p:tavLst>
                                        <p:tav tm="0">
                                          <p:val>
                                            <p:strVal val="#ppt_x"/>
                                          </p:val>
                                        </p:tav>
                                        <p:tav tm="100000">
                                          <p:val>
                                            <p:strVal val="#ppt_x"/>
                                          </p:val>
                                        </p:tav>
                                      </p:tavLst>
                                    </p:anim>
                                    <p:anim calcmode="lin" valueType="num">
                                      <p:cBhvr>
                                        <p:cTn id="67" dur="1000" fill="hold"/>
                                        <p:tgtEl>
                                          <p:spTgt spid="46"/>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251"/>
                                        </p:tgtEl>
                                        <p:attrNameLst>
                                          <p:attrName>style.visibility</p:attrName>
                                        </p:attrNameLst>
                                      </p:cBhvr>
                                      <p:to>
                                        <p:strVal val="visible"/>
                                      </p:to>
                                    </p:set>
                                    <p:animEffect transition="in" filter="fade">
                                      <p:cBhvr>
                                        <p:cTn id="70" dur="1000"/>
                                        <p:tgtEl>
                                          <p:spTgt spid="251"/>
                                        </p:tgtEl>
                                      </p:cBhvr>
                                    </p:animEffect>
                                    <p:anim calcmode="lin" valueType="num">
                                      <p:cBhvr>
                                        <p:cTn id="71" dur="1000" fill="hold"/>
                                        <p:tgtEl>
                                          <p:spTgt spid="251"/>
                                        </p:tgtEl>
                                        <p:attrNameLst>
                                          <p:attrName>ppt_x</p:attrName>
                                        </p:attrNameLst>
                                      </p:cBhvr>
                                      <p:tavLst>
                                        <p:tav tm="0">
                                          <p:val>
                                            <p:strVal val="#ppt_x"/>
                                          </p:val>
                                        </p:tav>
                                        <p:tav tm="100000">
                                          <p:val>
                                            <p:strVal val="#ppt_x"/>
                                          </p:val>
                                        </p:tav>
                                      </p:tavLst>
                                    </p:anim>
                                    <p:anim calcmode="lin" valueType="num">
                                      <p:cBhvr>
                                        <p:cTn id="72" dur="1000" fill="hold"/>
                                        <p:tgtEl>
                                          <p:spTgt spid="2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6" grpId="0" animBg="1"/>
      <p:bldP spid="137" grpId="0" animBg="1"/>
      <p:bldP spid="244" grpId="0" animBg="1"/>
      <p:bldP spid="245" grpId="0" animBg="1"/>
      <p:bldP spid="246" grpId="0" animBg="1"/>
      <p:bldP spid="247" grpId="0" animBg="1"/>
      <p:bldP spid="250" grpId="0" animBg="1"/>
      <p:bldP spid="251" grpId="0" animBg="1"/>
      <p:bldP spid="252" grpId="0" animBg="1"/>
      <p:bldP spid="2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96EE5-F1C2-42A7-B023-D8ADE69F4FEC}"/>
              </a:ext>
            </a:extLst>
          </p:cNvPr>
          <p:cNvSpPr>
            <a:spLocks noGrp="1"/>
          </p:cNvSpPr>
          <p:nvPr>
            <p:ph type="title"/>
          </p:nvPr>
        </p:nvSpPr>
        <p:spPr/>
        <p:txBody>
          <a:bodyPr>
            <a:normAutofit fontScale="90000"/>
          </a:bodyPr>
          <a:lstStyle/>
          <a:p>
            <a:r>
              <a:rPr kumimoji="1" lang="zh-CN" altLang="en-US" dirty="0"/>
              <a:t>前向计算：静态稀疏</a:t>
            </a:r>
            <a:br>
              <a:rPr kumimoji="1" lang="en-US" altLang="zh-CN" b="1" dirty="0">
                <a:solidFill>
                  <a:schemeClr val="bg1"/>
                </a:solidFill>
              </a:rPr>
            </a:br>
            <a:r>
              <a:rPr kumimoji="1" lang="en-US" altLang="zh-CN" sz="2800" dirty="0">
                <a:solidFill>
                  <a:schemeClr val="bg1">
                    <a:lumMod val="50000"/>
                  </a:schemeClr>
                </a:solidFill>
              </a:rPr>
              <a:t>neuron pruning is conducted offline</a:t>
            </a:r>
            <a:endParaRPr kumimoji="1" lang="zh-CN" altLang="en-US" dirty="0">
              <a:solidFill>
                <a:schemeClr val="bg1">
                  <a:lumMod val="50000"/>
                </a:schemeClr>
              </a:solidFill>
            </a:endParaRPr>
          </a:p>
        </p:txBody>
      </p:sp>
      <p:grpSp>
        <p:nvGrpSpPr>
          <p:cNvPr id="143" name="Group 142">
            <a:extLst>
              <a:ext uri="{FF2B5EF4-FFF2-40B4-BE49-F238E27FC236}">
                <a16:creationId xmlns:a16="http://schemas.microsoft.com/office/drawing/2014/main" id="{04D32628-EF95-4BBB-8199-2F3837046B45}"/>
              </a:ext>
            </a:extLst>
          </p:cNvPr>
          <p:cNvGrpSpPr/>
          <p:nvPr/>
        </p:nvGrpSpPr>
        <p:grpSpPr>
          <a:xfrm>
            <a:off x="3878646" y="2784163"/>
            <a:ext cx="4434708" cy="2438286"/>
            <a:chOff x="1786648" y="977545"/>
            <a:chExt cx="8625576" cy="4622762"/>
          </a:xfrm>
          <a:solidFill>
            <a:schemeClr val="accent1"/>
          </a:solidFill>
        </p:grpSpPr>
        <p:sp>
          <p:nvSpPr>
            <p:cNvPr id="144" name="Oval 143">
              <a:extLst>
                <a:ext uri="{FF2B5EF4-FFF2-40B4-BE49-F238E27FC236}">
                  <a16:creationId xmlns:a16="http://schemas.microsoft.com/office/drawing/2014/main" id="{2E08D4B3-737F-45AC-B90F-D0CEBAAAAB70}"/>
                </a:ext>
              </a:extLst>
            </p:cNvPr>
            <p:cNvSpPr/>
            <p:nvPr/>
          </p:nvSpPr>
          <p:spPr>
            <a:xfrm>
              <a:off x="1796489" y="1065030"/>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DBF6068-F1C8-469A-BB8A-5C2AEC810188}"/>
                </a:ext>
              </a:extLst>
            </p:cNvPr>
            <p:cNvSpPr/>
            <p:nvPr/>
          </p:nvSpPr>
          <p:spPr>
            <a:xfrm>
              <a:off x="1786648" y="2084090"/>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301ECA6-0AC6-43B4-A69B-C38996A9614A}"/>
                </a:ext>
              </a:extLst>
            </p:cNvPr>
            <p:cNvSpPr/>
            <p:nvPr/>
          </p:nvSpPr>
          <p:spPr>
            <a:xfrm>
              <a:off x="1796488" y="3080198"/>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E4F28786-6B6B-4599-A922-5304A3F17E0E}"/>
                </a:ext>
              </a:extLst>
            </p:cNvPr>
            <p:cNvSpPr/>
            <p:nvPr/>
          </p:nvSpPr>
          <p:spPr>
            <a:xfrm>
              <a:off x="5849882" y="1028307"/>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82FC387-17D9-40D5-AE17-37A80C2E54B7}"/>
                </a:ext>
              </a:extLst>
            </p:cNvPr>
            <p:cNvSpPr/>
            <p:nvPr/>
          </p:nvSpPr>
          <p:spPr>
            <a:xfrm>
              <a:off x="5859723" y="2047367"/>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4D54BD4F-E7B8-44E2-9987-6DD15C6A1010}"/>
                </a:ext>
              </a:extLst>
            </p:cNvPr>
            <p:cNvSpPr/>
            <p:nvPr/>
          </p:nvSpPr>
          <p:spPr>
            <a:xfrm>
              <a:off x="5849882" y="3066427"/>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F5E3DF2-ACA7-4270-BE56-9CA927A01B9C}"/>
                </a:ext>
              </a:extLst>
            </p:cNvPr>
            <p:cNvSpPr/>
            <p:nvPr/>
          </p:nvSpPr>
          <p:spPr>
            <a:xfrm>
              <a:off x="5849882" y="4085488"/>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981BEB5A-7253-472C-AE3F-D00103666D4C}"/>
                </a:ext>
              </a:extLst>
            </p:cNvPr>
            <p:cNvSpPr/>
            <p:nvPr/>
          </p:nvSpPr>
          <p:spPr>
            <a:xfrm>
              <a:off x="5849882" y="5104548"/>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Arrow Connector 151">
              <a:extLst>
                <a:ext uri="{FF2B5EF4-FFF2-40B4-BE49-F238E27FC236}">
                  <a16:creationId xmlns:a16="http://schemas.microsoft.com/office/drawing/2014/main" id="{3EC31909-BF8F-43D6-9FDF-95CA77B6D50F}"/>
                </a:ext>
              </a:extLst>
            </p:cNvPr>
            <p:cNvCxnSpPr>
              <a:stCxn id="144" idx="6"/>
              <a:endCxn id="151" idx="2"/>
            </p:cNvCxnSpPr>
            <p:nvPr/>
          </p:nvCxnSpPr>
          <p:spPr>
            <a:xfrm>
              <a:off x="2327870" y="1312910"/>
              <a:ext cx="3522012" cy="4039518"/>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2C143FC-DCC8-4207-B824-3552DE15C652}"/>
                </a:ext>
              </a:extLst>
            </p:cNvPr>
            <p:cNvCxnSpPr>
              <a:stCxn id="145" idx="6"/>
              <a:endCxn id="147" idx="2"/>
            </p:cNvCxnSpPr>
            <p:nvPr/>
          </p:nvCxnSpPr>
          <p:spPr>
            <a:xfrm flipV="1">
              <a:off x="2318029" y="1276187"/>
              <a:ext cx="3531853" cy="1055783"/>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6A42FEC-66A5-433F-8B88-60345640E63E}"/>
                </a:ext>
              </a:extLst>
            </p:cNvPr>
            <p:cNvCxnSpPr>
              <a:stCxn id="145" idx="6"/>
              <a:endCxn id="148" idx="2"/>
            </p:cNvCxnSpPr>
            <p:nvPr/>
          </p:nvCxnSpPr>
          <p:spPr>
            <a:xfrm flipV="1">
              <a:off x="2318029" y="2295247"/>
              <a:ext cx="3541694" cy="36723"/>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BFC080B0-45D0-4AB4-BC2B-4237ADADBB19}"/>
                </a:ext>
              </a:extLst>
            </p:cNvPr>
            <p:cNvCxnSpPr>
              <a:stCxn id="146" idx="6"/>
              <a:endCxn id="149" idx="2"/>
            </p:cNvCxnSpPr>
            <p:nvPr/>
          </p:nvCxnSpPr>
          <p:spPr>
            <a:xfrm flipV="1">
              <a:off x="2327869" y="3314307"/>
              <a:ext cx="3522013" cy="13771"/>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DAE46116-3826-4CEA-A405-496185D25B14}"/>
                </a:ext>
              </a:extLst>
            </p:cNvPr>
            <p:cNvSpPr/>
            <p:nvPr/>
          </p:nvSpPr>
          <p:spPr>
            <a:xfrm>
              <a:off x="1791568" y="4064312"/>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1344FD66-8271-45D3-9602-DD6B98566D52}"/>
                </a:ext>
              </a:extLst>
            </p:cNvPr>
            <p:cNvSpPr/>
            <p:nvPr/>
          </p:nvSpPr>
          <p:spPr>
            <a:xfrm>
              <a:off x="1796487" y="5104548"/>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8" name="Straight Arrow Connector 157">
              <a:extLst>
                <a:ext uri="{FF2B5EF4-FFF2-40B4-BE49-F238E27FC236}">
                  <a16:creationId xmlns:a16="http://schemas.microsoft.com/office/drawing/2014/main" id="{27A41700-AE79-4373-8D31-1385031F883E}"/>
                </a:ext>
              </a:extLst>
            </p:cNvPr>
            <p:cNvCxnSpPr>
              <a:stCxn id="156" idx="6"/>
              <a:endCxn id="151" idx="2"/>
            </p:cNvCxnSpPr>
            <p:nvPr/>
          </p:nvCxnSpPr>
          <p:spPr>
            <a:xfrm>
              <a:off x="2322949" y="4312192"/>
              <a:ext cx="3526933" cy="1040236"/>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0997EF6-497F-4A9E-B9C7-3FB1B7553961}"/>
                </a:ext>
              </a:extLst>
            </p:cNvPr>
            <p:cNvCxnSpPr>
              <a:stCxn id="157" idx="6"/>
              <a:endCxn id="150" idx="2"/>
            </p:cNvCxnSpPr>
            <p:nvPr/>
          </p:nvCxnSpPr>
          <p:spPr>
            <a:xfrm flipV="1">
              <a:off x="2327868" y="4333368"/>
              <a:ext cx="3522014" cy="1019060"/>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6BD40816-3021-4F13-865B-BD26D77A9E29}"/>
                </a:ext>
              </a:extLst>
            </p:cNvPr>
            <p:cNvCxnSpPr>
              <a:stCxn id="156" idx="6"/>
              <a:endCxn id="148" idx="2"/>
            </p:cNvCxnSpPr>
            <p:nvPr/>
          </p:nvCxnSpPr>
          <p:spPr>
            <a:xfrm flipV="1">
              <a:off x="2322949" y="2295247"/>
              <a:ext cx="3536774" cy="2016945"/>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707FA17E-3735-4349-A9D5-BC0733A396DA}"/>
                </a:ext>
              </a:extLst>
            </p:cNvPr>
            <p:cNvSpPr/>
            <p:nvPr/>
          </p:nvSpPr>
          <p:spPr>
            <a:xfrm>
              <a:off x="9871002" y="977545"/>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324DEF32-CECA-42E2-A56C-94325DF08BDE}"/>
                </a:ext>
              </a:extLst>
            </p:cNvPr>
            <p:cNvSpPr/>
            <p:nvPr/>
          </p:nvSpPr>
          <p:spPr>
            <a:xfrm>
              <a:off x="9880843" y="1996605"/>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6BD03EF6-4005-4781-BFE9-1D4FA6262FC0}"/>
                </a:ext>
              </a:extLst>
            </p:cNvPr>
            <p:cNvSpPr/>
            <p:nvPr/>
          </p:nvSpPr>
          <p:spPr>
            <a:xfrm>
              <a:off x="9871002" y="3015665"/>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D56F06EF-D7ED-4070-8902-A967A73148EF}"/>
                </a:ext>
              </a:extLst>
            </p:cNvPr>
            <p:cNvSpPr/>
            <p:nvPr/>
          </p:nvSpPr>
          <p:spPr>
            <a:xfrm>
              <a:off x="9871002" y="4034726"/>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47459D-93FE-4921-BF82-DB685B6F3CE2}"/>
                </a:ext>
              </a:extLst>
            </p:cNvPr>
            <p:cNvSpPr/>
            <p:nvPr/>
          </p:nvSpPr>
          <p:spPr>
            <a:xfrm>
              <a:off x="9871002" y="5053786"/>
              <a:ext cx="531381" cy="495759"/>
            </a:xfrm>
            <a:prstGeom prst="ellipse">
              <a:avLst/>
            </a:prstGeom>
            <a:grpFill/>
            <a:ln w="12700">
              <a:solidFill>
                <a:schemeClr val="accent1"/>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6" name="Straight Arrow Connector 165">
              <a:extLst>
                <a:ext uri="{FF2B5EF4-FFF2-40B4-BE49-F238E27FC236}">
                  <a16:creationId xmlns:a16="http://schemas.microsoft.com/office/drawing/2014/main" id="{B62C2085-6E74-4B93-A065-16533631D2E2}"/>
                </a:ext>
              </a:extLst>
            </p:cNvPr>
            <p:cNvCxnSpPr>
              <a:endCxn id="163" idx="2"/>
            </p:cNvCxnSpPr>
            <p:nvPr/>
          </p:nvCxnSpPr>
          <p:spPr>
            <a:xfrm>
              <a:off x="6381263" y="1276187"/>
              <a:ext cx="3489739" cy="1987358"/>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8F65E09-B2F1-45C5-823C-655A26A44161}"/>
                </a:ext>
              </a:extLst>
            </p:cNvPr>
            <p:cNvCxnSpPr>
              <a:endCxn id="164" idx="2"/>
            </p:cNvCxnSpPr>
            <p:nvPr/>
          </p:nvCxnSpPr>
          <p:spPr>
            <a:xfrm>
              <a:off x="6381263" y="1276187"/>
              <a:ext cx="3489739" cy="3006419"/>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44F8368-39CE-4E59-B1F6-455E7B045BCC}"/>
                </a:ext>
              </a:extLst>
            </p:cNvPr>
            <p:cNvCxnSpPr>
              <a:endCxn id="162" idx="2"/>
            </p:cNvCxnSpPr>
            <p:nvPr/>
          </p:nvCxnSpPr>
          <p:spPr>
            <a:xfrm flipV="1">
              <a:off x="6371422" y="2244485"/>
              <a:ext cx="3509421" cy="50762"/>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FFD4723C-05F2-4119-A4F9-E878C4A9ACEB}"/>
                </a:ext>
              </a:extLst>
            </p:cNvPr>
            <p:cNvCxnSpPr>
              <a:endCxn id="165" idx="2"/>
            </p:cNvCxnSpPr>
            <p:nvPr/>
          </p:nvCxnSpPr>
          <p:spPr>
            <a:xfrm>
              <a:off x="6381262" y="3291355"/>
              <a:ext cx="3489740" cy="2010311"/>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0AEDBB0-A309-449F-9244-FE916C9A896F}"/>
                </a:ext>
              </a:extLst>
            </p:cNvPr>
            <p:cNvCxnSpPr>
              <a:endCxn id="165" idx="2"/>
            </p:cNvCxnSpPr>
            <p:nvPr/>
          </p:nvCxnSpPr>
          <p:spPr>
            <a:xfrm>
              <a:off x="6376342" y="4275469"/>
              <a:ext cx="3494660" cy="1026197"/>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F1E38A1-59E1-4FEA-AA6C-319085810B85}"/>
                </a:ext>
              </a:extLst>
            </p:cNvPr>
            <p:cNvCxnSpPr>
              <a:endCxn id="161" idx="2"/>
            </p:cNvCxnSpPr>
            <p:nvPr/>
          </p:nvCxnSpPr>
          <p:spPr>
            <a:xfrm flipV="1">
              <a:off x="6381261" y="1225425"/>
              <a:ext cx="3489741" cy="4090280"/>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E910BA13-2F51-4F06-A142-8F62B488B54B}"/>
                </a:ext>
              </a:extLst>
            </p:cNvPr>
            <p:cNvCxnSpPr>
              <a:endCxn id="162" idx="2"/>
            </p:cNvCxnSpPr>
            <p:nvPr/>
          </p:nvCxnSpPr>
          <p:spPr>
            <a:xfrm flipV="1">
              <a:off x="6376342" y="2244485"/>
              <a:ext cx="3504501" cy="2030984"/>
            </a:xfrm>
            <a:prstGeom prst="straightConnector1">
              <a:avLst/>
            </a:prstGeom>
            <a:grpFill/>
            <a:ln w="12700">
              <a:solidFill>
                <a:schemeClr val="accent1"/>
              </a:solidFill>
              <a:tailEnd type="stealth"/>
            </a:ln>
          </p:spPr>
          <p:style>
            <a:lnRef idx="1">
              <a:schemeClr val="accent1"/>
            </a:lnRef>
            <a:fillRef idx="0">
              <a:schemeClr val="accent1"/>
            </a:fillRef>
            <a:effectRef idx="0">
              <a:schemeClr val="accent1"/>
            </a:effectRef>
            <a:fontRef idx="minor">
              <a:schemeClr val="tx1"/>
            </a:fontRef>
          </p:style>
        </p:cxnSp>
      </p:grpSp>
      <p:sp>
        <p:nvSpPr>
          <p:cNvPr id="3" name="Slide Number Placeholder 2">
            <a:extLst>
              <a:ext uri="{FF2B5EF4-FFF2-40B4-BE49-F238E27FC236}">
                <a16:creationId xmlns:a16="http://schemas.microsoft.com/office/drawing/2014/main" id="{33EDA899-6DBC-4978-8D1B-F344DBA547F6}"/>
              </a:ext>
            </a:extLst>
          </p:cNvPr>
          <p:cNvSpPr>
            <a:spLocks noGrp="1"/>
          </p:cNvSpPr>
          <p:nvPr>
            <p:ph type="sldNum" sz="quarter" idx="12"/>
          </p:nvPr>
        </p:nvSpPr>
        <p:spPr/>
        <p:txBody>
          <a:bodyPr/>
          <a:lstStyle/>
          <a:p>
            <a:fld id="{483F9E50-EDCB-429A-90E8-6A77068491A3}" type="slidenum">
              <a:rPr lang="zh-CN" altLang="en-US" smtClean="0"/>
              <a:t>66</a:t>
            </a:fld>
            <a:endParaRPr lang="zh-CN" altLang="en-US"/>
          </a:p>
        </p:txBody>
      </p:sp>
    </p:spTree>
    <p:extLst>
      <p:ext uri="{BB962C8B-B14F-4D97-AF65-F5344CB8AC3E}">
        <p14:creationId xmlns:p14="http://schemas.microsoft.com/office/powerpoint/2010/main" val="3380536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9C9D5BE1-380A-4884-B4E7-6C85EAD01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2207" y="2322453"/>
            <a:ext cx="4407460" cy="2482869"/>
          </a:xfrm>
          <a:prstGeom prst="rect">
            <a:avLst/>
          </a:prstGeom>
        </p:spPr>
      </p:pic>
      <p:sp>
        <p:nvSpPr>
          <p:cNvPr id="2" name="Title 1">
            <a:extLst>
              <a:ext uri="{FF2B5EF4-FFF2-40B4-BE49-F238E27FC236}">
                <a16:creationId xmlns:a16="http://schemas.microsoft.com/office/drawing/2014/main" id="{54996EE5-F1C2-42A7-B023-D8ADE69F4FEC}"/>
              </a:ext>
            </a:extLst>
          </p:cNvPr>
          <p:cNvSpPr>
            <a:spLocks noGrp="1"/>
          </p:cNvSpPr>
          <p:nvPr>
            <p:ph type="title"/>
          </p:nvPr>
        </p:nvSpPr>
        <p:spPr>
          <a:xfrm>
            <a:off x="838200" y="182030"/>
            <a:ext cx="10515600" cy="654345"/>
          </a:xfrm>
        </p:spPr>
        <p:txBody>
          <a:bodyPr>
            <a:normAutofit/>
          </a:bodyPr>
          <a:lstStyle/>
          <a:p>
            <a:r>
              <a:rPr lang="zh-CN" altLang="en-US" dirty="0"/>
              <a:t>训练：动态稀疏</a:t>
            </a:r>
            <a:endParaRPr lang="zh-CN" altLang="en-US" b="1" dirty="0">
              <a:solidFill>
                <a:schemeClr val="bg1"/>
              </a:solidFill>
            </a:endParaRPr>
          </a:p>
        </p:txBody>
      </p:sp>
      <p:pic>
        <p:nvPicPr>
          <p:cNvPr id="1024" name="Picture 1023" descr="A close up of a logo&#10;&#10;Description automatically generated">
            <a:extLst>
              <a:ext uri="{FF2B5EF4-FFF2-40B4-BE49-F238E27FC236}">
                <a16:creationId xmlns:a16="http://schemas.microsoft.com/office/drawing/2014/main" id="{44EF6B81-389F-44D9-8810-A803C922CA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399" y="2248864"/>
            <a:ext cx="4640154" cy="2610087"/>
          </a:xfrm>
          <a:prstGeom prst="rect">
            <a:avLst/>
          </a:prstGeom>
        </p:spPr>
      </p:pic>
      <p:sp>
        <p:nvSpPr>
          <p:cNvPr id="36" name="Speech Bubble: Rectangle with Corners Rounded 35">
            <a:extLst>
              <a:ext uri="{FF2B5EF4-FFF2-40B4-BE49-F238E27FC236}">
                <a16:creationId xmlns:a16="http://schemas.microsoft.com/office/drawing/2014/main" id="{BCEA6D9B-1E76-4580-B669-5F77C93926A3}"/>
              </a:ext>
            </a:extLst>
          </p:cNvPr>
          <p:cNvSpPr/>
          <p:nvPr/>
        </p:nvSpPr>
        <p:spPr>
          <a:xfrm>
            <a:off x="97266" y="2942021"/>
            <a:ext cx="748039" cy="1034161"/>
          </a:xfrm>
          <a:prstGeom prst="wedgeRoundRectCallout">
            <a:avLst>
              <a:gd name="adj1" fmla="val 47713"/>
              <a:gd name="adj2" fmla="val -21591"/>
              <a:gd name="adj3" fmla="val 16667"/>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altLang="zh-CN" dirty="0">
                <a:solidFill>
                  <a:schemeClr val="tx1"/>
                </a:solidFill>
              </a:rPr>
              <a:t>Data</a:t>
            </a:r>
            <a:endParaRPr lang="zh-CN" altLang="en-US" dirty="0">
              <a:solidFill>
                <a:schemeClr val="tx1"/>
              </a:solidFill>
            </a:endParaRPr>
          </a:p>
        </p:txBody>
      </p:sp>
      <p:sp>
        <p:nvSpPr>
          <p:cNvPr id="38" name="Arrow: Right 37">
            <a:extLst>
              <a:ext uri="{FF2B5EF4-FFF2-40B4-BE49-F238E27FC236}">
                <a16:creationId xmlns:a16="http://schemas.microsoft.com/office/drawing/2014/main" id="{B1C1D44A-936A-487D-9FE0-CF7A8A83E232}"/>
              </a:ext>
            </a:extLst>
          </p:cNvPr>
          <p:cNvSpPr/>
          <p:nvPr/>
        </p:nvSpPr>
        <p:spPr>
          <a:xfrm>
            <a:off x="5656840" y="2949096"/>
            <a:ext cx="423066" cy="493577"/>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Rectangle: Rounded Corners 38">
            <a:extLst>
              <a:ext uri="{FF2B5EF4-FFF2-40B4-BE49-F238E27FC236}">
                <a16:creationId xmlns:a16="http://schemas.microsoft.com/office/drawing/2014/main" id="{0D79BFF3-831A-468E-A0DE-503A8718A656}"/>
              </a:ext>
            </a:extLst>
          </p:cNvPr>
          <p:cNvSpPr/>
          <p:nvPr/>
        </p:nvSpPr>
        <p:spPr>
          <a:xfrm>
            <a:off x="6108350" y="2826571"/>
            <a:ext cx="512029" cy="79464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0" name="Arrow: Right 39">
            <a:extLst>
              <a:ext uri="{FF2B5EF4-FFF2-40B4-BE49-F238E27FC236}">
                <a16:creationId xmlns:a16="http://schemas.microsoft.com/office/drawing/2014/main" id="{E56B6467-DF53-407F-9831-530D35B9D8D5}"/>
              </a:ext>
            </a:extLst>
          </p:cNvPr>
          <p:cNvSpPr/>
          <p:nvPr/>
        </p:nvSpPr>
        <p:spPr>
          <a:xfrm>
            <a:off x="6672989" y="2942021"/>
            <a:ext cx="423066" cy="493577"/>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Rectangle: Rounded Corners 40">
            <a:extLst>
              <a:ext uri="{FF2B5EF4-FFF2-40B4-BE49-F238E27FC236}">
                <a16:creationId xmlns:a16="http://schemas.microsoft.com/office/drawing/2014/main" id="{EB2D027D-3939-48E8-92DA-63F3465765FB}"/>
              </a:ext>
            </a:extLst>
          </p:cNvPr>
          <p:cNvSpPr/>
          <p:nvPr/>
        </p:nvSpPr>
        <p:spPr>
          <a:xfrm>
            <a:off x="2585030" y="5210951"/>
            <a:ext cx="1217260" cy="64786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1 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42" name="Rectangle: Rounded Corners 41">
                <a:extLst>
                  <a:ext uri="{FF2B5EF4-FFF2-40B4-BE49-F238E27FC236}">
                    <a16:creationId xmlns:a16="http://schemas.microsoft.com/office/drawing/2014/main" id="{5D8361B1-5C85-4AFA-8016-53CE1E39421C}"/>
                  </a:ext>
                </a:extLst>
              </p:cNvPr>
              <p:cNvSpPr/>
              <p:nvPr/>
            </p:nvSpPr>
            <p:spPr>
              <a:xfrm>
                <a:off x="7886574" y="5415999"/>
                <a:ext cx="1852405" cy="564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2</a:t>
                </a:r>
                <a:endParaRPr lang="zh-CN" altLang="en-US" sz="1600" dirty="0">
                  <a:solidFill>
                    <a:schemeClr val="tx1"/>
                  </a:solidFill>
                </a:endParaRPr>
              </a:p>
            </p:txBody>
          </p:sp>
        </mc:Choice>
        <mc:Fallback>
          <p:sp>
            <p:nvSpPr>
              <p:cNvPr id="42" name="Rectangle: Rounded Corners 41">
                <a:extLst>
                  <a:ext uri="{FF2B5EF4-FFF2-40B4-BE49-F238E27FC236}">
                    <a16:creationId xmlns:a16="http://schemas.microsoft.com/office/drawing/2014/main" id="{5D8361B1-5C85-4AFA-8016-53CE1E39421C}"/>
                  </a:ext>
                </a:extLst>
              </p:cNvPr>
              <p:cNvSpPr>
                <a:spLocks noRot="1" noChangeAspect="1" noMove="1" noResize="1" noEditPoints="1" noAdjustHandles="1" noChangeArrowheads="1" noChangeShapeType="1" noTextEdit="1"/>
              </p:cNvSpPr>
              <p:nvPr/>
            </p:nvSpPr>
            <p:spPr>
              <a:xfrm>
                <a:off x="7886574" y="5415999"/>
                <a:ext cx="1852405" cy="564088"/>
              </a:xfrm>
              <a:prstGeom prst="roundRect">
                <a:avLst/>
              </a:prstGeom>
              <a:blipFill>
                <a:blip r:embed="rId5"/>
                <a:stretch>
                  <a:fillRect/>
                </a:stretch>
              </a:blipFill>
              <a:ln>
                <a:solidFill>
                  <a:schemeClr val="tx1"/>
                </a:solidFill>
              </a:ln>
            </p:spPr>
            <p:txBody>
              <a:bodyPr/>
              <a:lstStyle/>
              <a:p>
                <a:r>
                  <a:rPr lang="en-US">
                    <a:noFill/>
                  </a:rPr>
                  <a:t> </a:t>
                </a:r>
              </a:p>
            </p:txBody>
          </p:sp>
        </mc:Fallback>
      </mc:AlternateContent>
      <p:sp>
        <p:nvSpPr>
          <p:cNvPr id="43" name="Rectangle: Rounded Corners 42">
            <a:extLst>
              <a:ext uri="{FF2B5EF4-FFF2-40B4-BE49-F238E27FC236}">
                <a16:creationId xmlns:a16="http://schemas.microsoft.com/office/drawing/2014/main" id="{90C591C8-0C3E-4B10-A862-AC6A66A4A797}"/>
              </a:ext>
            </a:extLst>
          </p:cNvPr>
          <p:cNvSpPr/>
          <p:nvPr/>
        </p:nvSpPr>
        <p:spPr>
          <a:xfrm>
            <a:off x="3971561" y="5210951"/>
            <a:ext cx="1217260" cy="63732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Layer 2 weights</a:t>
            </a:r>
            <a:endParaRPr lang="zh-CN" altLang="en-US" sz="1600" dirty="0">
              <a:solidFill>
                <a:schemeClr val="tx1"/>
              </a:solidFill>
            </a:endParaRPr>
          </a:p>
        </p:txBody>
      </p:sp>
      <mc:AlternateContent xmlns:mc="http://schemas.openxmlformats.org/markup-compatibility/2006">
        <mc:Choice xmlns:a14="http://schemas.microsoft.com/office/drawing/2010/main" Requires="a14">
          <p:sp>
            <p:nvSpPr>
              <p:cNvPr id="44" name="Rectangle: Rounded Corners 43">
                <a:extLst>
                  <a:ext uri="{FF2B5EF4-FFF2-40B4-BE49-F238E27FC236}">
                    <a16:creationId xmlns:a16="http://schemas.microsoft.com/office/drawing/2014/main" id="{9A4E71FF-70F1-4CEE-8BD4-CD55664B54EB}"/>
                  </a:ext>
                </a:extLst>
              </p:cNvPr>
              <p:cNvSpPr/>
              <p:nvPr/>
            </p:nvSpPr>
            <p:spPr>
              <a:xfrm>
                <a:off x="9871210" y="5418316"/>
                <a:ext cx="1852405" cy="56408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1600" smtClean="0">
                        <a:solidFill>
                          <a:schemeClr val="tx1"/>
                        </a:solidFill>
                        <a:latin typeface="Cambria Math" panose="02040503050406030204" pitchFamily="18" charset="0"/>
                      </a:rPr>
                      <m:t>∆</m:t>
                    </m:r>
                    <m:r>
                      <a:rPr lang="en-US" altLang="zh-CN" sz="1600">
                        <a:solidFill>
                          <a:schemeClr val="tx1"/>
                        </a:solidFill>
                        <a:latin typeface="Cambria Math" panose="02040503050406030204" pitchFamily="18" charset="0"/>
                      </a:rPr>
                      <m:t> </m:t>
                    </m:r>
                    <m:r>
                      <m:rPr>
                        <m:sty m:val="p"/>
                      </m:rPr>
                      <a:rPr lang="en-US" altLang="zh-CN" sz="1600">
                        <a:solidFill>
                          <a:schemeClr val="tx1"/>
                        </a:solidFill>
                        <a:latin typeface="Cambria Math" panose="02040503050406030204" pitchFamily="18" charset="0"/>
                      </a:rPr>
                      <m:t>W</m:t>
                    </m:r>
                    <m:r>
                      <a:rPr lang="en-US" altLang="zh-CN" sz="1600">
                        <a:solidFill>
                          <a:schemeClr val="tx1"/>
                        </a:solidFill>
                        <a:latin typeface="Cambria Math" panose="02040503050406030204" pitchFamily="18" charset="0"/>
                      </a:rPr>
                      <m:t>_</m:t>
                    </m:r>
                    <m:r>
                      <a:rPr lang="en-US" altLang="zh-CN" sz="1600">
                        <a:solidFill>
                          <a:schemeClr val="tx1"/>
                        </a:solidFill>
                        <a:latin typeface="Cambria Math" panose="02040503050406030204" pitchFamily="18" charset="0"/>
                      </a:rPr>
                      <m:t>𝑙𝑎𝑦𝑒𝑟</m:t>
                    </m:r>
                  </m:oMath>
                </a14:m>
                <a:r>
                  <a:rPr lang="en-US" altLang="zh-CN" sz="1600" dirty="0">
                    <a:solidFill>
                      <a:schemeClr val="tx1"/>
                    </a:solidFill>
                  </a:rPr>
                  <a:t>1</a:t>
                </a:r>
                <a:endParaRPr lang="zh-CN" altLang="en-US" sz="1600" dirty="0">
                  <a:solidFill>
                    <a:schemeClr val="tx1"/>
                  </a:solidFill>
                </a:endParaRPr>
              </a:p>
            </p:txBody>
          </p:sp>
        </mc:Choice>
        <mc:Fallback>
          <p:sp>
            <p:nvSpPr>
              <p:cNvPr id="44" name="Rectangle: Rounded Corners 43">
                <a:extLst>
                  <a:ext uri="{FF2B5EF4-FFF2-40B4-BE49-F238E27FC236}">
                    <a16:creationId xmlns:a16="http://schemas.microsoft.com/office/drawing/2014/main" id="{9A4E71FF-70F1-4CEE-8BD4-CD55664B54EB}"/>
                  </a:ext>
                </a:extLst>
              </p:cNvPr>
              <p:cNvSpPr>
                <a:spLocks noRot="1" noChangeAspect="1" noMove="1" noResize="1" noEditPoints="1" noAdjustHandles="1" noChangeArrowheads="1" noChangeShapeType="1" noTextEdit="1"/>
              </p:cNvSpPr>
              <p:nvPr/>
            </p:nvSpPr>
            <p:spPr>
              <a:xfrm>
                <a:off x="9871210" y="5418316"/>
                <a:ext cx="1852405" cy="564088"/>
              </a:xfrm>
              <a:prstGeom prst="roundRect">
                <a:avLst/>
              </a:prstGeom>
              <a:blipFill>
                <a:blip r:embed="rId6"/>
                <a:stretch>
                  <a:fillRect/>
                </a:stretch>
              </a:blipFill>
              <a:ln>
                <a:solidFill>
                  <a:schemeClr val="tx1"/>
                </a:solidFill>
              </a:ln>
            </p:spPr>
            <p:txBody>
              <a:bodyPr/>
              <a:lstStyle/>
              <a:p>
                <a:r>
                  <a:rPr lang="en-US">
                    <a:noFill/>
                  </a:rPr>
                  <a:t> </a:t>
                </a:r>
              </a:p>
            </p:txBody>
          </p:sp>
        </mc:Fallback>
      </mc:AlternateContent>
      <p:sp>
        <p:nvSpPr>
          <p:cNvPr id="45" name="TextBox 44">
            <a:extLst>
              <a:ext uri="{FF2B5EF4-FFF2-40B4-BE49-F238E27FC236}">
                <a16:creationId xmlns:a16="http://schemas.microsoft.com/office/drawing/2014/main" id="{1FDDDBB5-06AA-4BDB-8317-20BD58CF9981}"/>
              </a:ext>
            </a:extLst>
          </p:cNvPr>
          <p:cNvSpPr txBox="1"/>
          <p:nvPr/>
        </p:nvSpPr>
        <p:spPr>
          <a:xfrm>
            <a:off x="5926576" y="2438580"/>
            <a:ext cx="1218700" cy="455677"/>
          </a:xfrm>
          <a:prstGeom prst="rect">
            <a:avLst/>
          </a:prstGeom>
          <a:noFill/>
          <a:ln>
            <a:noFill/>
          </a:ln>
        </p:spPr>
        <p:txBody>
          <a:bodyPr wrap="none" rtlCol="0">
            <a:spAutoFit/>
          </a:bodyPr>
          <a:lstStyle/>
          <a:p>
            <a:r>
              <a:rPr lang="en-US" altLang="zh-CN" dirty="0" err="1"/>
              <a:t>Softmax</a:t>
            </a:r>
            <a:endParaRPr lang="zh-CN" altLang="en-US" dirty="0"/>
          </a:p>
        </p:txBody>
      </p:sp>
      <p:sp>
        <p:nvSpPr>
          <p:cNvPr id="105" name="Rectangle: Rounded Corners 104">
            <a:extLst>
              <a:ext uri="{FF2B5EF4-FFF2-40B4-BE49-F238E27FC236}">
                <a16:creationId xmlns:a16="http://schemas.microsoft.com/office/drawing/2014/main" id="{1048D7A7-34A1-4F8D-B35E-B9E939FB844B}"/>
              </a:ext>
            </a:extLst>
          </p:cNvPr>
          <p:cNvSpPr/>
          <p:nvPr/>
        </p:nvSpPr>
        <p:spPr>
          <a:xfrm>
            <a:off x="1299737" y="2249989"/>
            <a:ext cx="4253551" cy="2636625"/>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Arrow: Right 274">
            <a:extLst>
              <a:ext uri="{FF2B5EF4-FFF2-40B4-BE49-F238E27FC236}">
                <a16:creationId xmlns:a16="http://schemas.microsoft.com/office/drawing/2014/main" id="{E0190F5F-21ED-4429-B73F-3A7C388959A9}"/>
              </a:ext>
            </a:extLst>
          </p:cNvPr>
          <p:cNvSpPr/>
          <p:nvPr/>
        </p:nvSpPr>
        <p:spPr>
          <a:xfrm rot="16200000">
            <a:off x="2951472" y="4736683"/>
            <a:ext cx="411341" cy="493577"/>
          </a:xfrm>
          <a:prstGeom prst="rightArrow">
            <a:avLst>
              <a:gd name="adj1" fmla="val 30952"/>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6" name="Arrow: Right 275">
            <a:extLst>
              <a:ext uri="{FF2B5EF4-FFF2-40B4-BE49-F238E27FC236}">
                <a16:creationId xmlns:a16="http://schemas.microsoft.com/office/drawing/2014/main" id="{38A660CE-E80A-452B-9D2D-7EE0A1E66421}"/>
              </a:ext>
            </a:extLst>
          </p:cNvPr>
          <p:cNvSpPr/>
          <p:nvPr/>
        </p:nvSpPr>
        <p:spPr>
          <a:xfrm rot="16200000">
            <a:off x="4238679" y="4730249"/>
            <a:ext cx="424208" cy="493577"/>
          </a:xfrm>
          <a:prstGeom prst="rightArrow">
            <a:avLst>
              <a:gd name="adj1" fmla="val 30952"/>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7" name="Arrow: Right 276">
            <a:extLst>
              <a:ext uri="{FF2B5EF4-FFF2-40B4-BE49-F238E27FC236}">
                <a16:creationId xmlns:a16="http://schemas.microsoft.com/office/drawing/2014/main" id="{F929222B-F736-423E-B243-83482D41E384}"/>
              </a:ext>
            </a:extLst>
          </p:cNvPr>
          <p:cNvSpPr/>
          <p:nvPr/>
        </p:nvSpPr>
        <p:spPr>
          <a:xfrm rot="5400000">
            <a:off x="8774277" y="4932562"/>
            <a:ext cx="455138" cy="493577"/>
          </a:xfrm>
          <a:prstGeom prst="rightArrow">
            <a:avLst>
              <a:gd name="adj1" fmla="val 43651"/>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8" name="Arrow: Right 277">
            <a:extLst>
              <a:ext uri="{FF2B5EF4-FFF2-40B4-BE49-F238E27FC236}">
                <a16:creationId xmlns:a16="http://schemas.microsoft.com/office/drawing/2014/main" id="{0F5A04FB-B8C2-4DA6-B94E-29D8AE2ECA28}"/>
              </a:ext>
            </a:extLst>
          </p:cNvPr>
          <p:cNvSpPr/>
          <p:nvPr/>
        </p:nvSpPr>
        <p:spPr>
          <a:xfrm rot="5400000">
            <a:off x="10027735" y="4932564"/>
            <a:ext cx="455142" cy="493577"/>
          </a:xfrm>
          <a:prstGeom prst="rightArrow">
            <a:avLst>
              <a:gd name="adj1" fmla="val 43651"/>
              <a:gd name="adj2"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9" name="Arrow: Circular 278">
            <a:extLst>
              <a:ext uri="{FF2B5EF4-FFF2-40B4-BE49-F238E27FC236}">
                <a16:creationId xmlns:a16="http://schemas.microsoft.com/office/drawing/2014/main" id="{012B754C-1CA7-47F5-85DC-3654986A2D2C}"/>
              </a:ext>
            </a:extLst>
          </p:cNvPr>
          <p:cNvSpPr/>
          <p:nvPr/>
        </p:nvSpPr>
        <p:spPr>
          <a:xfrm rot="11204772">
            <a:off x="4308245" y="4477845"/>
            <a:ext cx="4833243" cy="2293204"/>
          </a:xfrm>
          <a:prstGeom prst="circularArrow">
            <a:avLst>
              <a:gd name="adj1" fmla="val 2990"/>
              <a:gd name="adj2" fmla="val 607623"/>
              <a:gd name="adj3" fmla="val 20245897"/>
              <a:gd name="adj4" fmla="val 10800000"/>
              <a:gd name="adj5" fmla="val 7046"/>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3" name="Arrow: Circular 282">
            <a:extLst>
              <a:ext uri="{FF2B5EF4-FFF2-40B4-BE49-F238E27FC236}">
                <a16:creationId xmlns:a16="http://schemas.microsoft.com/office/drawing/2014/main" id="{6B1831CC-5EC9-4DAE-8847-E5D6C37C5645}"/>
              </a:ext>
            </a:extLst>
          </p:cNvPr>
          <p:cNvSpPr/>
          <p:nvPr/>
        </p:nvSpPr>
        <p:spPr>
          <a:xfrm rot="11122982">
            <a:off x="2532377" y="3732673"/>
            <a:ext cx="7933060" cy="3247266"/>
          </a:xfrm>
          <a:prstGeom prst="circularArrow">
            <a:avLst>
              <a:gd name="adj1" fmla="val 1604"/>
              <a:gd name="adj2" fmla="val 607623"/>
              <a:gd name="adj3" fmla="val 20251621"/>
              <a:gd name="adj4" fmla="val 10969282"/>
              <a:gd name="adj5" fmla="val 704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Arrow: Right 36">
            <a:extLst>
              <a:ext uri="{FF2B5EF4-FFF2-40B4-BE49-F238E27FC236}">
                <a16:creationId xmlns:a16="http://schemas.microsoft.com/office/drawing/2014/main" id="{B097C911-A0E8-4B4E-A5DA-1FC1D1B7F556}"/>
              </a:ext>
            </a:extLst>
          </p:cNvPr>
          <p:cNvSpPr/>
          <p:nvPr/>
        </p:nvSpPr>
        <p:spPr>
          <a:xfrm>
            <a:off x="896875" y="3260258"/>
            <a:ext cx="423066" cy="493577"/>
          </a:xfrm>
          <a:prstGeom prst="right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Rectangle: Rounded Corners 50">
            <a:extLst>
              <a:ext uri="{FF2B5EF4-FFF2-40B4-BE49-F238E27FC236}">
                <a16:creationId xmlns:a16="http://schemas.microsoft.com/office/drawing/2014/main" id="{DB55C744-C34D-49CB-9714-E33745AC7C52}"/>
              </a:ext>
            </a:extLst>
          </p:cNvPr>
          <p:cNvSpPr/>
          <p:nvPr/>
        </p:nvSpPr>
        <p:spPr>
          <a:xfrm>
            <a:off x="7150751" y="2248864"/>
            <a:ext cx="4600354" cy="2610087"/>
          </a:xfrm>
          <a:prstGeom prst="roundRect">
            <a:avLst>
              <a:gd name="adj" fmla="val 19479"/>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TextBox 284">
            <a:extLst>
              <a:ext uri="{FF2B5EF4-FFF2-40B4-BE49-F238E27FC236}">
                <a16:creationId xmlns:a16="http://schemas.microsoft.com/office/drawing/2014/main" id="{250B0491-22B5-4DE2-BAA0-2EBA6338C25F}"/>
              </a:ext>
            </a:extLst>
          </p:cNvPr>
          <p:cNvSpPr txBox="1"/>
          <p:nvPr/>
        </p:nvSpPr>
        <p:spPr>
          <a:xfrm>
            <a:off x="1121480" y="1892935"/>
            <a:ext cx="1101584" cy="369332"/>
          </a:xfrm>
          <a:prstGeom prst="rect">
            <a:avLst/>
          </a:prstGeom>
          <a:noFill/>
          <a:ln>
            <a:noFill/>
          </a:ln>
        </p:spPr>
        <p:txBody>
          <a:bodyPr wrap="none" rtlCol="0">
            <a:spAutoFit/>
          </a:bodyPr>
          <a:lstStyle/>
          <a:p>
            <a:r>
              <a:rPr lang="en-US" altLang="zh-CN" dirty="0"/>
              <a:t>Inference</a:t>
            </a:r>
            <a:endParaRPr lang="zh-CN" altLang="en-US" dirty="0"/>
          </a:p>
        </p:txBody>
      </p:sp>
      <p:sp>
        <p:nvSpPr>
          <p:cNvPr id="286" name="TextBox 285">
            <a:extLst>
              <a:ext uri="{FF2B5EF4-FFF2-40B4-BE49-F238E27FC236}">
                <a16:creationId xmlns:a16="http://schemas.microsoft.com/office/drawing/2014/main" id="{FC6B27FB-A0B4-4C6E-A5EB-DB094DB69DAE}"/>
              </a:ext>
            </a:extLst>
          </p:cNvPr>
          <p:cNvSpPr txBox="1"/>
          <p:nvPr/>
        </p:nvSpPr>
        <p:spPr>
          <a:xfrm>
            <a:off x="7383948" y="1879532"/>
            <a:ext cx="1983235" cy="369332"/>
          </a:xfrm>
          <a:prstGeom prst="rect">
            <a:avLst/>
          </a:prstGeom>
          <a:noFill/>
          <a:ln>
            <a:noFill/>
          </a:ln>
        </p:spPr>
        <p:txBody>
          <a:bodyPr wrap="none" rtlCol="0">
            <a:spAutoFit/>
          </a:bodyPr>
          <a:lstStyle>
            <a:defPPr>
              <a:defRPr lang="zh-CN"/>
            </a:defPPr>
            <a:lvl1pPr>
              <a:defRPr>
                <a:solidFill>
                  <a:schemeClr val="bg1"/>
                </a:solidFill>
              </a:defRPr>
            </a:lvl1pPr>
          </a:lstStyle>
          <a:p>
            <a:r>
              <a:rPr lang="en-US" altLang="zh-CN" dirty="0">
                <a:solidFill>
                  <a:schemeClr val="tx1"/>
                </a:solidFill>
              </a:rPr>
              <a:t>Back-propagation</a:t>
            </a:r>
            <a:endParaRPr lang="zh-CN" altLang="en-US" dirty="0">
              <a:solidFill>
                <a:schemeClr val="tx1"/>
              </a:solidFill>
            </a:endParaRPr>
          </a:p>
        </p:txBody>
      </p:sp>
      <p:sp>
        <p:nvSpPr>
          <p:cNvPr id="30" name="Freeform 379">
            <a:extLst>
              <a:ext uri="{FF2B5EF4-FFF2-40B4-BE49-F238E27FC236}">
                <a16:creationId xmlns:a16="http://schemas.microsoft.com/office/drawing/2014/main" id="{945C3370-4970-4300-BB0C-B7552AF0C3FB}"/>
              </a:ext>
            </a:extLst>
          </p:cNvPr>
          <p:cNvSpPr>
            <a:spLocks noChangeAspect="1"/>
          </p:cNvSpPr>
          <p:nvPr/>
        </p:nvSpPr>
        <p:spPr bwMode="black">
          <a:xfrm>
            <a:off x="139155" y="3088613"/>
            <a:ext cx="680668" cy="475274"/>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noFill/>
          <a:ln w="19050">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5717" tIns="140573" rIns="175717" bIns="140573"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895916" fontAlgn="base">
              <a:lnSpc>
                <a:spcPct val="90000"/>
              </a:lnSpc>
              <a:spcBef>
                <a:spcPct val="0"/>
              </a:spcBef>
              <a:spcAft>
                <a:spcPct val="0"/>
              </a:spcAft>
            </a:pPr>
            <a:endParaRPr lang="en-US" sz="2353">
              <a:solidFill>
                <a:schemeClr val="tx2"/>
              </a:solidFill>
              <a:ea typeface="Segoe UI" pitchFamily="34" charset="0"/>
              <a:cs typeface="Segoe UI" pitchFamily="34" charset="0"/>
            </a:endParaRPr>
          </a:p>
        </p:txBody>
      </p:sp>
      <p:sp>
        <p:nvSpPr>
          <p:cNvPr id="4" name="Slide Number Placeholder 3">
            <a:extLst>
              <a:ext uri="{FF2B5EF4-FFF2-40B4-BE49-F238E27FC236}">
                <a16:creationId xmlns:a16="http://schemas.microsoft.com/office/drawing/2014/main" id="{60AE8A50-E5D8-446C-B49C-B62FFDC04FFC}"/>
              </a:ext>
            </a:extLst>
          </p:cNvPr>
          <p:cNvSpPr>
            <a:spLocks noGrp="1"/>
          </p:cNvSpPr>
          <p:nvPr>
            <p:ph type="sldNum" sz="quarter" idx="12"/>
          </p:nvPr>
        </p:nvSpPr>
        <p:spPr/>
        <p:txBody>
          <a:bodyPr/>
          <a:lstStyle/>
          <a:p>
            <a:fld id="{483F9E50-EDCB-429A-90E8-6A77068491A3}" type="slidenum">
              <a:rPr lang="zh-CN" altLang="en-US" smtClean="0"/>
              <a:t>67</a:t>
            </a:fld>
            <a:endParaRPr lang="zh-CN" altLang="en-US"/>
          </a:p>
        </p:txBody>
      </p:sp>
    </p:spTree>
    <p:extLst>
      <p:ext uri="{BB962C8B-B14F-4D97-AF65-F5344CB8AC3E}">
        <p14:creationId xmlns:p14="http://schemas.microsoft.com/office/powerpoint/2010/main" val="1859513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EDD0-8A8C-4E45-B726-632E91CF39B8}"/>
              </a:ext>
            </a:extLst>
          </p:cNvPr>
          <p:cNvSpPr>
            <a:spLocks noGrp="1"/>
          </p:cNvSpPr>
          <p:nvPr>
            <p:ph type="title"/>
          </p:nvPr>
        </p:nvSpPr>
        <p:spPr>
          <a:xfrm>
            <a:off x="588263" y="457200"/>
            <a:ext cx="11018520" cy="492443"/>
          </a:xfrm>
        </p:spPr>
        <p:txBody>
          <a:bodyPr/>
          <a:lstStyle/>
          <a:p>
            <a:r>
              <a:rPr lang="en-US" altLang="zh-CN" sz="3200" dirty="0"/>
              <a:t>Volta</a:t>
            </a:r>
            <a:r>
              <a:rPr lang="zh-CN" altLang="en-US" sz="3200" dirty="0"/>
              <a:t> </a:t>
            </a:r>
            <a:r>
              <a:rPr lang="en-US" altLang="zh-CN" sz="3200" dirty="0"/>
              <a:t>GPU</a:t>
            </a:r>
            <a:r>
              <a:rPr lang="zh-CN" altLang="en-US" sz="3200" dirty="0"/>
              <a:t>发布以来，大模型训练的算力要求增长了</a:t>
            </a:r>
            <a:r>
              <a:rPr lang="en-US" altLang="zh-CN" sz="3200" dirty="0"/>
              <a:t>3000</a:t>
            </a:r>
            <a:r>
              <a:rPr lang="zh-CN" altLang="en-US" sz="3200" dirty="0"/>
              <a:t>倍</a:t>
            </a:r>
            <a:endParaRPr lang="en-US" sz="3200" dirty="0"/>
          </a:p>
        </p:txBody>
      </p:sp>
      <p:sp>
        <p:nvSpPr>
          <p:cNvPr id="3" name="Content Placeholder 2">
            <a:extLst>
              <a:ext uri="{FF2B5EF4-FFF2-40B4-BE49-F238E27FC236}">
                <a16:creationId xmlns:a16="http://schemas.microsoft.com/office/drawing/2014/main" id="{7743A39B-B913-4BD2-9009-A015F548034D}"/>
              </a:ext>
            </a:extLst>
          </p:cNvPr>
          <p:cNvSpPr>
            <a:spLocks noGrp="1"/>
          </p:cNvSpPr>
          <p:nvPr>
            <p:ph idx="1"/>
          </p:nvPr>
        </p:nvSpPr>
        <p:spPr>
          <a:xfrm>
            <a:off x="584200" y="1435503"/>
            <a:ext cx="11018520" cy="947952"/>
          </a:xfrm>
        </p:spPr>
        <p:txBody>
          <a:bodyPr/>
          <a:lstStyle/>
          <a:p>
            <a:r>
              <a:rPr lang="en-US" altLang="zh-CN" dirty="0"/>
              <a:t>GPT-3</a:t>
            </a:r>
            <a:r>
              <a:rPr lang="zh-CN" altLang="en-US" dirty="0"/>
              <a:t>：一个亿人民币的模型</a:t>
            </a:r>
            <a:endParaRPr lang="en-US" dirty="0"/>
          </a:p>
          <a:p>
            <a:endParaRPr lang="en-US" dirty="0"/>
          </a:p>
        </p:txBody>
      </p:sp>
      <p:pic>
        <p:nvPicPr>
          <p:cNvPr id="5" name="Picture 4" descr="A screenshot of text&#10;&#10;Description automatically generated">
            <a:extLst>
              <a:ext uri="{FF2B5EF4-FFF2-40B4-BE49-F238E27FC236}">
                <a16:creationId xmlns:a16="http://schemas.microsoft.com/office/drawing/2014/main" id="{1F56E810-B7BB-4796-983C-0592A4D1C80B}"/>
              </a:ext>
            </a:extLst>
          </p:cNvPr>
          <p:cNvPicPr>
            <a:picLocks noChangeAspect="1"/>
          </p:cNvPicPr>
          <p:nvPr/>
        </p:nvPicPr>
        <p:blipFill>
          <a:blip r:embed="rId3"/>
          <a:stretch>
            <a:fillRect/>
          </a:stretch>
        </p:blipFill>
        <p:spPr>
          <a:xfrm>
            <a:off x="2829733" y="2184400"/>
            <a:ext cx="7554386" cy="4432300"/>
          </a:xfrm>
          <a:prstGeom prst="rect">
            <a:avLst/>
          </a:prstGeom>
        </p:spPr>
      </p:pic>
    </p:spTree>
    <p:extLst>
      <p:ext uri="{BB962C8B-B14F-4D97-AF65-F5344CB8AC3E}">
        <p14:creationId xmlns:p14="http://schemas.microsoft.com/office/powerpoint/2010/main" val="621716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2643-9244-4FA1-B6F9-11D9F62654AD}"/>
              </a:ext>
            </a:extLst>
          </p:cNvPr>
          <p:cNvSpPr>
            <a:spLocks noGrp="1"/>
          </p:cNvSpPr>
          <p:nvPr>
            <p:ph type="title"/>
          </p:nvPr>
        </p:nvSpPr>
        <p:spPr>
          <a:xfrm>
            <a:off x="588263" y="457200"/>
            <a:ext cx="11018520" cy="492443"/>
          </a:xfrm>
        </p:spPr>
        <p:txBody>
          <a:bodyPr/>
          <a:lstStyle/>
          <a:p>
            <a:r>
              <a:rPr lang="zh-CN" altLang="en-US" sz="3200" dirty="0"/>
              <a:t>计算力是</a:t>
            </a:r>
            <a:r>
              <a:rPr lang="en-US" altLang="zh-CN" sz="3200" dirty="0"/>
              <a:t>AI</a:t>
            </a:r>
            <a:r>
              <a:rPr lang="zh-CN" altLang="en-US" sz="3200" dirty="0"/>
              <a:t>在二十一世纪初叶复兴的核心动力</a:t>
            </a:r>
            <a:endParaRPr lang="en-US" sz="3200" dirty="0"/>
          </a:p>
        </p:txBody>
      </p:sp>
      <p:cxnSp>
        <p:nvCxnSpPr>
          <p:cNvPr id="5" name="Straight Arrow Connector 4">
            <a:extLst>
              <a:ext uri="{FF2B5EF4-FFF2-40B4-BE49-F238E27FC236}">
                <a16:creationId xmlns:a16="http://schemas.microsoft.com/office/drawing/2014/main" id="{953530E5-D1CE-4EC6-B6D2-02F47E31B1FF}"/>
              </a:ext>
            </a:extLst>
          </p:cNvPr>
          <p:cNvCxnSpPr>
            <a:cxnSpLocks/>
          </p:cNvCxnSpPr>
          <p:nvPr/>
        </p:nvCxnSpPr>
        <p:spPr>
          <a:xfrm flipV="1">
            <a:off x="1453662" y="1663700"/>
            <a:ext cx="0" cy="4244733"/>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BD69A78-C67A-4B86-82B4-3BB86D6A6CC5}"/>
              </a:ext>
            </a:extLst>
          </p:cNvPr>
          <p:cNvCxnSpPr>
            <a:cxnSpLocks/>
          </p:cNvCxnSpPr>
          <p:nvPr/>
        </p:nvCxnSpPr>
        <p:spPr>
          <a:xfrm flipV="1">
            <a:off x="1453662" y="5908430"/>
            <a:ext cx="9167446" cy="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21290AB-A6EC-4255-A2F8-75EF05862310}"/>
              </a:ext>
            </a:extLst>
          </p:cNvPr>
          <p:cNvSpPr txBox="1"/>
          <p:nvPr/>
        </p:nvSpPr>
        <p:spPr>
          <a:xfrm>
            <a:off x="1805745" y="3843162"/>
            <a:ext cx="1229247"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Perceptron</a:t>
            </a:r>
            <a:endParaRPr lang="en-US" sz="2000" dirty="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D801A6EA-B358-4251-8ED7-BC1E3EDF21C4}"/>
              </a:ext>
            </a:extLst>
          </p:cNvPr>
          <p:cNvSpPr txBox="1"/>
          <p:nvPr/>
        </p:nvSpPr>
        <p:spPr>
          <a:xfrm>
            <a:off x="3583975" y="3197448"/>
            <a:ext cx="1702367" cy="615553"/>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Back-propagation</a:t>
            </a:r>
            <a:endParaRPr lang="en-US" sz="2000" dirty="0">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33F417DA-B8EE-44E6-8C21-5071BCE178EF}"/>
              </a:ext>
            </a:extLst>
          </p:cNvPr>
          <p:cNvSpPr txBox="1"/>
          <p:nvPr/>
        </p:nvSpPr>
        <p:spPr>
          <a:xfrm>
            <a:off x="6307847" y="6209032"/>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1990</a:t>
            </a:r>
          </a:p>
        </p:txBody>
      </p:sp>
      <p:sp>
        <p:nvSpPr>
          <p:cNvPr id="18" name="TextBox 17">
            <a:extLst>
              <a:ext uri="{FF2B5EF4-FFF2-40B4-BE49-F238E27FC236}">
                <a16:creationId xmlns:a16="http://schemas.microsoft.com/office/drawing/2014/main" id="{92FCF539-0F1D-4DB7-BC9A-A64A71D16DDB}"/>
              </a:ext>
            </a:extLst>
          </p:cNvPr>
          <p:cNvSpPr txBox="1"/>
          <p:nvPr/>
        </p:nvSpPr>
        <p:spPr>
          <a:xfrm>
            <a:off x="4537167" y="2427173"/>
            <a:ext cx="1229824" cy="615553"/>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Multi-layer</a:t>
            </a:r>
          </a:p>
          <a:p>
            <a:pPr algn="l"/>
            <a:r>
              <a:rPr lang="en-US" altLang="zh-CN" sz="2000" dirty="0">
                <a:gradFill>
                  <a:gsLst>
                    <a:gs pos="2917">
                      <a:schemeClr val="tx1"/>
                    </a:gs>
                    <a:gs pos="30000">
                      <a:schemeClr val="tx1"/>
                    </a:gs>
                  </a:gsLst>
                  <a:lin ang="5400000" scaled="0"/>
                </a:gradFill>
              </a:rPr>
              <a:t>Perception</a:t>
            </a:r>
          </a:p>
        </p:txBody>
      </p:sp>
      <p:sp>
        <p:nvSpPr>
          <p:cNvPr id="20" name="TextBox 19">
            <a:extLst>
              <a:ext uri="{FF2B5EF4-FFF2-40B4-BE49-F238E27FC236}">
                <a16:creationId xmlns:a16="http://schemas.microsoft.com/office/drawing/2014/main" id="{49533F98-1152-4EBC-AF27-6055FB75540B}"/>
              </a:ext>
            </a:extLst>
          </p:cNvPr>
          <p:cNvSpPr txBox="1"/>
          <p:nvPr/>
        </p:nvSpPr>
        <p:spPr>
          <a:xfrm>
            <a:off x="5948868" y="2885218"/>
            <a:ext cx="1758495"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Non-linear Unit</a:t>
            </a:r>
          </a:p>
        </p:txBody>
      </p:sp>
      <p:sp>
        <p:nvSpPr>
          <p:cNvPr id="22" name="TextBox 21">
            <a:extLst>
              <a:ext uri="{FF2B5EF4-FFF2-40B4-BE49-F238E27FC236}">
                <a16:creationId xmlns:a16="http://schemas.microsoft.com/office/drawing/2014/main" id="{7429ACC7-B69C-4E14-8518-195D5E412736}"/>
              </a:ext>
            </a:extLst>
          </p:cNvPr>
          <p:cNvSpPr txBox="1"/>
          <p:nvPr/>
        </p:nvSpPr>
        <p:spPr>
          <a:xfrm>
            <a:off x="8844484" y="6152201"/>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2010</a:t>
            </a:r>
          </a:p>
        </p:txBody>
      </p:sp>
      <p:sp>
        <p:nvSpPr>
          <p:cNvPr id="24" name="TextBox 23">
            <a:extLst>
              <a:ext uri="{FF2B5EF4-FFF2-40B4-BE49-F238E27FC236}">
                <a16:creationId xmlns:a16="http://schemas.microsoft.com/office/drawing/2014/main" id="{7AA84DAE-F701-44B5-9B43-E8901085EC93}"/>
              </a:ext>
            </a:extLst>
          </p:cNvPr>
          <p:cNvSpPr txBox="1"/>
          <p:nvPr/>
        </p:nvSpPr>
        <p:spPr>
          <a:xfrm>
            <a:off x="10109985" y="6164206"/>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2020</a:t>
            </a:r>
          </a:p>
        </p:txBody>
      </p:sp>
      <p:sp>
        <p:nvSpPr>
          <p:cNvPr id="26" name="TextBox 25">
            <a:extLst>
              <a:ext uri="{FF2B5EF4-FFF2-40B4-BE49-F238E27FC236}">
                <a16:creationId xmlns:a16="http://schemas.microsoft.com/office/drawing/2014/main" id="{2F1F4B38-1754-409B-8FF1-F4FE8DD0E3B0}"/>
              </a:ext>
            </a:extLst>
          </p:cNvPr>
          <p:cNvSpPr txBox="1"/>
          <p:nvPr/>
        </p:nvSpPr>
        <p:spPr>
          <a:xfrm>
            <a:off x="8362473" y="3287626"/>
            <a:ext cx="557845" cy="307777"/>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DBM</a:t>
            </a:r>
          </a:p>
        </p:txBody>
      </p:sp>
      <p:sp>
        <p:nvSpPr>
          <p:cNvPr id="28" name="TextBox 27">
            <a:extLst>
              <a:ext uri="{FF2B5EF4-FFF2-40B4-BE49-F238E27FC236}">
                <a16:creationId xmlns:a16="http://schemas.microsoft.com/office/drawing/2014/main" id="{591A7BFD-B94E-4F84-B865-B36A51EC6B6C}"/>
              </a:ext>
            </a:extLst>
          </p:cNvPr>
          <p:cNvSpPr txBox="1"/>
          <p:nvPr/>
        </p:nvSpPr>
        <p:spPr>
          <a:xfrm>
            <a:off x="8949480" y="2119396"/>
            <a:ext cx="892873" cy="307777"/>
          </a:xfrm>
          <a:prstGeom prst="rect">
            <a:avLst/>
          </a:prstGeom>
          <a:noFill/>
        </p:spPr>
        <p:txBody>
          <a:bodyPr wrap="none" lIns="0" tIns="0" rIns="0" bIns="0" rtlCol="0">
            <a:spAutoFit/>
          </a:bodyPr>
          <a:lstStyle/>
          <a:p>
            <a:pPr algn="l"/>
            <a:r>
              <a:rPr lang="en-US" altLang="zh-CN" sz="2000" dirty="0" err="1">
                <a:gradFill>
                  <a:gsLst>
                    <a:gs pos="2917">
                      <a:schemeClr val="tx1"/>
                    </a:gs>
                    <a:gs pos="30000">
                      <a:schemeClr val="tx1"/>
                    </a:gs>
                  </a:gsLst>
                  <a:lin ang="5400000" scaled="0"/>
                </a:gradFill>
              </a:rPr>
              <a:t>AlexNet</a:t>
            </a:r>
            <a:endParaRPr lang="en-US" altLang="zh-CN" sz="2000" dirty="0">
              <a:gradFill>
                <a:gsLst>
                  <a:gs pos="2917">
                    <a:schemeClr val="tx1"/>
                  </a:gs>
                  <a:gs pos="30000">
                    <a:schemeClr val="tx1"/>
                  </a:gs>
                </a:gsLst>
                <a:lin ang="5400000" scaled="0"/>
              </a:gradFill>
            </a:endParaRPr>
          </a:p>
        </p:txBody>
      </p:sp>
      <p:graphicFrame>
        <p:nvGraphicFramePr>
          <p:cNvPr id="3" name="Table 3">
            <a:extLst>
              <a:ext uri="{FF2B5EF4-FFF2-40B4-BE49-F238E27FC236}">
                <a16:creationId xmlns:a16="http://schemas.microsoft.com/office/drawing/2014/main" id="{D2979C27-C26F-42F9-AB37-D461E128EC04}"/>
              </a:ext>
            </a:extLst>
          </p:cNvPr>
          <p:cNvGraphicFramePr>
            <a:graphicFrameLocks noGrp="1"/>
          </p:cNvGraphicFramePr>
          <p:nvPr>
            <p:extLst>
              <p:ext uri="{D42A27DB-BD31-4B8C-83A1-F6EECF244321}">
                <p14:modId xmlns:p14="http://schemas.microsoft.com/office/powerpoint/2010/main" val="3673054013"/>
              </p:ext>
            </p:extLst>
          </p:nvPr>
        </p:nvGraphicFramePr>
        <p:xfrm>
          <a:off x="1453662" y="5932370"/>
          <a:ext cx="8926708" cy="243840"/>
        </p:xfrm>
        <a:graphic>
          <a:graphicData uri="http://schemas.openxmlformats.org/drawingml/2006/table">
            <a:tbl>
              <a:tblPr firstRow="1" bandRow="1">
                <a:tableStyleId>{5940675A-B579-460E-94D1-54222C63F5DA}</a:tableStyleId>
              </a:tblPr>
              <a:tblGrid>
                <a:gridCol w="1275244">
                  <a:extLst>
                    <a:ext uri="{9D8B030D-6E8A-4147-A177-3AD203B41FA5}">
                      <a16:colId xmlns:a16="http://schemas.microsoft.com/office/drawing/2014/main" val="3535476566"/>
                    </a:ext>
                  </a:extLst>
                </a:gridCol>
                <a:gridCol w="1275244">
                  <a:extLst>
                    <a:ext uri="{9D8B030D-6E8A-4147-A177-3AD203B41FA5}">
                      <a16:colId xmlns:a16="http://schemas.microsoft.com/office/drawing/2014/main" val="1938295401"/>
                    </a:ext>
                  </a:extLst>
                </a:gridCol>
                <a:gridCol w="1275244">
                  <a:extLst>
                    <a:ext uri="{9D8B030D-6E8A-4147-A177-3AD203B41FA5}">
                      <a16:colId xmlns:a16="http://schemas.microsoft.com/office/drawing/2014/main" val="4203188317"/>
                    </a:ext>
                  </a:extLst>
                </a:gridCol>
                <a:gridCol w="1275244">
                  <a:extLst>
                    <a:ext uri="{9D8B030D-6E8A-4147-A177-3AD203B41FA5}">
                      <a16:colId xmlns:a16="http://schemas.microsoft.com/office/drawing/2014/main" val="2109103073"/>
                    </a:ext>
                  </a:extLst>
                </a:gridCol>
                <a:gridCol w="1275244">
                  <a:extLst>
                    <a:ext uri="{9D8B030D-6E8A-4147-A177-3AD203B41FA5}">
                      <a16:colId xmlns:a16="http://schemas.microsoft.com/office/drawing/2014/main" val="4175338679"/>
                    </a:ext>
                  </a:extLst>
                </a:gridCol>
                <a:gridCol w="1275244">
                  <a:extLst>
                    <a:ext uri="{9D8B030D-6E8A-4147-A177-3AD203B41FA5}">
                      <a16:colId xmlns:a16="http://schemas.microsoft.com/office/drawing/2014/main" val="48776447"/>
                    </a:ext>
                  </a:extLst>
                </a:gridCol>
                <a:gridCol w="1275244">
                  <a:extLst>
                    <a:ext uri="{9D8B030D-6E8A-4147-A177-3AD203B41FA5}">
                      <a16:colId xmlns:a16="http://schemas.microsoft.com/office/drawing/2014/main" val="3937840029"/>
                    </a:ext>
                  </a:extLst>
                </a:gridCol>
              </a:tblGrid>
              <a:tr h="236899">
                <a:tc>
                  <a:txBody>
                    <a:bodyPr/>
                    <a:lstStyle/>
                    <a:p>
                      <a:endParaRPr lang="en-US" sz="1000"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US"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941023993"/>
                  </a:ext>
                </a:extLst>
              </a:tr>
            </a:tbl>
          </a:graphicData>
        </a:graphic>
      </p:graphicFrame>
      <p:sp>
        <p:nvSpPr>
          <p:cNvPr id="4" name="TextBox 3">
            <a:extLst>
              <a:ext uri="{FF2B5EF4-FFF2-40B4-BE49-F238E27FC236}">
                <a16:creationId xmlns:a16="http://schemas.microsoft.com/office/drawing/2014/main" id="{DA805F69-0360-47A4-A94D-95A843DFD563}"/>
              </a:ext>
            </a:extLst>
          </p:cNvPr>
          <p:cNvSpPr txBox="1"/>
          <p:nvPr/>
        </p:nvSpPr>
        <p:spPr>
          <a:xfrm>
            <a:off x="2434544" y="6209034"/>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1960</a:t>
            </a:r>
          </a:p>
        </p:txBody>
      </p:sp>
      <p:sp>
        <p:nvSpPr>
          <p:cNvPr id="6" name="TextBox 5">
            <a:extLst>
              <a:ext uri="{FF2B5EF4-FFF2-40B4-BE49-F238E27FC236}">
                <a16:creationId xmlns:a16="http://schemas.microsoft.com/office/drawing/2014/main" id="{400DDE4E-B3DD-4B20-AAD6-5875C189C39E}"/>
              </a:ext>
            </a:extLst>
          </p:cNvPr>
          <p:cNvSpPr txBox="1"/>
          <p:nvPr/>
        </p:nvSpPr>
        <p:spPr>
          <a:xfrm>
            <a:off x="3677749" y="6210451"/>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1970</a:t>
            </a:r>
          </a:p>
        </p:txBody>
      </p:sp>
      <p:sp>
        <p:nvSpPr>
          <p:cNvPr id="8" name="TextBox 7">
            <a:extLst>
              <a:ext uri="{FF2B5EF4-FFF2-40B4-BE49-F238E27FC236}">
                <a16:creationId xmlns:a16="http://schemas.microsoft.com/office/drawing/2014/main" id="{6343604D-7AFF-4E2E-A53B-49969F8B8AAC}"/>
              </a:ext>
            </a:extLst>
          </p:cNvPr>
          <p:cNvSpPr txBox="1"/>
          <p:nvPr/>
        </p:nvSpPr>
        <p:spPr>
          <a:xfrm>
            <a:off x="4971181" y="6209033"/>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1980</a:t>
            </a:r>
          </a:p>
        </p:txBody>
      </p:sp>
      <p:sp>
        <p:nvSpPr>
          <p:cNvPr id="11" name="TextBox 10">
            <a:extLst>
              <a:ext uri="{FF2B5EF4-FFF2-40B4-BE49-F238E27FC236}">
                <a16:creationId xmlns:a16="http://schemas.microsoft.com/office/drawing/2014/main" id="{C0A4FF96-AA34-4E25-8D6C-F82B383DF7FD}"/>
              </a:ext>
            </a:extLst>
          </p:cNvPr>
          <p:cNvSpPr txBox="1"/>
          <p:nvPr/>
        </p:nvSpPr>
        <p:spPr>
          <a:xfrm>
            <a:off x="7607436" y="6176967"/>
            <a:ext cx="55143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2000</a:t>
            </a:r>
          </a:p>
        </p:txBody>
      </p:sp>
      <p:sp>
        <p:nvSpPr>
          <p:cNvPr id="29" name="TextBox 28">
            <a:extLst>
              <a:ext uri="{FF2B5EF4-FFF2-40B4-BE49-F238E27FC236}">
                <a16:creationId xmlns:a16="http://schemas.microsoft.com/office/drawing/2014/main" id="{FD859103-714E-4292-AEAC-2B8E38740723}"/>
              </a:ext>
            </a:extLst>
          </p:cNvPr>
          <p:cNvSpPr txBox="1"/>
          <p:nvPr/>
        </p:nvSpPr>
        <p:spPr>
          <a:xfrm>
            <a:off x="7406703" y="4227860"/>
            <a:ext cx="668453" cy="307777"/>
          </a:xfrm>
          <a:prstGeom prst="rect">
            <a:avLst/>
          </a:prstGeom>
          <a:noFill/>
        </p:spPr>
        <p:txBody>
          <a:bodyPr wrap="none" lIns="0" tIns="0" rIns="0" bIns="0" rtlCol="0">
            <a:spAutoFit/>
          </a:bodyPr>
          <a:lstStyle/>
          <a:p>
            <a:pPr algn="l"/>
            <a:r>
              <a:rPr lang="en-US" altLang="zh-CN" sz="2000" dirty="0" err="1">
                <a:gradFill>
                  <a:gsLst>
                    <a:gs pos="2917">
                      <a:schemeClr val="tx1"/>
                    </a:gs>
                    <a:gs pos="30000">
                      <a:schemeClr val="tx1"/>
                    </a:gs>
                  </a:gsLst>
                  <a:lin ang="5400000" scaled="0"/>
                </a:gradFill>
              </a:rPr>
              <a:t>LeNet</a:t>
            </a:r>
            <a:endParaRPr lang="en-US" altLang="zh-CN" sz="2000" dirty="0">
              <a:gradFill>
                <a:gsLst>
                  <a:gs pos="2917">
                    <a:schemeClr val="tx1"/>
                  </a:gs>
                  <a:gs pos="30000">
                    <a:schemeClr val="tx1"/>
                  </a:gs>
                </a:gsLst>
                <a:lin ang="5400000" scaled="0"/>
              </a:gradFill>
            </a:endParaRPr>
          </a:p>
        </p:txBody>
      </p:sp>
      <p:sp>
        <p:nvSpPr>
          <p:cNvPr id="33" name="Freeform: Shape 32">
            <a:extLst>
              <a:ext uri="{FF2B5EF4-FFF2-40B4-BE49-F238E27FC236}">
                <a16:creationId xmlns:a16="http://schemas.microsoft.com/office/drawing/2014/main" id="{580FDEBF-E35B-4913-8101-FA566ED59F07}"/>
              </a:ext>
            </a:extLst>
          </p:cNvPr>
          <p:cNvSpPr/>
          <p:nvPr/>
        </p:nvSpPr>
        <p:spPr bwMode="auto">
          <a:xfrm>
            <a:off x="2047741" y="1817989"/>
            <a:ext cx="8718997" cy="4010457"/>
          </a:xfrm>
          <a:custGeom>
            <a:avLst/>
            <a:gdLst>
              <a:gd name="connsiteX0" fmla="*/ 0 w 8718997"/>
              <a:gd name="connsiteY0" fmla="*/ 2312227 h 2371429"/>
              <a:gd name="connsiteX1" fmla="*/ 463639 w 8718997"/>
              <a:gd name="connsiteY1" fmla="*/ 1410705 h 2371429"/>
              <a:gd name="connsiteX2" fmla="*/ 1790163 w 8718997"/>
              <a:gd name="connsiteY2" fmla="*/ 2363742 h 2371429"/>
              <a:gd name="connsiteX3" fmla="*/ 3490174 w 8718997"/>
              <a:gd name="connsiteY3" fmla="*/ 766762 h 2371429"/>
              <a:gd name="connsiteX4" fmla="*/ 5422005 w 8718997"/>
              <a:gd name="connsiteY4" fmla="*/ 1809950 h 2371429"/>
              <a:gd name="connsiteX5" fmla="*/ 7418231 w 8718997"/>
              <a:gd name="connsiteY5" fmla="*/ 560700 h 2371429"/>
              <a:gd name="connsiteX6" fmla="*/ 8229600 w 8718997"/>
              <a:gd name="connsiteY6" fmla="*/ 45545 h 2371429"/>
              <a:gd name="connsiteX7" fmla="*/ 8718997 w 8718997"/>
              <a:gd name="connsiteY7" fmla="*/ 58424 h 237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8997" h="2371429">
                <a:moveTo>
                  <a:pt x="0" y="2312227"/>
                </a:moveTo>
                <a:cubicBezTo>
                  <a:pt x="82639" y="1857173"/>
                  <a:pt x="165279" y="1402119"/>
                  <a:pt x="463639" y="1410705"/>
                </a:cubicBezTo>
                <a:cubicBezTo>
                  <a:pt x="761999" y="1419291"/>
                  <a:pt x="1285741" y="2471066"/>
                  <a:pt x="1790163" y="2363742"/>
                </a:cubicBezTo>
                <a:cubicBezTo>
                  <a:pt x="2294586" y="2256418"/>
                  <a:pt x="2884867" y="859061"/>
                  <a:pt x="3490174" y="766762"/>
                </a:cubicBezTo>
                <a:cubicBezTo>
                  <a:pt x="4095481" y="674463"/>
                  <a:pt x="4767329" y="1844294"/>
                  <a:pt x="5422005" y="1809950"/>
                </a:cubicBezTo>
                <a:cubicBezTo>
                  <a:pt x="6076681" y="1775606"/>
                  <a:pt x="7418231" y="560700"/>
                  <a:pt x="7418231" y="560700"/>
                </a:cubicBezTo>
                <a:cubicBezTo>
                  <a:pt x="7886163" y="266633"/>
                  <a:pt x="8012806" y="129258"/>
                  <a:pt x="8229600" y="45545"/>
                </a:cubicBezTo>
                <a:cubicBezTo>
                  <a:pt x="8446394" y="-38168"/>
                  <a:pt x="8582695" y="10128"/>
                  <a:pt x="8718997" y="58424"/>
                </a:cubicBezTo>
              </a:path>
            </a:pathLst>
          </a:custGeom>
          <a:ln>
            <a:headEnd type="none" w="med" len="med"/>
            <a:tailEnd type="non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8" name="Oval 37">
            <a:extLst>
              <a:ext uri="{FF2B5EF4-FFF2-40B4-BE49-F238E27FC236}">
                <a16:creationId xmlns:a16="http://schemas.microsoft.com/office/drawing/2014/main" id="{2DF11A77-789D-4F18-B0E2-DF9533168E85}"/>
              </a:ext>
            </a:extLst>
          </p:cNvPr>
          <p:cNvSpPr/>
          <p:nvPr/>
        </p:nvSpPr>
        <p:spPr bwMode="auto">
          <a:xfrm>
            <a:off x="2207531" y="4228743"/>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3BFB4DF9-A513-4DEB-A623-1753DEE88049}"/>
              </a:ext>
            </a:extLst>
          </p:cNvPr>
          <p:cNvSpPr/>
          <p:nvPr/>
        </p:nvSpPr>
        <p:spPr bwMode="auto">
          <a:xfrm>
            <a:off x="4714385" y="3969568"/>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AC7BF5E-ABD0-4516-8947-BDE6443C85B3}"/>
              </a:ext>
            </a:extLst>
          </p:cNvPr>
          <p:cNvSpPr/>
          <p:nvPr/>
        </p:nvSpPr>
        <p:spPr bwMode="auto">
          <a:xfrm>
            <a:off x="5656434" y="3082718"/>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20223D58-4A1A-4E20-9B24-7B3CB34A61CF}"/>
              </a:ext>
            </a:extLst>
          </p:cNvPr>
          <p:cNvSpPr/>
          <p:nvPr/>
        </p:nvSpPr>
        <p:spPr bwMode="auto">
          <a:xfrm>
            <a:off x="6077603" y="3464664"/>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A1167AD-440A-4026-8034-70815DD6F8AB}"/>
              </a:ext>
            </a:extLst>
          </p:cNvPr>
          <p:cNvSpPr/>
          <p:nvPr/>
        </p:nvSpPr>
        <p:spPr bwMode="auto">
          <a:xfrm>
            <a:off x="7607436" y="4695220"/>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85B7868E-999C-49B9-A051-2B48B3C61DF8}"/>
              </a:ext>
            </a:extLst>
          </p:cNvPr>
          <p:cNvSpPr/>
          <p:nvPr/>
        </p:nvSpPr>
        <p:spPr bwMode="auto">
          <a:xfrm>
            <a:off x="8540612" y="3801983"/>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D22300D4-0673-478B-B1F5-59752EDB8C95}"/>
              </a:ext>
            </a:extLst>
          </p:cNvPr>
          <p:cNvSpPr/>
          <p:nvPr/>
        </p:nvSpPr>
        <p:spPr bwMode="auto">
          <a:xfrm>
            <a:off x="9295132" y="2837090"/>
            <a:ext cx="201569" cy="201569"/>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633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E3844-153C-49D8-96CF-E141D9CFBF8B}"/>
              </a:ext>
            </a:extLst>
          </p:cNvPr>
          <p:cNvSpPr>
            <a:spLocks noGrp="1"/>
          </p:cNvSpPr>
          <p:nvPr>
            <p:ph type="title"/>
          </p:nvPr>
        </p:nvSpPr>
        <p:spPr>
          <a:xfrm>
            <a:off x="690472" y="412893"/>
            <a:ext cx="10515600" cy="646172"/>
          </a:xfrm>
        </p:spPr>
        <p:txBody>
          <a:bodyPr>
            <a:normAutofit/>
          </a:bodyPr>
          <a:lstStyle/>
          <a:p>
            <a:r>
              <a:rPr lang="zh-CN" altLang="en-US" dirty="0"/>
              <a:t>计算力瓶颈</a:t>
            </a:r>
            <a:endParaRPr lang="en-US" dirty="0">
              <a:solidFill>
                <a:srgbClr val="FF0000"/>
              </a:solidFill>
            </a:endParaRPr>
          </a:p>
        </p:txBody>
      </p:sp>
      <p:cxnSp>
        <p:nvCxnSpPr>
          <p:cNvPr id="5" name="Straight Arrow Connector 4">
            <a:extLst>
              <a:ext uri="{FF2B5EF4-FFF2-40B4-BE49-F238E27FC236}">
                <a16:creationId xmlns:a16="http://schemas.microsoft.com/office/drawing/2014/main" id="{B7C77970-D349-453E-8F5A-F3B8E6D54F11}"/>
              </a:ext>
            </a:extLst>
          </p:cNvPr>
          <p:cNvCxnSpPr>
            <a:cxnSpLocks/>
          </p:cNvCxnSpPr>
          <p:nvPr/>
        </p:nvCxnSpPr>
        <p:spPr>
          <a:xfrm>
            <a:off x="1531223" y="5937548"/>
            <a:ext cx="6665666" cy="0"/>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E84D4DB-B108-42CB-8237-43E0E998220F}"/>
              </a:ext>
            </a:extLst>
          </p:cNvPr>
          <p:cNvCxnSpPr>
            <a:cxnSpLocks/>
          </p:cNvCxnSpPr>
          <p:nvPr/>
        </p:nvCxnSpPr>
        <p:spPr>
          <a:xfrm flipV="1">
            <a:off x="1540013" y="3096268"/>
            <a:ext cx="0" cy="2841280"/>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9" name="Table 9">
            <a:extLst>
              <a:ext uri="{FF2B5EF4-FFF2-40B4-BE49-F238E27FC236}">
                <a16:creationId xmlns:a16="http://schemas.microsoft.com/office/drawing/2014/main" id="{D4D951AF-95E9-4E75-A04D-4A2020EF3907}"/>
              </a:ext>
            </a:extLst>
          </p:cNvPr>
          <p:cNvGraphicFramePr>
            <a:graphicFrameLocks noGrp="1"/>
          </p:cNvGraphicFramePr>
          <p:nvPr/>
        </p:nvGraphicFramePr>
        <p:xfrm>
          <a:off x="1815373" y="5927715"/>
          <a:ext cx="5786598" cy="213360"/>
        </p:xfrm>
        <a:graphic>
          <a:graphicData uri="http://schemas.openxmlformats.org/drawingml/2006/table">
            <a:tbl>
              <a:tblPr firstRow="1" bandRow="1">
                <a:tableStyleId>{5940675A-B579-460E-94D1-54222C63F5DA}</a:tableStyleId>
              </a:tblPr>
              <a:tblGrid>
                <a:gridCol w="964433">
                  <a:extLst>
                    <a:ext uri="{9D8B030D-6E8A-4147-A177-3AD203B41FA5}">
                      <a16:colId xmlns:a16="http://schemas.microsoft.com/office/drawing/2014/main" val="281127757"/>
                    </a:ext>
                  </a:extLst>
                </a:gridCol>
                <a:gridCol w="964433">
                  <a:extLst>
                    <a:ext uri="{9D8B030D-6E8A-4147-A177-3AD203B41FA5}">
                      <a16:colId xmlns:a16="http://schemas.microsoft.com/office/drawing/2014/main" val="2230455312"/>
                    </a:ext>
                  </a:extLst>
                </a:gridCol>
                <a:gridCol w="964433">
                  <a:extLst>
                    <a:ext uri="{9D8B030D-6E8A-4147-A177-3AD203B41FA5}">
                      <a16:colId xmlns:a16="http://schemas.microsoft.com/office/drawing/2014/main" val="2955406585"/>
                    </a:ext>
                  </a:extLst>
                </a:gridCol>
                <a:gridCol w="964433">
                  <a:extLst>
                    <a:ext uri="{9D8B030D-6E8A-4147-A177-3AD203B41FA5}">
                      <a16:colId xmlns:a16="http://schemas.microsoft.com/office/drawing/2014/main" val="2776316273"/>
                    </a:ext>
                  </a:extLst>
                </a:gridCol>
                <a:gridCol w="964433">
                  <a:extLst>
                    <a:ext uri="{9D8B030D-6E8A-4147-A177-3AD203B41FA5}">
                      <a16:colId xmlns:a16="http://schemas.microsoft.com/office/drawing/2014/main" val="1361657892"/>
                    </a:ext>
                  </a:extLst>
                </a:gridCol>
                <a:gridCol w="964433">
                  <a:extLst>
                    <a:ext uri="{9D8B030D-6E8A-4147-A177-3AD203B41FA5}">
                      <a16:colId xmlns:a16="http://schemas.microsoft.com/office/drawing/2014/main" val="3966317851"/>
                    </a:ext>
                  </a:extLst>
                </a:gridCol>
              </a:tblGrid>
              <a:tr h="170505">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1199883"/>
                  </a:ext>
                </a:extLst>
              </a:tr>
            </a:tbl>
          </a:graphicData>
        </a:graphic>
      </p:graphicFrame>
      <p:sp>
        <p:nvSpPr>
          <p:cNvPr id="30" name="TextBox 29">
            <a:extLst>
              <a:ext uri="{FF2B5EF4-FFF2-40B4-BE49-F238E27FC236}">
                <a16:creationId xmlns:a16="http://schemas.microsoft.com/office/drawing/2014/main" id="{6720ACE7-A37E-43B5-966D-9ECCF7E58052}"/>
              </a:ext>
            </a:extLst>
          </p:cNvPr>
          <p:cNvSpPr txBox="1"/>
          <p:nvPr/>
        </p:nvSpPr>
        <p:spPr>
          <a:xfrm>
            <a:off x="1471224" y="6141075"/>
            <a:ext cx="652743" cy="369332"/>
          </a:xfrm>
          <a:prstGeom prst="rect">
            <a:avLst/>
          </a:prstGeom>
          <a:noFill/>
        </p:spPr>
        <p:txBody>
          <a:bodyPr wrap="none" rtlCol="0">
            <a:spAutoFit/>
          </a:bodyPr>
          <a:lstStyle/>
          <a:p>
            <a:r>
              <a:rPr lang="en-US"/>
              <a:t>1960</a:t>
            </a:r>
          </a:p>
        </p:txBody>
      </p:sp>
      <p:sp>
        <p:nvSpPr>
          <p:cNvPr id="31" name="TextBox 30">
            <a:extLst>
              <a:ext uri="{FF2B5EF4-FFF2-40B4-BE49-F238E27FC236}">
                <a16:creationId xmlns:a16="http://schemas.microsoft.com/office/drawing/2014/main" id="{B9972CB0-F935-415B-B7DA-6A97701E9537}"/>
              </a:ext>
            </a:extLst>
          </p:cNvPr>
          <p:cNvSpPr txBox="1"/>
          <p:nvPr/>
        </p:nvSpPr>
        <p:spPr>
          <a:xfrm>
            <a:off x="7275599" y="6141075"/>
            <a:ext cx="652743" cy="369332"/>
          </a:xfrm>
          <a:prstGeom prst="rect">
            <a:avLst/>
          </a:prstGeom>
          <a:noFill/>
        </p:spPr>
        <p:txBody>
          <a:bodyPr wrap="none" rtlCol="0">
            <a:spAutoFit/>
          </a:bodyPr>
          <a:lstStyle/>
          <a:p>
            <a:r>
              <a:rPr lang="en-US"/>
              <a:t>2019</a:t>
            </a:r>
          </a:p>
        </p:txBody>
      </p:sp>
      <p:grpSp>
        <p:nvGrpSpPr>
          <p:cNvPr id="19" name="Group 18">
            <a:extLst>
              <a:ext uri="{FF2B5EF4-FFF2-40B4-BE49-F238E27FC236}">
                <a16:creationId xmlns:a16="http://schemas.microsoft.com/office/drawing/2014/main" id="{E46E42AC-D274-4FE3-8224-698FF1CDF45C}"/>
              </a:ext>
            </a:extLst>
          </p:cNvPr>
          <p:cNvGrpSpPr/>
          <p:nvPr/>
        </p:nvGrpSpPr>
        <p:grpSpPr>
          <a:xfrm>
            <a:off x="1555339" y="4396695"/>
            <a:ext cx="8091748" cy="1522032"/>
            <a:chOff x="1717843" y="4156998"/>
            <a:chExt cx="8091748" cy="1522032"/>
          </a:xfrm>
        </p:grpSpPr>
        <p:sp>
          <p:nvSpPr>
            <p:cNvPr id="14" name="TextBox 13">
              <a:extLst>
                <a:ext uri="{FF2B5EF4-FFF2-40B4-BE49-F238E27FC236}">
                  <a16:creationId xmlns:a16="http://schemas.microsoft.com/office/drawing/2014/main" id="{77D229B3-6882-4796-B4EA-7B01E4FE5BC2}"/>
                </a:ext>
              </a:extLst>
            </p:cNvPr>
            <p:cNvSpPr txBox="1"/>
            <p:nvPr/>
          </p:nvSpPr>
          <p:spPr>
            <a:xfrm>
              <a:off x="4571236" y="5111723"/>
              <a:ext cx="574196" cy="369332"/>
            </a:xfrm>
            <a:prstGeom prst="rect">
              <a:avLst/>
            </a:prstGeom>
            <a:noFill/>
          </p:spPr>
          <p:txBody>
            <a:bodyPr wrap="none" rtlCol="0">
              <a:spAutoFit/>
            </a:bodyPr>
            <a:lstStyle/>
            <a:p>
              <a:r>
                <a:rPr lang="en-US"/>
                <a:t>CPU</a:t>
              </a:r>
            </a:p>
          </p:txBody>
        </p:sp>
        <p:sp>
          <p:nvSpPr>
            <p:cNvPr id="23" name="TextBox 22">
              <a:extLst>
                <a:ext uri="{FF2B5EF4-FFF2-40B4-BE49-F238E27FC236}">
                  <a16:creationId xmlns:a16="http://schemas.microsoft.com/office/drawing/2014/main" id="{E10B7F4E-9E53-4D34-97D9-AA0B87121CC2}"/>
                </a:ext>
              </a:extLst>
            </p:cNvPr>
            <p:cNvSpPr txBox="1"/>
            <p:nvPr/>
          </p:nvSpPr>
          <p:spPr>
            <a:xfrm>
              <a:off x="8478265" y="4981474"/>
              <a:ext cx="1331326" cy="369332"/>
            </a:xfrm>
            <a:prstGeom prst="rect">
              <a:avLst/>
            </a:prstGeom>
            <a:noFill/>
          </p:spPr>
          <p:txBody>
            <a:bodyPr wrap="none" rtlCol="0">
              <a:spAutoFit/>
            </a:bodyPr>
            <a:lstStyle/>
            <a:p>
              <a:r>
                <a:rPr lang="en-US"/>
                <a:t>Moore’s law</a:t>
              </a:r>
            </a:p>
          </p:txBody>
        </p:sp>
        <p:sp>
          <p:nvSpPr>
            <p:cNvPr id="27" name="Arrow: Up 26">
              <a:extLst>
                <a:ext uri="{FF2B5EF4-FFF2-40B4-BE49-F238E27FC236}">
                  <a16:creationId xmlns:a16="http://schemas.microsoft.com/office/drawing/2014/main" id="{B0B0104D-B7A0-4212-8637-0C88D8967777}"/>
                </a:ext>
              </a:extLst>
            </p:cNvPr>
            <p:cNvSpPr/>
            <p:nvPr/>
          </p:nvSpPr>
          <p:spPr>
            <a:xfrm>
              <a:off x="8010100" y="4156998"/>
              <a:ext cx="596637" cy="1522031"/>
            </a:xfrm>
            <a:prstGeom prst="upArrow">
              <a:avLst/>
            </a:prstGeom>
            <a:solidFill>
              <a:srgbClr val="00BCF2"/>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B982801-D0E3-4CBF-AC17-2E2E89E5DD66}"/>
                    </a:ext>
                  </a:extLst>
                </p:cNvPr>
                <p:cNvSpPr txBox="1"/>
                <p:nvPr/>
              </p:nvSpPr>
              <p:spPr>
                <a:xfrm rot="16200000">
                  <a:off x="7985354" y="4815244"/>
                  <a:ext cx="647870" cy="369332"/>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oMath>
                  </a14:m>
                  <a:r>
                    <a:rPr lang="en-US"/>
                    <a:t>x</a:t>
                  </a:r>
                </a:p>
              </p:txBody>
            </p:sp>
          </mc:Choice>
          <mc:Fallback xmlns="">
            <p:sp>
              <p:nvSpPr>
                <p:cNvPr id="33" name="TextBox 32">
                  <a:extLst>
                    <a:ext uri="{FF2B5EF4-FFF2-40B4-BE49-F238E27FC236}">
                      <a16:creationId xmlns:a16="http://schemas.microsoft.com/office/drawing/2014/main" id="{0B982801-D0E3-4CBF-AC17-2E2E89E5DD66}"/>
                    </a:ext>
                  </a:extLst>
                </p:cNvPr>
                <p:cNvSpPr txBox="1">
                  <a:spLocks noRot="1" noChangeAspect="1" noMove="1" noResize="1" noEditPoints="1" noAdjustHandles="1" noChangeArrowheads="1" noChangeShapeType="1" noTextEdit="1"/>
                </p:cNvSpPr>
                <p:nvPr/>
              </p:nvSpPr>
              <p:spPr>
                <a:xfrm rot="16200000">
                  <a:off x="7985354" y="4815244"/>
                  <a:ext cx="647870" cy="369332"/>
                </a:xfrm>
                <a:prstGeom prst="rect">
                  <a:avLst/>
                </a:prstGeom>
                <a:blipFill>
                  <a:blip r:embed="rId3"/>
                  <a:stretch>
                    <a:fillRect l="-6557" t="-5607" r="-21311"/>
                  </a:stretch>
                </a:blipFill>
              </p:spPr>
              <p:txBody>
                <a:bodyPr/>
                <a:lstStyle/>
                <a:p>
                  <a:r>
                    <a:rPr lang="en-US">
                      <a:noFill/>
                    </a:rPr>
                    <a:t> </a:t>
                  </a:r>
                </a:p>
              </p:txBody>
            </p:sp>
          </mc:Fallback>
        </mc:AlternateContent>
        <p:sp>
          <p:nvSpPr>
            <p:cNvPr id="34" name="Freeform: Shape 33">
              <a:extLst>
                <a:ext uri="{FF2B5EF4-FFF2-40B4-BE49-F238E27FC236}">
                  <a16:creationId xmlns:a16="http://schemas.microsoft.com/office/drawing/2014/main" id="{01E31122-1B38-4322-A35A-F6741E634AD2}"/>
                </a:ext>
              </a:extLst>
            </p:cNvPr>
            <p:cNvSpPr/>
            <p:nvPr/>
          </p:nvSpPr>
          <p:spPr>
            <a:xfrm>
              <a:off x="1717843" y="4292096"/>
              <a:ext cx="6287908" cy="1386934"/>
            </a:xfrm>
            <a:custGeom>
              <a:avLst/>
              <a:gdLst>
                <a:gd name="connsiteX0" fmla="*/ 0 w 8202439"/>
                <a:gd name="connsiteY0" fmla="*/ 1145127 h 1145127"/>
                <a:gd name="connsiteX1" fmla="*/ 5051833 w 8202439"/>
                <a:gd name="connsiteY1" fmla="*/ 873523 h 1145127"/>
                <a:gd name="connsiteX2" fmla="*/ 7369520 w 8202439"/>
                <a:gd name="connsiteY2" fmla="*/ 131139 h 1145127"/>
                <a:gd name="connsiteX3" fmla="*/ 8202439 w 8202439"/>
                <a:gd name="connsiteY3" fmla="*/ 4391 h 1145127"/>
              </a:gdLst>
              <a:ahLst/>
              <a:cxnLst>
                <a:cxn ang="0">
                  <a:pos x="connsiteX0" y="connsiteY0"/>
                </a:cxn>
                <a:cxn ang="0">
                  <a:pos x="connsiteX1" y="connsiteY1"/>
                </a:cxn>
                <a:cxn ang="0">
                  <a:pos x="connsiteX2" y="connsiteY2"/>
                </a:cxn>
                <a:cxn ang="0">
                  <a:pos x="connsiteX3" y="connsiteY3"/>
                </a:cxn>
              </a:cxnLst>
              <a:rect l="l" t="t" r="r" b="b"/>
              <a:pathLst>
                <a:path w="8202439" h="1145127">
                  <a:moveTo>
                    <a:pt x="0" y="1145127"/>
                  </a:moveTo>
                  <a:cubicBezTo>
                    <a:pt x="1911790" y="1093824"/>
                    <a:pt x="3823580" y="1042521"/>
                    <a:pt x="5051833" y="873523"/>
                  </a:cubicBezTo>
                  <a:cubicBezTo>
                    <a:pt x="6280086" y="704525"/>
                    <a:pt x="6844419" y="275994"/>
                    <a:pt x="7369520" y="131139"/>
                  </a:cubicBezTo>
                  <a:cubicBezTo>
                    <a:pt x="7894621" y="-13716"/>
                    <a:pt x="8048530" y="-4663"/>
                    <a:pt x="8202439" y="4391"/>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FD87C490-C9E3-4736-9056-87F0C3BA4F7C}"/>
              </a:ext>
            </a:extLst>
          </p:cNvPr>
          <p:cNvSpPr txBox="1"/>
          <p:nvPr/>
        </p:nvSpPr>
        <p:spPr>
          <a:xfrm>
            <a:off x="2449248" y="6150064"/>
            <a:ext cx="652743" cy="369332"/>
          </a:xfrm>
          <a:prstGeom prst="rect">
            <a:avLst/>
          </a:prstGeom>
          <a:noFill/>
        </p:spPr>
        <p:txBody>
          <a:bodyPr wrap="none" rtlCol="0">
            <a:spAutoFit/>
          </a:bodyPr>
          <a:lstStyle/>
          <a:p>
            <a:r>
              <a:rPr lang="en-US"/>
              <a:t>1970</a:t>
            </a:r>
          </a:p>
        </p:txBody>
      </p:sp>
      <p:sp>
        <p:nvSpPr>
          <p:cNvPr id="29" name="TextBox 28">
            <a:extLst>
              <a:ext uri="{FF2B5EF4-FFF2-40B4-BE49-F238E27FC236}">
                <a16:creationId xmlns:a16="http://schemas.microsoft.com/office/drawing/2014/main" id="{41234364-52FE-4D20-89F3-BE5F645BCE15}"/>
              </a:ext>
            </a:extLst>
          </p:cNvPr>
          <p:cNvSpPr txBox="1"/>
          <p:nvPr/>
        </p:nvSpPr>
        <p:spPr>
          <a:xfrm>
            <a:off x="3362460" y="6150064"/>
            <a:ext cx="652743" cy="369332"/>
          </a:xfrm>
          <a:prstGeom prst="rect">
            <a:avLst/>
          </a:prstGeom>
          <a:noFill/>
        </p:spPr>
        <p:txBody>
          <a:bodyPr wrap="none" rtlCol="0">
            <a:spAutoFit/>
          </a:bodyPr>
          <a:lstStyle/>
          <a:p>
            <a:r>
              <a:rPr lang="en-US"/>
              <a:t>1980</a:t>
            </a:r>
          </a:p>
        </p:txBody>
      </p:sp>
      <p:sp>
        <p:nvSpPr>
          <p:cNvPr id="36" name="TextBox 35">
            <a:extLst>
              <a:ext uri="{FF2B5EF4-FFF2-40B4-BE49-F238E27FC236}">
                <a16:creationId xmlns:a16="http://schemas.microsoft.com/office/drawing/2014/main" id="{FBA9AC7D-EC27-4726-B8E8-AF7DD34C2D16}"/>
              </a:ext>
            </a:extLst>
          </p:cNvPr>
          <p:cNvSpPr txBox="1"/>
          <p:nvPr/>
        </p:nvSpPr>
        <p:spPr>
          <a:xfrm>
            <a:off x="4372921" y="6150064"/>
            <a:ext cx="652743" cy="369332"/>
          </a:xfrm>
          <a:prstGeom prst="rect">
            <a:avLst/>
          </a:prstGeom>
          <a:noFill/>
        </p:spPr>
        <p:txBody>
          <a:bodyPr wrap="none" rtlCol="0">
            <a:spAutoFit/>
          </a:bodyPr>
          <a:lstStyle/>
          <a:p>
            <a:r>
              <a:rPr lang="en-US"/>
              <a:t>1990</a:t>
            </a:r>
          </a:p>
        </p:txBody>
      </p:sp>
      <p:sp>
        <p:nvSpPr>
          <p:cNvPr id="37" name="TextBox 36">
            <a:extLst>
              <a:ext uri="{FF2B5EF4-FFF2-40B4-BE49-F238E27FC236}">
                <a16:creationId xmlns:a16="http://schemas.microsoft.com/office/drawing/2014/main" id="{999FCB7E-EB65-4FF4-89B5-B124B650B2DC}"/>
              </a:ext>
            </a:extLst>
          </p:cNvPr>
          <p:cNvSpPr txBox="1"/>
          <p:nvPr/>
        </p:nvSpPr>
        <p:spPr>
          <a:xfrm>
            <a:off x="5325745" y="6150064"/>
            <a:ext cx="652743" cy="369332"/>
          </a:xfrm>
          <a:prstGeom prst="rect">
            <a:avLst/>
          </a:prstGeom>
          <a:noFill/>
        </p:spPr>
        <p:txBody>
          <a:bodyPr wrap="none" rtlCol="0">
            <a:spAutoFit/>
          </a:bodyPr>
          <a:lstStyle/>
          <a:p>
            <a:r>
              <a:rPr lang="en-US"/>
              <a:t>2000</a:t>
            </a:r>
          </a:p>
        </p:txBody>
      </p:sp>
      <p:sp>
        <p:nvSpPr>
          <p:cNvPr id="38" name="TextBox 37">
            <a:extLst>
              <a:ext uri="{FF2B5EF4-FFF2-40B4-BE49-F238E27FC236}">
                <a16:creationId xmlns:a16="http://schemas.microsoft.com/office/drawing/2014/main" id="{54A2DB20-5923-4D6A-8CC6-6091F4FC05DC}"/>
              </a:ext>
            </a:extLst>
          </p:cNvPr>
          <p:cNvSpPr txBox="1"/>
          <p:nvPr/>
        </p:nvSpPr>
        <p:spPr>
          <a:xfrm>
            <a:off x="6311575" y="6150064"/>
            <a:ext cx="652743" cy="369332"/>
          </a:xfrm>
          <a:prstGeom prst="rect">
            <a:avLst/>
          </a:prstGeom>
          <a:noFill/>
        </p:spPr>
        <p:txBody>
          <a:bodyPr wrap="none" rtlCol="0">
            <a:spAutoFit/>
          </a:bodyPr>
          <a:lstStyle/>
          <a:p>
            <a:r>
              <a:rPr lang="en-US"/>
              <a:t>2010</a:t>
            </a:r>
          </a:p>
        </p:txBody>
      </p:sp>
      <p:grpSp>
        <p:nvGrpSpPr>
          <p:cNvPr id="8" name="Group 7">
            <a:extLst>
              <a:ext uri="{FF2B5EF4-FFF2-40B4-BE49-F238E27FC236}">
                <a16:creationId xmlns:a16="http://schemas.microsoft.com/office/drawing/2014/main" id="{99689D49-D5FB-4B97-853A-6AF0E56883BA}"/>
              </a:ext>
            </a:extLst>
          </p:cNvPr>
          <p:cNvGrpSpPr/>
          <p:nvPr/>
        </p:nvGrpSpPr>
        <p:grpSpPr>
          <a:xfrm>
            <a:off x="1642188" y="5143445"/>
            <a:ext cx="1824002" cy="369332"/>
            <a:chOff x="1688353" y="5030109"/>
            <a:chExt cx="1705043" cy="369332"/>
          </a:xfrm>
        </p:grpSpPr>
        <p:sp>
          <p:nvSpPr>
            <p:cNvPr id="32" name="TextBox 31">
              <a:extLst>
                <a:ext uri="{FF2B5EF4-FFF2-40B4-BE49-F238E27FC236}">
                  <a16:creationId xmlns:a16="http://schemas.microsoft.com/office/drawing/2014/main" id="{863598FE-5020-4523-B4A7-63766CA02447}"/>
                </a:ext>
              </a:extLst>
            </p:cNvPr>
            <p:cNvSpPr txBox="1"/>
            <p:nvPr/>
          </p:nvSpPr>
          <p:spPr>
            <a:xfrm>
              <a:off x="1688353" y="5030109"/>
              <a:ext cx="874415" cy="369332"/>
            </a:xfrm>
            <a:prstGeom prst="rect">
              <a:avLst/>
            </a:prstGeom>
            <a:solidFill>
              <a:schemeClr val="tx1"/>
            </a:solidFill>
          </p:spPr>
          <p:txBody>
            <a:bodyPr wrap="square" rtlCol="0">
              <a:spAutoFit/>
            </a:bodyPr>
            <a:lstStyle/>
            <a:p>
              <a:pPr algn="ctr"/>
              <a:r>
                <a:rPr lang="en-US" altLang="zh-CN">
                  <a:solidFill>
                    <a:schemeClr val="bg1"/>
                  </a:solidFill>
                </a:rPr>
                <a:t>ENIAC</a:t>
              </a:r>
            </a:p>
          </p:txBody>
        </p:sp>
        <p:sp>
          <p:nvSpPr>
            <p:cNvPr id="7" name="TextBox 6">
              <a:extLst>
                <a:ext uri="{FF2B5EF4-FFF2-40B4-BE49-F238E27FC236}">
                  <a16:creationId xmlns:a16="http://schemas.microsoft.com/office/drawing/2014/main" id="{A1EDFF30-AFCE-4926-A9E2-E939FE5DDF31}"/>
                </a:ext>
              </a:extLst>
            </p:cNvPr>
            <p:cNvSpPr txBox="1"/>
            <p:nvPr/>
          </p:nvSpPr>
          <p:spPr>
            <a:xfrm>
              <a:off x="2562768" y="5030109"/>
              <a:ext cx="830628" cy="369332"/>
            </a:xfrm>
            <a:prstGeom prst="rect">
              <a:avLst/>
            </a:prstGeom>
            <a:noFill/>
            <a:ln>
              <a:solidFill>
                <a:schemeClr val="tx1"/>
              </a:solidFill>
            </a:ln>
          </p:spPr>
          <p:txBody>
            <a:bodyPr wrap="square" rtlCol="0">
              <a:spAutoFit/>
            </a:bodyPr>
            <a:lstStyle/>
            <a:p>
              <a:pPr algn="ctr"/>
              <a:r>
                <a:rPr lang="en-US"/>
                <a:t>5 </a:t>
              </a:r>
              <a:r>
                <a:rPr lang="en-US" altLang="zh-CN">
                  <a:solidFill>
                    <a:srgbClr val="FF0000"/>
                  </a:solidFill>
                </a:rPr>
                <a:t>K</a:t>
              </a:r>
              <a:r>
                <a:rPr lang="en-US" altLang="zh-CN"/>
                <a:t>ops</a:t>
              </a:r>
              <a:endParaRPr lang="en-US"/>
            </a:p>
          </p:txBody>
        </p:sp>
      </p:grpSp>
      <p:grpSp>
        <p:nvGrpSpPr>
          <p:cNvPr id="11" name="Group 10">
            <a:extLst>
              <a:ext uri="{FF2B5EF4-FFF2-40B4-BE49-F238E27FC236}">
                <a16:creationId xmlns:a16="http://schemas.microsoft.com/office/drawing/2014/main" id="{E38324FF-B6AF-457E-B61C-4DBC9F630ED6}"/>
              </a:ext>
            </a:extLst>
          </p:cNvPr>
          <p:cNvGrpSpPr/>
          <p:nvPr/>
        </p:nvGrpSpPr>
        <p:grpSpPr>
          <a:xfrm>
            <a:off x="4188973" y="4000233"/>
            <a:ext cx="2536345" cy="369332"/>
            <a:chOff x="9183140" y="4283218"/>
            <a:chExt cx="2536345" cy="369332"/>
          </a:xfrm>
        </p:grpSpPr>
        <p:sp>
          <p:nvSpPr>
            <p:cNvPr id="46" name="TextBox 45">
              <a:extLst>
                <a:ext uri="{FF2B5EF4-FFF2-40B4-BE49-F238E27FC236}">
                  <a16:creationId xmlns:a16="http://schemas.microsoft.com/office/drawing/2014/main" id="{A9A60441-A3FF-4C03-BFE3-38A9876A2C53}"/>
                </a:ext>
              </a:extLst>
            </p:cNvPr>
            <p:cNvSpPr txBox="1"/>
            <p:nvPr/>
          </p:nvSpPr>
          <p:spPr>
            <a:xfrm>
              <a:off x="10304062" y="4283218"/>
              <a:ext cx="1415423" cy="369332"/>
            </a:xfrm>
            <a:prstGeom prst="rect">
              <a:avLst/>
            </a:prstGeom>
            <a:noFill/>
            <a:ln>
              <a:solidFill>
                <a:schemeClr val="tx1"/>
              </a:solidFill>
            </a:ln>
          </p:spPr>
          <p:txBody>
            <a:bodyPr wrap="square" rtlCol="0">
              <a:spAutoFit/>
            </a:bodyPr>
            <a:lstStyle/>
            <a:p>
              <a:r>
                <a:rPr lang="en-US" altLang="zh-CN" dirty="0"/>
                <a:t>~500 </a:t>
              </a:r>
              <a:r>
                <a:rPr lang="en-US" altLang="zh-CN" dirty="0" err="1">
                  <a:solidFill>
                    <a:srgbClr val="FF0000"/>
                  </a:solidFill>
                </a:rPr>
                <a:t>G</a:t>
              </a:r>
              <a:r>
                <a:rPr lang="en-US" altLang="zh-CN" dirty="0" err="1"/>
                <a:t>ops</a:t>
              </a:r>
              <a:endParaRPr lang="en-US" dirty="0"/>
            </a:p>
          </p:txBody>
        </p:sp>
        <p:sp>
          <p:nvSpPr>
            <p:cNvPr id="47" name="TextBox 46">
              <a:extLst>
                <a:ext uri="{FF2B5EF4-FFF2-40B4-BE49-F238E27FC236}">
                  <a16:creationId xmlns:a16="http://schemas.microsoft.com/office/drawing/2014/main" id="{D2FC1607-4C59-4AD7-A4B0-F6B0FBB8ACD2}"/>
                </a:ext>
              </a:extLst>
            </p:cNvPr>
            <p:cNvSpPr txBox="1"/>
            <p:nvPr/>
          </p:nvSpPr>
          <p:spPr>
            <a:xfrm>
              <a:off x="9183140" y="4283218"/>
              <a:ext cx="1120924" cy="369332"/>
            </a:xfrm>
            <a:prstGeom prst="rect">
              <a:avLst/>
            </a:prstGeom>
            <a:solidFill>
              <a:schemeClr val="tx1"/>
            </a:solidFill>
          </p:spPr>
          <p:txBody>
            <a:bodyPr wrap="square" rtlCol="0">
              <a:spAutoFit/>
            </a:bodyPr>
            <a:lstStyle/>
            <a:p>
              <a:pPr algn="ctr"/>
              <a:r>
                <a:rPr lang="en-US" altLang="zh-CN" dirty="0">
                  <a:solidFill>
                    <a:schemeClr val="bg1"/>
                  </a:solidFill>
                </a:rPr>
                <a:t>Xeon E5</a:t>
              </a:r>
            </a:p>
          </p:txBody>
        </p:sp>
      </p:grpSp>
      <p:grpSp>
        <p:nvGrpSpPr>
          <p:cNvPr id="22" name="Group 21">
            <a:extLst>
              <a:ext uri="{FF2B5EF4-FFF2-40B4-BE49-F238E27FC236}">
                <a16:creationId xmlns:a16="http://schemas.microsoft.com/office/drawing/2014/main" id="{5E52E88A-EDC2-435F-9EA6-1ED4B0C466C5}"/>
              </a:ext>
            </a:extLst>
          </p:cNvPr>
          <p:cNvGrpSpPr/>
          <p:nvPr/>
        </p:nvGrpSpPr>
        <p:grpSpPr>
          <a:xfrm>
            <a:off x="6228700" y="3171828"/>
            <a:ext cx="3279593" cy="1632927"/>
            <a:chOff x="6391204" y="2932131"/>
            <a:chExt cx="3279593" cy="1632927"/>
          </a:xfrm>
        </p:grpSpPr>
        <p:grpSp>
          <p:nvGrpSpPr>
            <p:cNvPr id="18" name="Group 17">
              <a:extLst>
                <a:ext uri="{FF2B5EF4-FFF2-40B4-BE49-F238E27FC236}">
                  <a16:creationId xmlns:a16="http://schemas.microsoft.com/office/drawing/2014/main" id="{085C4096-3346-4977-8D8B-6D5B7934CCCE}"/>
                </a:ext>
              </a:extLst>
            </p:cNvPr>
            <p:cNvGrpSpPr/>
            <p:nvPr/>
          </p:nvGrpSpPr>
          <p:grpSpPr>
            <a:xfrm>
              <a:off x="8008745" y="3027424"/>
              <a:ext cx="1662052" cy="1119741"/>
              <a:chOff x="8008745" y="3027424"/>
              <a:chExt cx="1662052" cy="1119741"/>
            </a:xfrm>
          </p:grpSpPr>
          <p:sp>
            <p:nvSpPr>
              <p:cNvPr id="24" name="TextBox 23">
                <a:extLst>
                  <a:ext uri="{FF2B5EF4-FFF2-40B4-BE49-F238E27FC236}">
                    <a16:creationId xmlns:a16="http://schemas.microsoft.com/office/drawing/2014/main" id="{9D259405-D0D9-4998-8E6B-B2FA6B4EB811}"/>
                  </a:ext>
                </a:extLst>
              </p:cNvPr>
              <p:cNvSpPr txBox="1"/>
              <p:nvPr/>
            </p:nvSpPr>
            <p:spPr>
              <a:xfrm>
                <a:off x="8513814" y="3356937"/>
                <a:ext cx="1156983" cy="646331"/>
              </a:xfrm>
              <a:prstGeom prst="rect">
                <a:avLst/>
              </a:prstGeom>
              <a:noFill/>
            </p:spPr>
            <p:txBody>
              <a:bodyPr wrap="none" rtlCol="0">
                <a:spAutoFit/>
              </a:bodyPr>
              <a:lstStyle/>
              <a:p>
                <a:r>
                  <a:rPr lang="en-US"/>
                  <a:t>Dedicate</a:t>
                </a:r>
                <a:r>
                  <a:rPr lang="en-US" altLang="zh-CN"/>
                  <a:t>d</a:t>
                </a:r>
                <a:endParaRPr lang="en-US"/>
              </a:p>
              <a:p>
                <a:r>
                  <a:rPr lang="en-US"/>
                  <a:t>Hardware </a:t>
                </a:r>
              </a:p>
            </p:txBody>
          </p:sp>
          <p:sp>
            <p:nvSpPr>
              <p:cNvPr id="26" name="Arrow: Up 25">
                <a:extLst>
                  <a:ext uri="{FF2B5EF4-FFF2-40B4-BE49-F238E27FC236}">
                    <a16:creationId xmlns:a16="http://schemas.microsoft.com/office/drawing/2014/main" id="{6CDE883A-CE5F-4071-AE97-3F1C3ABE6B83}"/>
                  </a:ext>
                </a:extLst>
              </p:cNvPr>
              <p:cNvSpPr/>
              <p:nvPr/>
            </p:nvSpPr>
            <p:spPr>
              <a:xfrm>
                <a:off x="8008745" y="3027424"/>
                <a:ext cx="596637" cy="1119741"/>
              </a:xfrm>
              <a:prstGeom prst="upArrow">
                <a:avLst/>
              </a:prstGeom>
              <a:solidFill>
                <a:srgbClr val="BAD80A"/>
              </a:solidFill>
              <a:ln>
                <a:solidFill>
                  <a:srgbClr val="BAD80A"/>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B080E67-09A0-4966-A924-27208AFE9155}"/>
                      </a:ext>
                    </a:extLst>
                  </p:cNvPr>
                  <p:cNvSpPr txBox="1"/>
                  <p:nvPr/>
                </p:nvSpPr>
                <p:spPr>
                  <a:xfrm rot="16200000">
                    <a:off x="7989002" y="3453105"/>
                    <a:ext cx="647870" cy="372410"/>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dirty="0"/>
                      <a:t>x</a:t>
                    </a:r>
                  </a:p>
                </p:txBody>
              </p:sp>
            </mc:Choice>
            <mc:Fallback xmlns="">
              <p:sp>
                <p:nvSpPr>
                  <p:cNvPr id="28" name="TextBox 27">
                    <a:extLst>
                      <a:ext uri="{FF2B5EF4-FFF2-40B4-BE49-F238E27FC236}">
                        <a16:creationId xmlns:a16="http://schemas.microsoft.com/office/drawing/2014/main" id="{7B080E67-09A0-4966-A924-27208AFE9155}"/>
                      </a:ext>
                    </a:extLst>
                  </p:cNvPr>
                  <p:cNvSpPr txBox="1">
                    <a:spLocks noRot="1" noChangeAspect="1" noMove="1" noResize="1" noEditPoints="1" noAdjustHandles="1" noChangeArrowheads="1" noChangeShapeType="1" noTextEdit="1"/>
                  </p:cNvSpPr>
                  <p:nvPr/>
                </p:nvSpPr>
                <p:spPr>
                  <a:xfrm rot="16200000">
                    <a:off x="7989002" y="3453105"/>
                    <a:ext cx="647870" cy="372410"/>
                  </a:xfrm>
                  <a:prstGeom prst="rect">
                    <a:avLst/>
                  </a:prstGeom>
                  <a:blipFill>
                    <a:blip r:embed="rId4"/>
                    <a:stretch>
                      <a:fillRect l="-6452" t="-5660" r="-19355"/>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3E5B713D-1BFC-4836-8451-7E8110D06F91}"/>
                </a:ext>
              </a:extLst>
            </p:cNvPr>
            <p:cNvGrpSpPr/>
            <p:nvPr/>
          </p:nvGrpSpPr>
          <p:grpSpPr>
            <a:xfrm>
              <a:off x="6391204" y="2932131"/>
              <a:ext cx="1814881" cy="1632927"/>
              <a:chOff x="6391204" y="2932131"/>
              <a:chExt cx="1814881" cy="1632927"/>
            </a:xfrm>
          </p:grpSpPr>
          <p:sp>
            <p:nvSpPr>
              <p:cNvPr id="12" name="Freeform: Shape 11">
                <a:extLst>
                  <a:ext uri="{FF2B5EF4-FFF2-40B4-BE49-F238E27FC236}">
                    <a16:creationId xmlns:a16="http://schemas.microsoft.com/office/drawing/2014/main" id="{282F2D5C-96F6-4886-A6CE-FF51F69AC6C1}"/>
                  </a:ext>
                </a:extLst>
              </p:cNvPr>
              <p:cNvSpPr/>
              <p:nvPr/>
            </p:nvSpPr>
            <p:spPr>
              <a:xfrm rot="19383164">
                <a:off x="6766751" y="3791682"/>
                <a:ext cx="1439334" cy="223723"/>
              </a:xfrm>
              <a:custGeom>
                <a:avLst/>
                <a:gdLst>
                  <a:gd name="connsiteX0" fmla="*/ 0 w 7088864"/>
                  <a:gd name="connsiteY0" fmla="*/ 1421394 h 1486481"/>
                  <a:gd name="connsiteX1" fmla="*/ 4445252 w 7088864"/>
                  <a:gd name="connsiteY1" fmla="*/ 1321806 h 1486481"/>
                  <a:gd name="connsiteX2" fmla="*/ 7088864 w 7088864"/>
                  <a:gd name="connsiteY2" fmla="*/ 0 h 1486481"/>
                </a:gdLst>
                <a:ahLst/>
                <a:cxnLst>
                  <a:cxn ang="0">
                    <a:pos x="connsiteX0" y="connsiteY0"/>
                  </a:cxn>
                  <a:cxn ang="0">
                    <a:pos x="connsiteX1" y="connsiteY1"/>
                  </a:cxn>
                  <a:cxn ang="0">
                    <a:pos x="connsiteX2" y="connsiteY2"/>
                  </a:cxn>
                </a:cxnLst>
                <a:rect l="l" t="t" r="r" b="b"/>
                <a:pathLst>
                  <a:path w="7088864" h="1486481">
                    <a:moveTo>
                      <a:pt x="0" y="1421394"/>
                    </a:moveTo>
                    <a:cubicBezTo>
                      <a:pt x="1631887" y="1490049"/>
                      <a:pt x="3263775" y="1558705"/>
                      <a:pt x="4445252" y="1321806"/>
                    </a:cubicBezTo>
                    <a:cubicBezTo>
                      <a:pt x="5626729" y="1084907"/>
                      <a:pt x="6357796" y="542453"/>
                      <a:pt x="7088864" y="0"/>
                    </a:cubicBezTo>
                  </a:path>
                </a:pathLst>
              </a:custGeom>
              <a:noFill/>
              <a:ln w="2857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06F9E30-7E89-40A8-B89E-055FD6E024B5}"/>
                  </a:ext>
                </a:extLst>
              </p:cNvPr>
              <p:cNvSpPr/>
              <p:nvPr/>
            </p:nvSpPr>
            <p:spPr>
              <a:xfrm rot="18536004">
                <a:off x="7196924" y="3307383"/>
                <a:ext cx="917513" cy="167010"/>
              </a:xfrm>
              <a:custGeom>
                <a:avLst/>
                <a:gdLst>
                  <a:gd name="connsiteX0" fmla="*/ 0 w 7088864"/>
                  <a:gd name="connsiteY0" fmla="*/ 1421394 h 1486481"/>
                  <a:gd name="connsiteX1" fmla="*/ 4445252 w 7088864"/>
                  <a:gd name="connsiteY1" fmla="*/ 1321806 h 1486481"/>
                  <a:gd name="connsiteX2" fmla="*/ 7088864 w 7088864"/>
                  <a:gd name="connsiteY2" fmla="*/ 0 h 1486481"/>
                </a:gdLst>
                <a:ahLst/>
                <a:cxnLst>
                  <a:cxn ang="0">
                    <a:pos x="connsiteX0" y="connsiteY0"/>
                  </a:cxn>
                  <a:cxn ang="0">
                    <a:pos x="connsiteX1" y="connsiteY1"/>
                  </a:cxn>
                  <a:cxn ang="0">
                    <a:pos x="connsiteX2" y="connsiteY2"/>
                  </a:cxn>
                </a:cxnLst>
                <a:rect l="l" t="t" r="r" b="b"/>
                <a:pathLst>
                  <a:path w="7088864" h="1486481">
                    <a:moveTo>
                      <a:pt x="0" y="1421394"/>
                    </a:moveTo>
                    <a:cubicBezTo>
                      <a:pt x="1631887" y="1490049"/>
                      <a:pt x="3263775" y="1558705"/>
                      <a:pt x="4445252" y="1321806"/>
                    </a:cubicBezTo>
                    <a:cubicBezTo>
                      <a:pt x="5626729" y="1084907"/>
                      <a:pt x="6357796" y="542453"/>
                      <a:pt x="7088864" y="0"/>
                    </a:cubicBezTo>
                  </a:path>
                </a:pathLst>
              </a:custGeom>
              <a:noFill/>
              <a:ln w="28575">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TextBox 47">
                <a:extLst>
                  <a:ext uri="{FF2B5EF4-FFF2-40B4-BE49-F238E27FC236}">
                    <a16:creationId xmlns:a16="http://schemas.microsoft.com/office/drawing/2014/main" id="{1645E22B-42DC-4740-9B5D-BFFB2CC91A46}"/>
                  </a:ext>
                </a:extLst>
              </p:cNvPr>
              <p:cNvSpPr txBox="1"/>
              <p:nvPr/>
            </p:nvSpPr>
            <p:spPr>
              <a:xfrm>
                <a:off x="6391204" y="4195726"/>
                <a:ext cx="596638" cy="369332"/>
              </a:xfrm>
              <a:prstGeom prst="rect">
                <a:avLst/>
              </a:prstGeom>
              <a:noFill/>
            </p:spPr>
            <p:txBody>
              <a:bodyPr wrap="none" rtlCol="0">
                <a:spAutoFit/>
              </a:bodyPr>
              <a:lstStyle/>
              <a:p>
                <a:r>
                  <a:rPr lang="en-US" altLang="zh-CN" dirty="0"/>
                  <a:t>G</a:t>
                </a:r>
                <a:r>
                  <a:rPr lang="en-US" dirty="0"/>
                  <a:t>PU</a:t>
                </a:r>
              </a:p>
            </p:txBody>
          </p:sp>
          <p:sp>
            <p:nvSpPr>
              <p:cNvPr id="49" name="TextBox 48">
                <a:extLst>
                  <a:ext uri="{FF2B5EF4-FFF2-40B4-BE49-F238E27FC236}">
                    <a16:creationId xmlns:a16="http://schemas.microsoft.com/office/drawing/2014/main" id="{F0866D59-0463-4187-8592-F8823E6F8CE1}"/>
                  </a:ext>
                </a:extLst>
              </p:cNvPr>
              <p:cNvSpPr txBox="1"/>
              <p:nvPr/>
            </p:nvSpPr>
            <p:spPr>
              <a:xfrm>
                <a:off x="6798195" y="3421715"/>
                <a:ext cx="562975" cy="369332"/>
              </a:xfrm>
              <a:prstGeom prst="rect">
                <a:avLst/>
              </a:prstGeom>
              <a:noFill/>
            </p:spPr>
            <p:txBody>
              <a:bodyPr wrap="none" rtlCol="0">
                <a:spAutoFit/>
              </a:bodyPr>
              <a:lstStyle/>
              <a:p>
                <a:r>
                  <a:rPr lang="en-US" altLang="zh-CN" dirty="0"/>
                  <a:t>T</a:t>
                </a:r>
                <a:r>
                  <a:rPr lang="en-US" dirty="0"/>
                  <a:t>PU</a:t>
                </a:r>
              </a:p>
            </p:txBody>
          </p:sp>
        </p:grpSp>
      </p:grpSp>
      <p:grpSp>
        <p:nvGrpSpPr>
          <p:cNvPr id="15" name="Group 14">
            <a:extLst>
              <a:ext uri="{FF2B5EF4-FFF2-40B4-BE49-F238E27FC236}">
                <a16:creationId xmlns:a16="http://schemas.microsoft.com/office/drawing/2014/main" id="{F186E86C-F7C7-4312-A815-F4E58849EDED}"/>
              </a:ext>
            </a:extLst>
          </p:cNvPr>
          <p:cNvGrpSpPr/>
          <p:nvPr/>
        </p:nvGrpSpPr>
        <p:grpSpPr>
          <a:xfrm>
            <a:off x="5212081" y="2433788"/>
            <a:ext cx="2144882" cy="1111150"/>
            <a:chOff x="4820607" y="2736608"/>
            <a:chExt cx="1847817" cy="1111150"/>
          </a:xfrm>
        </p:grpSpPr>
        <p:grpSp>
          <p:nvGrpSpPr>
            <p:cNvPr id="10" name="Group 9">
              <a:extLst>
                <a:ext uri="{FF2B5EF4-FFF2-40B4-BE49-F238E27FC236}">
                  <a16:creationId xmlns:a16="http://schemas.microsoft.com/office/drawing/2014/main" id="{ED32F753-587A-4781-80CE-9FDA1813B52E}"/>
                </a:ext>
              </a:extLst>
            </p:cNvPr>
            <p:cNvGrpSpPr/>
            <p:nvPr/>
          </p:nvGrpSpPr>
          <p:grpSpPr>
            <a:xfrm>
              <a:off x="4820607" y="3472856"/>
              <a:ext cx="1847817" cy="374902"/>
              <a:chOff x="5062486" y="3472628"/>
              <a:chExt cx="1847817" cy="374902"/>
            </a:xfrm>
          </p:grpSpPr>
          <p:sp>
            <p:nvSpPr>
              <p:cNvPr id="40" name="TextBox 39">
                <a:extLst>
                  <a:ext uri="{FF2B5EF4-FFF2-40B4-BE49-F238E27FC236}">
                    <a16:creationId xmlns:a16="http://schemas.microsoft.com/office/drawing/2014/main" id="{14620E60-BF2C-42B1-936C-41E971592DE5}"/>
                  </a:ext>
                </a:extLst>
              </p:cNvPr>
              <p:cNvSpPr txBox="1"/>
              <p:nvPr/>
            </p:nvSpPr>
            <p:spPr>
              <a:xfrm>
                <a:off x="5062486" y="3478198"/>
                <a:ext cx="794321" cy="369332"/>
              </a:xfrm>
              <a:prstGeom prst="rect">
                <a:avLst/>
              </a:prstGeom>
              <a:solidFill>
                <a:schemeClr val="tx1"/>
              </a:solidFill>
            </p:spPr>
            <p:txBody>
              <a:bodyPr wrap="square" rtlCol="0">
                <a:spAutoFit/>
              </a:bodyPr>
              <a:lstStyle/>
              <a:p>
                <a:pPr algn="ctr"/>
                <a:r>
                  <a:rPr lang="en-US" altLang="zh-CN">
                    <a:solidFill>
                      <a:schemeClr val="bg1"/>
                    </a:solidFill>
                  </a:rPr>
                  <a:t>TPUv1</a:t>
                </a:r>
              </a:p>
            </p:txBody>
          </p:sp>
          <p:sp>
            <p:nvSpPr>
              <p:cNvPr id="42" name="TextBox 41">
                <a:extLst>
                  <a:ext uri="{FF2B5EF4-FFF2-40B4-BE49-F238E27FC236}">
                    <a16:creationId xmlns:a16="http://schemas.microsoft.com/office/drawing/2014/main" id="{B418C118-7E88-4A97-80B3-0248D25A1152}"/>
                  </a:ext>
                </a:extLst>
              </p:cNvPr>
              <p:cNvSpPr txBox="1"/>
              <p:nvPr/>
            </p:nvSpPr>
            <p:spPr>
              <a:xfrm>
                <a:off x="5856807" y="3472628"/>
                <a:ext cx="1053496" cy="369332"/>
              </a:xfrm>
              <a:prstGeom prst="rect">
                <a:avLst/>
              </a:prstGeom>
              <a:noFill/>
              <a:ln>
                <a:solidFill>
                  <a:schemeClr val="tx1"/>
                </a:solidFill>
              </a:ln>
            </p:spPr>
            <p:txBody>
              <a:bodyPr wrap="square" rtlCol="0">
                <a:spAutoFit/>
              </a:bodyPr>
              <a:lstStyle/>
              <a:p>
                <a:pPr algn="ctr"/>
                <a:r>
                  <a:rPr lang="en-US"/>
                  <a:t>90 </a:t>
                </a:r>
                <a:r>
                  <a:rPr lang="en-US" altLang="zh-CN">
                    <a:solidFill>
                      <a:srgbClr val="FF0000"/>
                    </a:solidFill>
                  </a:rPr>
                  <a:t>T</a:t>
                </a:r>
                <a:r>
                  <a:rPr lang="en-US" altLang="zh-CN"/>
                  <a:t>ops</a:t>
                </a:r>
                <a:endParaRPr lang="en-US"/>
              </a:p>
            </p:txBody>
          </p:sp>
        </p:grpSp>
        <p:grpSp>
          <p:nvGrpSpPr>
            <p:cNvPr id="43" name="Group 42">
              <a:extLst>
                <a:ext uri="{FF2B5EF4-FFF2-40B4-BE49-F238E27FC236}">
                  <a16:creationId xmlns:a16="http://schemas.microsoft.com/office/drawing/2014/main" id="{044EDE8E-DFAA-47B4-9C55-39B86C5C5574}"/>
                </a:ext>
              </a:extLst>
            </p:cNvPr>
            <p:cNvGrpSpPr/>
            <p:nvPr/>
          </p:nvGrpSpPr>
          <p:grpSpPr>
            <a:xfrm>
              <a:off x="4820607" y="3105940"/>
              <a:ext cx="1847817" cy="373860"/>
              <a:chOff x="5292024" y="3161834"/>
              <a:chExt cx="1847817" cy="373860"/>
            </a:xfrm>
          </p:grpSpPr>
          <p:sp>
            <p:nvSpPr>
              <p:cNvPr id="44" name="TextBox 43">
                <a:extLst>
                  <a:ext uri="{FF2B5EF4-FFF2-40B4-BE49-F238E27FC236}">
                    <a16:creationId xmlns:a16="http://schemas.microsoft.com/office/drawing/2014/main" id="{BD54DE31-B74F-42FE-84CA-9F74CD13D06E}"/>
                  </a:ext>
                </a:extLst>
              </p:cNvPr>
              <p:cNvSpPr txBox="1"/>
              <p:nvPr/>
            </p:nvSpPr>
            <p:spPr>
              <a:xfrm>
                <a:off x="5292024" y="3166362"/>
                <a:ext cx="801721" cy="369332"/>
              </a:xfrm>
              <a:prstGeom prst="rect">
                <a:avLst/>
              </a:prstGeom>
              <a:solidFill>
                <a:schemeClr val="tx1"/>
              </a:solidFill>
            </p:spPr>
            <p:txBody>
              <a:bodyPr wrap="square" rtlCol="0">
                <a:spAutoFit/>
              </a:bodyPr>
              <a:lstStyle/>
              <a:p>
                <a:pPr algn="ctr"/>
                <a:r>
                  <a:rPr lang="en-US" altLang="zh-CN">
                    <a:solidFill>
                      <a:schemeClr val="bg1"/>
                    </a:solidFill>
                  </a:rPr>
                  <a:t>V100</a:t>
                </a:r>
              </a:p>
            </p:txBody>
          </p:sp>
          <p:sp>
            <p:nvSpPr>
              <p:cNvPr id="45" name="TextBox 44">
                <a:extLst>
                  <a:ext uri="{FF2B5EF4-FFF2-40B4-BE49-F238E27FC236}">
                    <a16:creationId xmlns:a16="http://schemas.microsoft.com/office/drawing/2014/main" id="{049952B3-2898-4319-8869-49D1D2DE6ED8}"/>
                  </a:ext>
                </a:extLst>
              </p:cNvPr>
              <p:cNvSpPr txBox="1"/>
              <p:nvPr/>
            </p:nvSpPr>
            <p:spPr>
              <a:xfrm>
                <a:off x="6071672" y="3161834"/>
                <a:ext cx="1068169" cy="369332"/>
              </a:xfrm>
              <a:prstGeom prst="rect">
                <a:avLst/>
              </a:prstGeom>
              <a:noFill/>
              <a:ln>
                <a:solidFill>
                  <a:schemeClr val="tx1"/>
                </a:solidFill>
              </a:ln>
            </p:spPr>
            <p:txBody>
              <a:bodyPr wrap="square" rtlCol="0">
                <a:spAutoFit/>
              </a:bodyPr>
              <a:lstStyle/>
              <a:p>
                <a:pPr algn="ctr"/>
                <a:r>
                  <a:rPr lang="en-US"/>
                  <a:t>125 </a:t>
                </a:r>
                <a:r>
                  <a:rPr lang="en-US" altLang="zh-CN">
                    <a:solidFill>
                      <a:srgbClr val="FF0000"/>
                    </a:solidFill>
                  </a:rPr>
                  <a:t>T</a:t>
                </a:r>
                <a:r>
                  <a:rPr lang="en-US" altLang="zh-CN"/>
                  <a:t>ops</a:t>
                </a:r>
                <a:endParaRPr lang="en-US"/>
              </a:p>
            </p:txBody>
          </p:sp>
        </p:grpSp>
        <p:grpSp>
          <p:nvGrpSpPr>
            <p:cNvPr id="50" name="Group 49">
              <a:extLst>
                <a:ext uri="{FF2B5EF4-FFF2-40B4-BE49-F238E27FC236}">
                  <a16:creationId xmlns:a16="http://schemas.microsoft.com/office/drawing/2014/main" id="{AD11AF5C-4EA5-45C1-8A05-9107847669CF}"/>
                </a:ext>
              </a:extLst>
            </p:cNvPr>
            <p:cNvGrpSpPr/>
            <p:nvPr/>
          </p:nvGrpSpPr>
          <p:grpSpPr>
            <a:xfrm>
              <a:off x="4820607" y="2736608"/>
              <a:ext cx="1847816" cy="373860"/>
              <a:chOff x="5292024" y="3161834"/>
              <a:chExt cx="1847816" cy="373860"/>
            </a:xfrm>
          </p:grpSpPr>
          <p:sp>
            <p:nvSpPr>
              <p:cNvPr id="51" name="TextBox 50">
                <a:extLst>
                  <a:ext uri="{FF2B5EF4-FFF2-40B4-BE49-F238E27FC236}">
                    <a16:creationId xmlns:a16="http://schemas.microsoft.com/office/drawing/2014/main" id="{CAE85106-4982-4FBA-B813-0608F44E1D2D}"/>
                  </a:ext>
                </a:extLst>
              </p:cNvPr>
              <p:cNvSpPr txBox="1"/>
              <p:nvPr/>
            </p:nvSpPr>
            <p:spPr>
              <a:xfrm>
                <a:off x="5292024" y="3166362"/>
                <a:ext cx="801721" cy="369332"/>
              </a:xfrm>
              <a:prstGeom prst="rect">
                <a:avLst/>
              </a:prstGeom>
              <a:solidFill>
                <a:schemeClr val="tx1"/>
              </a:solidFill>
            </p:spPr>
            <p:txBody>
              <a:bodyPr wrap="square" rtlCol="0">
                <a:spAutoFit/>
              </a:bodyPr>
              <a:lstStyle/>
              <a:p>
                <a:pPr algn="ctr"/>
                <a:r>
                  <a:rPr lang="en-US" altLang="zh-CN">
                    <a:solidFill>
                      <a:schemeClr val="bg1"/>
                    </a:solidFill>
                  </a:rPr>
                  <a:t>TPUv3</a:t>
                </a:r>
              </a:p>
            </p:txBody>
          </p:sp>
          <p:sp>
            <p:nvSpPr>
              <p:cNvPr id="52" name="TextBox 51">
                <a:extLst>
                  <a:ext uri="{FF2B5EF4-FFF2-40B4-BE49-F238E27FC236}">
                    <a16:creationId xmlns:a16="http://schemas.microsoft.com/office/drawing/2014/main" id="{B52C82D1-0D80-4F2C-9D5D-E50CE4AA4CFB}"/>
                  </a:ext>
                </a:extLst>
              </p:cNvPr>
              <p:cNvSpPr txBox="1"/>
              <p:nvPr/>
            </p:nvSpPr>
            <p:spPr>
              <a:xfrm>
                <a:off x="6071671" y="3161834"/>
                <a:ext cx="1068169" cy="369332"/>
              </a:xfrm>
              <a:prstGeom prst="rect">
                <a:avLst/>
              </a:prstGeom>
              <a:noFill/>
              <a:ln>
                <a:solidFill>
                  <a:schemeClr val="tx1"/>
                </a:solidFill>
              </a:ln>
            </p:spPr>
            <p:txBody>
              <a:bodyPr wrap="square" rtlCol="0">
                <a:spAutoFit/>
              </a:bodyPr>
              <a:lstStyle/>
              <a:p>
                <a:pPr algn="ctr"/>
                <a:r>
                  <a:rPr lang="en-US" altLang="zh-CN"/>
                  <a:t>360 </a:t>
                </a:r>
                <a:r>
                  <a:rPr lang="en-US" altLang="zh-CN">
                    <a:solidFill>
                      <a:srgbClr val="FF0000"/>
                    </a:solidFill>
                  </a:rPr>
                  <a:t>T</a:t>
                </a:r>
                <a:r>
                  <a:rPr lang="en-US" altLang="zh-CN"/>
                  <a:t>ops</a:t>
                </a:r>
                <a:endParaRPr lang="en-US"/>
              </a:p>
            </p:txBody>
          </p:sp>
        </p:grpSp>
      </p:grpSp>
      <p:grpSp>
        <p:nvGrpSpPr>
          <p:cNvPr id="3" name="Group 2">
            <a:extLst>
              <a:ext uri="{FF2B5EF4-FFF2-40B4-BE49-F238E27FC236}">
                <a16:creationId xmlns:a16="http://schemas.microsoft.com/office/drawing/2014/main" id="{2E36BD77-D563-4D78-A536-B1F8031FC589}"/>
              </a:ext>
            </a:extLst>
          </p:cNvPr>
          <p:cNvGrpSpPr/>
          <p:nvPr/>
        </p:nvGrpSpPr>
        <p:grpSpPr>
          <a:xfrm>
            <a:off x="7846240" y="2065483"/>
            <a:ext cx="596637" cy="1119741"/>
            <a:chOff x="8008744" y="1825786"/>
            <a:chExt cx="596637" cy="1119741"/>
          </a:xfrm>
        </p:grpSpPr>
        <p:sp>
          <p:nvSpPr>
            <p:cNvPr id="53" name="Arrow: Up 52">
              <a:extLst>
                <a:ext uri="{FF2B5EF4-FFF2-40B4-BE49-F238E27FC236}">
                  <a16:creationId xmlns:a16="http://schemas.microsoft.com/office/drawing/2014/main" id="{426CBB28-E45D-445A-AAF8-53C6EE481E87}"/>
                </a:ext>
              </a:extLst>
            </p:cNvPr>
            <p:cNvSpPr/>
            <p:nvPr/>
          </p:nvSpPr>
          <p:spPr>
            <a:xfrm>
              <a:off x="8008744" y="1825786"/>
              <a:ext cx="596637" cy="1119741"/>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35C2F94-2B54-4934-8A90-AC2B1174CC46}"/>
                </a:ext>
              </a:extLst>
            </p:cNvPr>
            <p:cNvSpPr txBox="1"/>
            <p:nvPr/>
          </p:nvSpPr>
          <p:spPr>
            <a:xfrm>
              <a:off x="8073446" y="2064383"/>
              <a:ext cx="292068" cy="830997"/>
            </a:xfrm>
            <a:prstGeom prst="rect">
              <a:avLst/>
            </a:prstGeom>
            <a:noFill/>
          </p:spPr>
          <p:txBody>
            <a:bodyPr wrap="square" rtlCol="0">
              <a:spAutoFit/>
            </a:bodyPr>
            <a:lstStyle/>
            <a:p>
              <a:r>
                <a:rPr lang="en-US" sz="4800"/>
                <a:t>?</a:t>
              </a:r>
            </a:p>
          </p:txBody>
        </p:sp>
      </p:grpSp>
      <p:grpSp>
        <p:nvGrpSpPr>
          <p:cNvPr id="21" name="Group 20">
            <a:extLst>
              <a:ext uri="{FF2B5EF4-FFF2-40B4-BE49-F238E27FC236}">
                <a16:creationId xmlns:a16="http://schemas.microsoft.com/office/drawing/2014/main" id="{0B8119ED-2A67-4D8B-95BA-2B9EAC8D0232}"/>
              </a:ext>
            </a:extLst>
          </p:cNvPr>
          <p:cNvGrpSpPr/>
          <p:nvPr/>
        </p:nvGrpSpPr>
        <p:grpSpPr>
          <a:xfrm>
            <a:off x="8644828" y="2432648"/>
            <a:ext cx="2571901" cy="901153"/>
            <a:chOff x="9234716" y="2270070"/>
            <a:chExt cx="2571901" cy="901153"/>
          </a:xfrm>
        </p:grpSpPr>
        <p:pic>
          <p:nvPicPr>
            <p:cNvPr id="16" name="Picture 15" descr="A insect on a white background&#10;&#10;Description automatically generated">
              <a:extLst>
                <a:ext uri="{FF2B5EF4-FFF2-40B4-BE49-F238E27FC236}">
                  <a16:creationId xmlns:a16="http://schemas.microsoft.com/office/drawing/2014/main" id="{077187C7-C326-4359-94C3-E11B1F6D4F39}"/>
                </a:ext>
              </a:extLst>
            </p:cNvPr>
            <p:cNvPicPr>
              <a:picLocks noChangeAspect="1"/>
            </p:cNvPicPr>
            <p:nvPr/>
          </p:nvPicPr>
          <p:blipFill rotWithShape="1">
            <a:blip r:embed="rId5">
              <a:extLst>
                <a:ext uri="{28A0092B-C50C-407E-A947-70E740481C1C}">
                  <a14:useLocalDpi xmlns:a14="http://schemas.microsoft.com/office/drawing/2010/main" val="0"/>
                </a:ext>
              </a:extLst>
            </a:blip>
            <a:srcRect t="904" b="24193"/>
            <a:stretch/>
          </p:blipFill>
          <p:spPr>
            <a:xfrm>
              <a:off x="9234716" y="2270070"/>
              <a:ext cx="1202823" cy="900949"/>
            </a:xfrm>
            <a:prstGeom prst="rect">
              <a:avLst/>
            </a:prstGeom>
          </p:spPr>
        </p:pic>
        <p:pic>
          <p:nvPicPr>
            <p:cNvPr id="20" name="Picture 19">
              <a:extLst>
                <a:ext uri="{FF2B5EF4-FFF2-40B4-BE49-F238E27FC236}">
                  <a16:creationId xmlns:a16="http://schemas.microsoft.com/office/drawing/2014/main" id="{AAAAB163-C4A8-4439-BEF8-CE44FBA24704}"/>
                </a:ext>
              </a:extLst>
            </p:cNvPr>
            <p:cNvPicPr>
              <a:picLocks noChangeAspect="1"/>
            </p:cNvPicPr>
            <p:nvPr/>
          </p:nvPicPr>
          <p:blipFill>
            <a:blip r:embed="rId6"/>
            <a:stretch>
              <a:fillRect/>
            </a:stretch>
          </p:blipFill>
          <p:spPr>
            <a:xfrm>
              <a:off x="10425630" y="2270070"/>
              <a:ext cx="1380987" cy="901153"/>
            </a:xfrm>
            <a:prstGeom prst="rect">
              <a:avLst/>
            </a:prstGeom>
          </p:spPr>
        </p:pic>
      </p:grpSp>
      <p:sp>
        <p:nvSpPr>
          <p:cNvPr id="4" name="TextBox 3">
            <a:extLst>
              <a:ext uri="{FF2B5EF4-FFF2-40B4-BE49-F238E27FC236}">
                <a16:creationId xmlns:a16="http://schemas.microsoft.com/office/drawing/2014/main" id="{0F400127-171A-4335-8D3A-DE3C59B50AE5}"/>
              </a:ext>
            </a:extLst>
          </p:cNvPr>
          <p:cNvSpPr txBox="1"/>
          <p:nvPr/>
        </p:nvSpPr>
        <p:spPr>
          <a:xfrm>
            <a:off x="1657237" y="3033017"/>
            <a:ext cx="1444754" cy="646331"/>
          </a:xfrm>
          <a:prstGeom prst="rect">
            <a:avLst/>
          </a:prstGeom>
          <a:noFill/>
        </p:spPr>
        <p:txBody>
          <a:bodyPr wrap="none" rtlCol="0">
            <a:spAutoFit/>
          </a:bodyPr>
          <a:lstStyle/>
          <a:p>
            <a:r>
              <a:rPr lang="en-US"/>
              <a:t>Performance </a:t>
            </a:r>
          </a:p>
          <a:p>
            <a:r>
              <a:rPr lang="en-US"/>
              <a:t>(Op/Sec)</a:t>
            </a:r>
          </a:p>
        </p:txBody>
      </p:sp>
      <p:pic>
        <p:nvPicPr>
          <p:cNvPr id="55" name="Picture 54" descr="A picture containing drawing, table, mirror&#10;&#10;Description automatically generated">
            <a:extLst>
              <a:ext uri="{FF2B5EF4-FFF2-40B4-BE49-F238E27FC236}">
                <a16:creationId xmlns:a16="http://schemas.microsoft.com/office/drawing/2014/main" id="{EEB32AA3-3264-4AA9-99CC-1982D36209E8}"/>
              </a:ext>
            </a:extLst>
          </p:cNvPr>
          <p:cNvPicPr>
            <a:picLocks noChangeAspect="1"/>
          </p:cNvPicPr>
          <p:nvPr/>
        </p:nvPicPr>
        <p:blipFill rotWithShape="1">
          <a:blip r:embed="rId7">
            <a:extLst>
              <a:ext uri="{28A0092B-C50C-407E-A947-70E740481C1C}">
                <a14:useLocalDpi xmlns:a14="http://schemas.microsoft.com/office/drawing/2010/main" val="0"/>
              </a:ext>
            </a:extLst>
          </a:blip>
          <a:srcRect l="26717" t="2928" r="26132"/>
          <a:stretch/>
        </p:blipFill>
        <p:spPr>
          <a:xfrm>
            <a:off x="8442877" y="947040"/>
            <a:ext cx="935759" cy="1083642"/>
          </a:xfrm>
          <a:prstGeom prst="rect">
            <a:avLst/>
          </a:prstGeom>
          <a:scene3d>
            <a:camera prst="orthographicFront">
              <a:rot lat="0" lon="0" rev="0"/>
            </a:camera>
            <a:lightRig rig="threePt" dir="t"/>
          </a:scene3d>
        </p:spPr>
      </p:pic>
      <p:sp>
        <p:nvSpPr>
          <p:cNvPr id="39" name="Slide Number Placeholder 38">
            <a:extLst>
              <a:ext uri="{FF2B5EF4-FFF2-40B4-BE49-F238E27FC236}">
                <a16:creationId xmlns:a16="http://schemas.microsoft.com/office/drawing/2014/main" id="{F0DB866B-ED46-42FD-B7D8-2BA15FADF275}"/>
              </a:ext>
            </a:extLst>
          </p:cNvPr>
          <p:cNvSpPr>
            <a:spLocks noGrp="1"/>
          </p:cNvSpPr>
          <p:nvPr>
            <p:ph type="sldNum" sz="quarter" idx="12"/>
          </p:nvPr>
        </p:nvSpPr>
        <p:spPr/>
        <p:txBody>
          <a:bodyPr/>
          <a:lstStyle/>
          <a:p>
            <a:fld id="{83212F52-AF0E-4FA3-97AA-8CAD8CC8BD74}" type="slidenum">
              <a:rPr lang="en-US" smtClean="0"/>
              <a:t>9</a:t>
            </a:fld>
            <a:endParaRPr lang="en-US"/>
          </a:p>
        </p:txBody>
      </p:sp>
    </p:spTree>
    <p:extLst>
      <p:ext uri="{BB962C8B-B14F-4D97-AF65-F5344CB8AC3E}">
        <p14:creationId xmlns:p14="http://schemas.microsoft.com/office/powerpoint/2010/main" val="3326556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down)">
                                      <p:cBhvr>
                                        <p:cTn id="11" dur="500"/>
                                        <p:tgtEl>
                                          <p:spTgt spid="19"/>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500"/>
                                        <p:tgtEl>
                                          <p:spTgt spid="22"/>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fade">
                                      <p:cBhvr>
                                        <p:cTn id="3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7D382E2-CDBD-40C0-A7E5-49C4E7184812}" vid="{9181BD65-9CA6-472D-A4A4-04E1B21A7A98}"/>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97D382E2-CDBD-40C0-A7E5-49C4E7184812}" vid="{78BC2EE7-6F01-4F01-9275-8EDCD03BEF5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211a75349d474192a83293b51c02f1ad">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2b61fd7413e95be273c0adab13d28834"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08DBC6A-0C33-4252-83A3-94EE2B8418DF}"/>
</file>

<file path=docProps/app.xml><?xml version="1.0" encoding="utf-8"?>
<Properties xmlns="http://schemas.openxmlformats.org/officeDocument/2006/extended-properties" xmlns:vt="http://schemas.openxmlformats.org/officeDocument/2006/docPropsVTypes">
  <Template>WHITE TEMPLATE</Template>
  <TotalTime>4147</TotalTime>
  <Words>6591</Words>
  <Application>Microsoft Office PowerPoint</Application>
  <PresentationFormat>Widescreen</PresentationFormat>
  <Paragraphs>785</Paragraphs>
  <Slides>67</Slides>
  <Notes>38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67</vt:i4>
      </vt:variant>
    </vt:vector>
  </HeadingPairs>
  <TitlesOfParts>
    <vt:vector size="81" baseType="lpstr">
      <vt:lpstr>Lucida Grande</vt:lpstr>
      <vt:lpstr>Arial</vt:lpstr>
      <vt:lpstr>Bahnschrift SemiBold</vt:lpstr>
      <vt:lpstr>Bell MT</vt:lpstr>
      <vt:lpstr>Cambria Math</vt:lpstr>
      <vt:lpstr>Consolas</vt:lpstr>
      <vt:lpstr>Segoe UI</vt:lpstr>
      <vt:lpstr>Segoe UI Light</vt:lpstr>
      <vt:lpstr>Segoe UI Semibold</vt:lpstr>
      <vt:lpstr>Segoe UI Semilight</vt:lpstr>
      <vt:lpstr>Times New Roman</vt:lpstr>
      <vt:lpstr>Wingdings</vt:lpstr>
      <vt:lpstr>WHITE TEMPLATE</vt:lpstr>
      <vt:lpstr>SOFT BLACK TEMPLATE</vt:lpstr>
      <vt:lpstr>神经网络的稀疏化</vt:lpstr>
      <vt:lpstr>主要内容</vt:lpstr>
      <vt:lpstr>深度神经网络：多层的互联网络结构</vt:lpstr>
      <vt:lpstr>结构优化：寻找更高效的模型</vt:lpstr>
      <vt:lpstr>增加模型维度是提高精度的主要手段</vt:lpstr>
      <vt:lpstr>模型越来越大</vt:lpstr>
      <vt:lpstr>Volta GPU发布以来，大模型训练的算力要求增长了3000倍</vt:lpstr>
      <vt:lpstr>计算力是AI在二十一世纪初叶复兴的核心动力</vt:lpstr>
      <vt:lpstr>计算力瓶颈</vt:lpstr>
      <vt:lpstr>成本瓶颈</vt:lpstr>
      <vt:lpstr>PowerPoint Presentation</vt:lpstr>
      <vt:lpstr>稀疏的来源： 高度结构化的数据</vt:lpstr>
      <vt:lpstr>PowerPoint Presentation</vt:lpstr>
      <vt:lpstr>神经网络的稀疏性</vt:lpstr>
      <vt:lpstr>PowerPoint Presentation</vt:lpstr>
      <vt:lpstr>神经网络的权重（weight）稀疏</vt:lpstr>
      <vt:lpstr>稀疏化的矩阵乘法表示</vt:lpstr>
      <vt:lpstr>剪枝阈值</vt:lpstr>
      <vt:lpstr>权重稀疏化的三个步骤</vt:lpstr>
      <vt:lpstr>通过精调（ fine-tuning ）提高模型稀疏度</vt:lpstr>
      <vt:lpstr>思考题</vt:lpstr>
      <vt:lpstr>从特征工程到深度学习</vt:lpstr>
      <vt:lpstr>思考题</vt:lpstr>
      <vt:lpstr>稀疏的敏感性：VGG-16</vt:lpstr>
      <vt:lpstr>研究课题 1：各层最优稀疏度</vt:lpstr>
      <vt:lpstr>思考题</vt:lpstr>
      <vt:lpstr>研究课题 2：稀疏与正则化</vt:lpstr>
      <vt:lpstr>混合高斯模型</vt:lpstr>
      <vt:lpstr>思考题</vt:lpstr>
      <vt:lpstr>研究课题 3：硬件友好的稀疏化方法 </vt:lpstr>
      <vt:lpstr>细粒度稀疏与粗粒度稀疏</vt:lpstr>
      <vt:lpstr>通道剪枝（ Channel Pruning ）</vt:lpstr>
      <vt:lpstr>加速与精度的权衡</vt:lpstr>
      <vt:lpstr>加速与精度的权衡</vt:lpstr>
      <vt:lpstr>FPGA’19 和 AAAI‘19</vt:lpstr>
      <vt:lpstr>英伟达 A100 GPU：sparse tensor core</vt:lpstr>
      <vt:lpstr>剪枝效果可视化</vt:lpstr>
      <vt:lpstr>模型准确度对比</vt:lpstr>
      <vt:lpstr>思考题</vt:lpstr>
      <vt:lpstr>PowerPoint Presentation</vt:lpstr>
      <vt:lpstr>神经网络的激活（activation）稀疏</vt:lpstr>
      <vt:lpstr>激活稀疏的加速机会</vt:lpstr>
      <vt:lpstr>Resnet-16的激活稀疏</vt:lpstr>
      <vt:lpstr>真实的例子：ResNet-16 layer 2</vt:lpstr>
      <vt:lpstr>研究课题 4：结构化特征图稀疏 SBnet: 借助外部信息给特征图施加方形掩码</vt:lpstr>
      <vt:lpstr>思考题：</vt:lpstr>
      <vt:lpstr>PowerPoint Presentation</vt:lpstr>
      <vt:lpstr>梯度稀疏：AlexNet</vt:lpstr>
      <vt:lpstr>研究课题 5：加速训练 通过梯度稀疏降低分布式训练的通信代价</vt:lpstr>
      <vt:lpstr>PowerPoint Presentation</vt:lpstr>
      <vt:lpstr>整形与浮点</vt:lpstr>
      <vt:lpstr>浮点：指数分段采样</vt:lpstr>
      <vt:lpstr>不同数据格式：不同采样精度</vt:lpstr>
      <vt:lpstr>Tensorflow中的定点化方法</vt:lpstr>
      <vt:lpstr>量化（quantization）：低精度运算</vt:lpstr>
      <vt:lpstr>量化（quantization）：低精度运算</vt:lpstr>
      <vt:lpstr>激活量化与权重量化</vt:lpstr>
      <vt:lpstr>研究课题 6：量化位宽与精度格式 三值网络</vt:lpstr>
      <vt:lpstr>二值网络</vt:lpstr>
      <vt:lpstr>研究课题 7：混合精度训练</vt:lpstr>
      <vt:lpstr>思考题：</vt:lpstr>
      <vt:lpstr>课程总结</vt:lpstr>
      <vt:lpstr>Backup</vt:lpstr>
      <vt:lpstr>回顾：DNN训练步骤</vt:lpstr>
      <vt:lpstr>稀疏存在于神经网络训练的每一个阶段</vt:lpstr>
      <vt:lpstr>前向计算：静态稀疏 neuron pruning is conducted offline</vt:lpstr>
      <vt:lpstr>训练：动态稀疏</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神经网络的压缩与稀疏化</dc:title>
  <dc:subject>&lt;Event name&gt;</dc:subject>
  <dc:creator>Chen Zhang</dc:creator>
  <cp:keywords/>
  <dc:description/>
  <cp:lastModifiedBy>Chen Zhang</cp:lastModifiedBy>
  <cp:revision>4</cp:revision>
  <dcterms:created xsi:type="dcterms:W3CDTF">2020-06-07T07:02:39Z</dcterms:created>
  <dcterms:modified xsi:type="dcterms:W3CDTF">2020-06-15T04:04:52Z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SIP_Label_f42aa342-8706-4288-bd11-ebb85995028c_Application">
    <vt:lpwstr>Microsoft Azure Information Protection</vt:lpwstr>
  </property>
  <property fmtid="{D5CDD505-2E9C-101B-9397-08002B2CF9AE}" pid="19" name="MSIP_Label_f42aa342-8706-4288-bd11-ebb85995028c_Owner">
    <vt:lpwstr>maryfj@microsoft.com</vt:lpwstr>
  </property>
</Properties>
</file>